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221" r:id="rId4"/>
  </p:sldMasterIdLst>
  <p:notesMasterIdLst>
    <p:notesMasterId r:id="rId16"/>
  </p:notesMasterIdLst>
  <p:sldIdLst>
    <p:sldId id="260" r:id="rId5"/>
    <p:sldId id="261" r:id="rId6"/>
    <p:sldId id="263" r:id="rId7"/>
    <p:sldId id="265" r:id="rId8"/>
    <p:sldId id="271" r:id="rId9"/>
    <p:sldId id="269" r:id="rId10"/>
    <p:sldId id="259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30CF2-B67D-4656-99CA-A47DD1240793}" v="2560" dt="2022-04-19T21:33:53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34" autoAdjust="0"/>
  </p:normalViewPr>
  <p:slideViewPr>
    <p:cSldViewPr snapToGrid="0">
      <p:cViewPr varScale="1">
        <p:scale>
          <a:sx n="80" d="100"/>
          <a:sy n="80" d="100"/>
        </p:scale>
        <p:origin x="13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127D9-E544-48C4-8220-B17196310C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F563C468-F5B3-4D2E-B133-221C0E443730}">
      <dgm:prSet/>
      <dgm:spPr/>
      <dgm:t>
        <a:bodyPr/>
        <a:lstStyle/>
        <a:p>
          <a:pPr>
            <a:defRPr cap="all"/>
          </a:pPr>
          <a:r>
            <a:rPr lang="en-US" dirty="0"/>
            <a:t>Safety Incidents</a:t>
          </a:r>
        </a:p>
      </dgm:t>
    </dgm:pt>
    <dgm:pt modelId="{E4AF0BE0-9EE3-4A25-BD45-7D46D8EC4224}" type="parTrans" cxnId="{85446A51-E375-46C9-B20F-E4522D4C3F29}">
      <dgm:prSet/>
      <dgm:spPr/>
      <dgm:t>
        <a:bodyPr/>
        <a:lstStyle/>
        <a:p>
          <a:endParaRPr lang="en-US"/>
        </a:p>
      </dgm:t>
    </dgm:pt>
    <dgm:pt modelId="{388AD050-FC91-46C1-AEBE-30C5710D9486}" type="sibTrans" cxnId="{85446A51-E375-46C9-B20F-E4522D4C3F29}">
      <dgm:prSet/>
      <dgm:spPr/>
      <dgm:t>
        <a:bodyPr/>
        <a:lstStyle/>
        <a:p>
          <a:endParaRPr lang="en-US"/>
        </a:p>
      </dgm:t>
    </dgm:pt>
    <dgm:pt modelId="{A75657DF-A545-4349-A286-2D38CB7D4B4A}">
      <dgm:prSet/>
      <dgm:spPr/>
      <dgm:t>
        <a:bodyPr/>
        <a:lstStyle/>
        <a:p>
          <a:pPr>
            <a:defRPr cap="all"/>
          </a:pPr>
          <a:r>
            <a:rPr lang="en-US" dirty="0"/>
            <a:t>Crime incidents</a:t>
          </a:r>
        </a:p>
      </dgm:t>
    </dgm:pt>
    <dgm:pt modelId="{E2B48BAD-7E94-4F88-95D5-E7510FDE0DCB}" type="parTrans" cxnId="{9AB7DEA6-4E52-4896-B85B-81A36A9C1330}">
      <dgm:prSet/>
      <dgm:spPr/>
      <dgm:t>
        <a:bodyPr/>
        <a:lstStyle/>
        <a:p>
          <a:endParaRPr lang="en-US"/>
        </a:p>
      </dgm:t>
    </dgm:pt>
    <dgm:pt modelId="{353F9B7C-EC0D-468C-8D9C-76DD3DD7FC3E}" type="sibTrans" cxnId="{9AB7DEA6-4E52-4896-B85B-81A36A9C1330}">
      <dgm:prSet/>
      <dgm:spPr/>
      <dgm:t>
        <a:bodyPr/>
        <a:lstStyle/>
        <a:p>
          <a:endParaRPr lang="en-US"/>
        </a:p>
      </dgm:t>
    </dgm:pt>
    <dgm:pt modelId="{AE42A96B-7E62-4014-B449-A4D51EC5E5FB}">
      <dgm:prSet/>
      <dgm:spPr/>
      <dgm:t>
        <a:bodyPr/>
        <a:lstStyle/>
        <a:p>
          <a:pPr>
            <a:defRPr cap="all"/>
          </a:pPr>
          <a:r>
            <a:rPr lang="en-US" dirty="0"/>
            <a:t>AED Locations</a:t>
          </a:r>
        </a:p>
      </dgm:t>
    </dgm:pt>
    <dgm:pt modelId="{ED0514A6-DFC1-4857-8989-12B35FE4DE1E}" type="parTrans" cxnId="{836FE673-F6E6-4AA1-94BA-61A25F2DC156}">
      <dgm:prSet/>
      <dgm:spPr/>
      <dgm:t>
        <a:bodyPr/>
        <a:lstStyle/>
        <a:p>
          <a:endParaRPr lang="en-US"/>
        </a:p>
      </dgm:t>
    </dgm:pt>
    <dgm:pt modelId="{33BB6616-2CD9-4486-9C4C-D49DB381CE48}" type="sibTrans" cxnId="{836FE673-F6E6-4AA1-94BA-61A25F2DC156}">
      <dgm:prSet/>
      <dgm:spPr/>
      <dgm:t>
        <a:bodyPr/>
        <a:lstStyle/>
        <a:p>
          <a:endParaRPr lang="en-US"/>
        </a:p>
      </dgm:t>
    </dgm:pt>
    <dgm:pt modelId="{207DB71E-3701-4A85-B780-F9909241E2AE}" type="pres">
      <dgm:prSet presAssocID="{8A5127D9-E544-48C4-8220-B17196310CB4}" presName="root" presStyleCnt="0">
        <dgm:presLayoutVars>
          <dgm:dir/>
          <dgm:resizeHandles val="exact"/>
        </dgm:presLayoutVars>
      </dgm:prSet>
      <dgm:spPr/>
    </dgm:pt>
    <dgm:pt modelId="{A564964E-294A-4D16-9802-E302E2F654D1}" type="pres">
      <dgm:prSet presAssocID="{F563C468-F5B3-4D2E-B133-221C0E443730}" presName="compNode" presStyleCnt="0"/>
      <dgm:spPr/>
    </dgm:pt>
    <dgm:pt modelId="{A4460523-F646-49BF-B563-E35C5616C125}" type="pres">
      <dgm:prSet presAssocID="{F563C468-F5B3-4D2E-B133-221C0E443730}" presName="iconBgRect" presStyleLbl="bgShp" presStyleIdx="0" presStyleCnt="3"/>
      <dgm:spPr>
        <a:solidFill>
          <a:schemeClr val="tx2"/>
        </a:solidFill>
      </dgm:spPr>
    </dgm:pt>
    <dgm:pt modelId="{B16FF6E0-0854-40F3-A459-451E65674DC5}" type="pres">
      <dgm:prSet presAssocID="{F563C468-F5B3-4D2E-B133-221C0E443730}" presName="iconRect" presStyleLbl="node1" presStyleIdx="0" presStyleCnt="3" custScaleX="122226" custScaleY="1222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B01AB7F2-2F57-4AB7-8372-93B799D421D9}" type="pres">
      <dgm:prSet presAssocID="{F563C468-F5B3-4D2E-B133-221C0E443730}" presName="spaceRect" presStyleCnt="0"/>
      <dgm:spPr/>
    </dgm:pt>
    <dgm:pt modelId="{87154616-91F0-47F0-8A0D-AACA6F1DEDCF}" type="pres">
      <dgm:prSet presAssocID="{F563C468-F5B3-4D2E-B133-221C0E443730}" presName="textRect" presStyleLbl="revTx" presStyleIdx="0" presStyleCnt="3">
        <dgm:presLayoutVars>
          <dgm:chMax val="1"/>
          <dgm:chPref val="1"/>
        </dgm:presLayoutVars>
      </dgm:prSet>
      <dgm:spPr/>
    </dgm:pt>
    <dgm:pt modelId="{9CFDAEFE-FF76-421E-8418-E8671DE89F5F}" type="pres">
      <dgm:prSet presAssocID="{388AD050-FC91-46C1-AEBE-30C5710D9486}" presName="sibTrans" presStyleCnt="0"/>
      <dgm:spPr/>
    </dgm:pt>
    <dgm:pt modelId="{44E64C00-30C8-4A61-AF5D-69D1BB745458}" type="pres">
      <dgm:prSet presAssocID="{A75657DF-A545-4349-A286-2D38CB7D4B4A}" presName="compNode" presStyleCnt="0"/>
      <dgm:spPr/>
    </dgm:pt>
    <dgm:pt modelId="{7C33C357-4295-43C5-8279-87A82D946066}" type="pres">
      <dgm:prSet presAssocID="{A75657DF-A545-4349-A286-2D38CB7D4B4A}" presName="iconBgRect" presStyleLbl="bgShp" presStyleIdx="1" presStyleCnt="3"/>
      <dgm:spPr>
        <a:solidFill>
          <a:schemeClr val="tx2"/>
        </a:solidFill>
      </dgm:spPr>
    </dgm:pt>
    <dgm:pt modelId="{51769E2A-52AA-4E46-A424-BBB771FB9D2A}" type="pres">
      <dgm:prSet presAssocID="{A75657DF-A545-4349-A286-2D38CB7D4B4A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DF669B1-F4BA-44FD-8F86-60C1B759A2B5}" type="pres">
      <dgm:prSet presAssocID="{A75657DF-A545-4349-A286-2D38CB7D4B4A}" presName="spaceRect" presStyleCnt="0"/>
      <dgm:spPr/>
    </dgm:pt>
    <dgm:pt modelId="{E858E898-48B9-45DD-8D04-4C5D6F83165A}" type="pres">
      <dgm:prSet presAssocID="{A75657DF-A545-4349-A286-2D38CB7D4B4A}" presName="textRect" presStyleLbl="revTx" presStyleIdx="1" presStyleCnt="3">
        <dgm:presLayoutVars>
          <dgm:chMax val="1"/>
          <dgm:chPref val="1"/>
        </dgm:presLayoutVars>
      </dgm:prSet>
      <dgm:spPr/>
    </dgm:pt>
    <dgm:pt modelId="{B458255E-FA70-4E6A-B4AC-3224AE827B4B}" type="pres">
      <dgm:prSet presAssocID="{353F9B7C-EC0D-468C-8D9C-76DD3DD7FC3E}" presName="sibTrans" presStyleCnt="0"/>
      <dgm:spPr/>
    </dgm:pt>
    <dgm:pt modelId="{71D2C2A8-E4B6-433F-B14D-0517AE92B312}" type="pres">
      <dgm:prSet presAssocID="{AE42A96B-7E62-4014-B449-A4D51EC5E5FB}" presName="compNode" presStyleCnt="0"/>
      <dgm:spPr/>
    </dgm:pt>
    <dgm:pt modelId="{F49D1810-723C-4403-A6BE-CC08F951A14C}" type="pres">
      <dgm:prSet presAssocID="{AE42A96B-7E62-4014-B449-A4D51EC5E5FB}" presName="iconBgRect" presStyleLbl="bgShp" presStyleIdx="2" presStyleCnt="3"/>
      <dgm:spPr>
        <a:solidFill>
          <a:schemeClr val="tx2"/>
        </a:solidFill>
      </dgm:spPr>
    </dgm:pt>
    <dgm:pt modelId="{53A39693-9BF4-4156-9EB2-B514FD974217}" type="pres">
      <dgm:prSet presAssocID="{AE42A96B-7E62-4014-B449-A4D51EC5E5F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AD1CD6-9C85-40DF-A09B-DEAB627C4877}" type="pres">
      <dgm:prSet presAssocID="{AE42A96B-7E62-4014-B449-A4D51EC5E5FB}" presName="spaceRect" presStyleCnt="0"/>
      <dgm:spPr/>
    </dgm:pt>
    <dgm:pt modelId="{959B7796-B53B-470F-BC60-95123BC384B9}" type="pres">
      <dgm:prSet presAssocID="{AE42A96B-7E62-4014-B449-A4D51EC5E5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1DC31A-2B11-4580-A226-D2F9653315F3}" type="presOf" srcId="{AE42A96B-7E62-4014-B449-A4D51EC5E5FB}" destId="{959B7796-B53B-470F-BC60-95123BC384B9}" srcOrd="0" destOrd="0" presId="urn:microsoft.com/office/officeart/2018/5/layout/IconCircleLabelList"/>
    <dgm:cxn modelId="{20942D23-A9E1-474D-B038-56A42ABDB70B}" type="presOf" srcId="{F563C468-F5B3-4D2E-B133-221C0E443730}" destId="{87154616-91F0-47F0-8A0D-AACA6F1DEDCF}" srcOrd="0" destOrd="0" presId="urn:microsoft.com/office/officeart/2018/5/layout/IconCircleLabelList"/>
    <dgm:cxn modelId="{85446A51-E375-46C9-B20F-E4522D4C3F29}" srcId="{8A5127D9-E544-48C4-8220-B17196310CB4}" destId="{F563C468-F5B3-4D2E-B133-221C0E443730}" srcOrd="0" destOrd="0" parTransId="{E4AF0BE0-9EE3-4A25-BD45-7D46D8EC4224}" sibTransId="{388AD050-FC91-46C1-AEBE-30C5710D9486}"/>
    <dgm:cxn modelId="{836FE673-F6E6-4AA1-94BA-61A25F2DC156}" srcId="{8A5127D9-E544-48C4-8220-B17196310CB4}" destId="{AE42A96B-7E62-4014-B449-A4D51EC5E5FB}" srcOrd="2" destOrd="0" parTransId="{ED0514A6-DFC1-4857-8989-12B35FE4DE1E}" sibTransId="{33BB6616-2CD9-4486-9C4C-D49DB381CE48}"/>
    <dgm:cxn modelId="{7C8C2889-8EE2-4C9B-8992-29ED6D489672}" type="presOf" srcId="{A75657DF-A545-4349-A286-2D38CB7D4B4A}" destId="{E858E898-48B9-45DD-8D04-4C5D6F83165A}" srcOrd="0" destOrd="0" presId="urn:microsoft.com/office/officeart/2018/5/layout/IconCircleLabelList"/>
    <dgm:cxn modelId="{9AB7DEA6-4E52-4896-B85B-81A36A9C1330}" srcId="{8A5127D9-E544-48C4-8220-B17196310CB4}" destId="{A75657DF-A545-4349-A286-2D38CB7D4B4A}" srcOrd="1" destOrd="0" parTransId="{E2B48BAD-7E94-4F88-95D5-E7510FDE0DCB}" sibTransId="{353F9B7C-EC0D-468C-8D9C-76DD3DD7FC3E}"/>
    <dgm:cxn modelId="{519E4EAD-B81D-4667-9A21-DC08C427BABA}" type="presOf" srcId="{8A5127D9-E544-48C4-8220-B17196310CB4}" destId="{207DB71E-3701-4A85-B780-F9909241E2AE}" srcOrd="0" destOrd="0" presId="urn:microsoft.com/office/officeart/2018/5/layout/IconCircleLabelList"/>
    <dgm:cxn modelId="{9331F354-A750-43D5-BED3-3118FFC8DCDC}" type="presParOf" srcId="{207DB71E-3701-4A85-B780-F9909241E2AE}" destId="{A564964E-294A-4D16-9802-E302E2F654D1}" srcOrd="0" destOrd="0" presId="urn:microsoft.com/office/officeart/2018/5/layout/IconCircleLabelList"/>
    <dgm:cxn modelId="{66EB95D7-BAD1-452E-9C38-8DEC4608EAE4}" type="presParOf" srcId="{A564964E-294A-4D16-9802-E302E2F654D1}" destId="{A4460523-F646-49BF-B563-E35C5616C125}" srcOrd="0" destOrd="0" presId="urn:microsoft.com/office/officeart/2018/5/layout/IconCircleLabelList"/>
    <dgm:cxn modelId="{F6A6CB17-E64E-4ABB-9D0B-510D2E8FE3AB}" type="presParOf" srcId="{A564964E-294A-4D16-9802-E302E2F654D1}" destId="{B16FF6E0-0854-40F3-A459-451E65674DC5}" srcOrd="1" destOrd="0" presId="urn:microsoft.com/office/officeart/2018/5/layout/IconCircleLabelList"/>
    <dgm:cxn modelId="{993DC671-886D-40FD-9C80-03F8A2A9BBD3}" type="presParOf" srcId="{A564964E-294A-4D16-9802-E302E2F654D1}" destId="{B01AB7F2-2F57-4AB7-8372-93B799D421D9}" srcOrd="2" destOrd="0" presId="urn:microsoft.com/office/officeart/2018/5/layout/IconCircleLabelList"/>
    <dgm:cxn modelId="{92DE0486-8A31-4571-B45E-E1D88E56427C}" type="presParOf" srcId="{A564964E-294A-4D16-9802-E302E2F654D1}" destId="{87154616-91F0-47F0-8A0D-AACA6F1DEDCF}" srcOrd="3" destOrd="0" presId="urn:microsoft.com/office/officeart/2018/5/layout/IconCircleLabelList"/>
    <dgm:cxn modelId="{D6B7877A-8A28-47A3-9D79-35D534F96290}" type="presParOf" srcId="{207DB71E-3701-4A85-B780-F9909241E2AE}" destId="{9CFDAEFE-FF76-421E-8418-E8671DE89F5F}" srcOrd="1" destOrd="0" presId="urn:microsoft.com/office/officeart/2018/5/layout/IconCircleLabelList"/>
    <dgm:cxn modelId="{3F562651-414B-4B25-BD8B-34289A4EA29F}" type="presParOf" srcId="{207DB71E-3701-4A85-B780-F9909241E2AE}" destId="{44E64C00-30C8-4A61-AF5D-69D1BB745458}" srcOrd="2" destOrd="0" presId="urn:microsoft.com/office/officeart/2018/5/layout/IconCircleLabelList"/>
    <dgm:cxn modelId="{D941DFBA-6226-49BC-81DA-B73E99435174}" type="presParOf" srcId="{44E64C00-30C8-4A61-AF5D-69D1BB745458}" destId="{7C33C357-4295-43C5-8279-87A82D946066}" srcOrd="0" destOrd="0" presId="urn:microsoft.com/office/officeart/2018/5/layout/IconCircleLabelList"/>
    <dgm:cxn modelId="{BAD3180C-4B4A-4C85-919E-3A45FB1416F7}" type="presParOf" srcId="{44E64C00-30C8-4A61-AF5D-69D1BB745458}" destId="{51769E2A-52AA-4E46-A424-BBB771FB9D2A}" srcOrd="1" destOrd="0" presId="urn:microsoft.com/office/officeart/2018/5/layout/IconCircleLabelList"/>
    <dgm:cxn modelId="{F4279196-1A19-4500-B9EF-505A2CEDAB36}" type="presParOf" srcId="{44E64C00-30C8-4A61-AF5D-69D1BB745458}" destId="{0DF669B1-F4BA-44FD-8F86-60C1B759A2B5}" srcOrd="2" destOrd="0" presId="urn:microsoft.com/office/officeart/2018/5/layout/IconCircleLabelList"/>
    <dgm:cxn modelId="{A6CF1EC8-16AF-4030-8CA3-5BF1F25A0255}" type="presParOf" srcId="{44E64C00-30C8-4A61-AF5D-69D1BB745458}" destId="{E858E898-48B9-45DD-8D04-4C5D6F83165A}" srcOrd="3" destOrd="0" presId="urn:microsoft.com/office/officeart/2018/5/layout/IconCircleLabelList"/>
    <dgm:cxn modelId="{737CDA8D-767D-478C-96C2-06792C15C018}" type="presParOf" srcId="{207DB71E-3701-4A85-B780-F9909241E2AE}" destId="{B458255E-FA70-4E6A-B4AC-3224AE827B4B}" srcOrd="3" destOrd="0" presId="urn:microsoft.com/office/officeart/2018/5/layout/IconCircleLabelList"/>
    <dgm:cxn modelId="{1C0CA909-FA1C-4C16-9ACD-07744FA4A821}" type="presParOf" srcId="{207DB71E-3701-4A85-B780-F9909241E2AE}" destId="{71D2C2A8-E4B6-433F-B14D-0517AE92B312}" srcOrd="4" destOrd="0" presId="urn:microsoft.com/office/officeart/2018/5/layout/IconCircleLabelList"/>
    <dgm:cxn modelId="{D7B919B1-3170-402D-84FA-BA2B7F16DB13}" type="presParOf" srcId="{71D2C2A8-E4B6-433F-B14D-0517AE92B312}" destId="{F49D1810-723C-4403-A6BE-CC08F951A14C}" srcOrd="0" destOrd="0" presId="urn:microsoft.com/office/officeart/2018/5/layout/IconCircleLabelList"/>
    <dgm:cxn modelId="{737E859D-A8A5-401C-BC79-19AC65024AD5}" type="presParOf" srcId="{71D2C2A8-E4B6-433F-B14D-0517AE92B312}" destId="{53A39693-9BF4-4156-9EB2-B514FD974217}" srcOrd="1" destOrd="0" presId="urn:microsoft.com/office/officeart/2018/5/layout/IconCircleLabelList"/>
    <dgm:cxn modelId="{34D07AEF-E6F9-4CC1-BFB7-FFE7B9B188A6}" type="presParOf" srcId="{71D2C2A8-E4B6-433F-B14D-0517AE92B312}" destId="{9EAD1CD6-9C85-40DF-A09B-DEAB627C4877}" srcOrd="2" destOrd="0" presId="urn:microsoft.com/office/officeart/2018/5/layout/IconCircleLabelList"/>
    <dgm:cxn modelId="{264E7041-35F1-41E1-AABF-12C4B06AF45C}" type="presParOf" srcId="{71D2C2A8-E4B6-433F-B14D-0517AE92B312}" destId="{959B7796-B53B-470F-BC60-95123BC384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76D87-48C2-4782-AF05-FA6609816FE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28E1D1-D6F5-462C-9C34-AB9449652209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Report a recent incident or safety hazard</a:t>
          </a:r>
          <a:endParaRPr lang="en-US" sz="2000" dirty="0"/>
        </a:p>
      </dgm:t>
    </dgm:pt>
    <dgm:pt modelId="{2A6FFCCA-3A00-41F4-A64C-B768406013A9}" type="parTrans" cxnId="{394BBC6E-518D-4719-B775-7DDCD3993D3A}">
      <dgm:prSet/>
      <dgm:spPr/>
      <dgm:t>
        <a:bodyPr/>
        <a:lstStyle/>
        <a:p>
          <a:endParaRPr lang="en-US"/>
        </a:p>
      </dgm:t>
    </dgm:pt>
    <dgm:pt modelId="{A27B1496-C126-441D-9BB3-7F111E103A19}" type="sibTrans" cxnId="{394BBC6E-518D-4719-B775-7DDCD3993D3A}">
      <dgm:prSet/>
      <dgm:spPr/>
      <dgm:t>
        <a:bodyPr/>
        <a:lstStyle/>
        <a:p>
          <a:endParaRPr lang="en-US"/>
        </a:p>
      </dgm:t>
    </dgm:pt>
    <dgm:pt modelId="{592E6AE2-7F3A-4768-B7EF-22410AD55706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Read recent reports</a:t>
          </a:r>
          <a:endParaRPr lang="en-US" sz="2000" dirty="0"/>
        </a:p>
      </dgm:t>
    </dgm:pt>
    <dgm:pt modelId="{68ADFB29-FE07-45CA-B946-B12CC9698CB6}" type="parTrans" cxnId="{07F18CE4-591C-40D2-BF13-D7E85A11FE64}">
      <dgm:prSet/>
      <dgm:spPr/>
      <dgm:t>
        <a:bodyPr/>
        <a:lstStyle/>
        <a:p>
          <a:endParaRPr lang="en-US"/>
        </a:p>
      </dgm:t>
    </dgm:pt>
    <dgm:pt modelId="{99641DAF-23C1-4BB0-AE6A-86C881200F46}" type="sibTrans" cxnId="{07F18CE4-591C-40D2-BF13-D7E85A11FE64}">
      <dgm:prSet/>
      <dgm:spPr/>
      <dgm:t>
        <a:bodyPr/>
        <a:lstStyle/>
        <a:p>
          <a:endParaRPr lang="en-US"/>
        </a:p>
      </dgm:t>
    </dgm:pt>
    <dgm:pt modelId="{3F9F4733-649F-4DD1-B4C5-66F3B32DBA70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View a map of campus AED locations and recent crime and safety incidents</a:t>
          </a:r>
          <a:endParaRPr lang="en-US" sz="2000" dirty="0"/>
        </a:p>
      </dgm:t>
    </dgm:pt>
    <dgm:pt modelId="{42BE8358-09B1-4BB0-84DE-D94F25C0EB5D}" type="parTrans" cxnId="{DE0947CB-9FF1-426D-AC3E-7906004B1A71}">
      <dgm:prSet/>
      <dgm:spPr/>
      <dgm:t>
        <a:bodyPr/>
        <a:lstStyle/>
        <a:p>
          <a:endParaRPr lang="en-US"/>
        </a:p>
      </dgm:t>
    </dgm:pt>
    <dgm:pt modelId="{124E99F1-4327-416A-B2DF-46D00DDECC87}" type="sibTrans" cxnId="{DE0947CB-9FF1-426D-AC3E-7906004B1A71}">
      <dgm:prSet/>
      <dgm:spPr/>
      <dgm:t>
        <a:bodyPr/>
        <a:lstStyle/>
        <a:p>
          <a:endParaRPr lang="en-US"/>
        </a:p>
      </dgm:t>
    </dgm:pt>
    <dgm:pt modelId="{4237AEC6-7076-4CA5-BDFB-4C0144455EFA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Call emergency services</a:t>
          </a:r>
          <a:endParaRPr lang="en-US" sz="2000" dirty="0"/>
        </a:p>
      </dgm:t>
    </dgm:pt>
    <dgm:pt modelId="{E1D732FA-C264-4001-9E90-6FCB962129FB}" type="parTrans" cxnId="{EDE5F475-59A3-4B1D-B733-3717F0E1A977}">
      <dgm:prSet/>
      <dgm:spPr/>
      <dgm:t>
        <a:bodyPr/>
        <a:lstStyle/>
        <a:p>
          <a:endParaRPr lang="en-US"/>
        </a:p>
      </dgm:t>
    </dgm:pt>
    <dgm:pt modelId="{D699175F-CA9E-4083-B3A0-7C8F2924A1C3}" type="sibTrans" cxnId="{EDE5F475-59A3-4B1D-B733-3717F0E1A977}">
      <dgm:prSet/>
      <dgm:spPr/>
      <dgm:t>
        <a:bodyPr/>
        <a:lstStyle/>
        <a:p>
          <a:endParaRPr lang="en-US"/>
        </a:p>
      </dgm:t>
    </dgm:pt>
    <dgm:pt modelId="{30EF78E5-E782-4EF5-A114-866EDD7DDB55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Find a walk buddy</a:t>
          </a:r>
          <a:endParaRPr lang="en-US" sz="2000" dirty="0"/>
        </a:p>
      </dgm:t>
    </dgm:pt>
    <dgm:pt modelId="{152D736E-666F-4E0D-AB3D-5ABC09CACF12}" type="parTrans" cxnId="{88822310-19F7-45F9-94FF-D70005412C64}">
      <dgm:prSet/>
      <dgm:spPr/>
      <dgm:t>
        <a:bodyPr/>
        <a:lstStyle/>
        <a:p>
          <a:endParaRPr lang="en-US"/>
        </a:p>
      </dgm:t>
    </dgm:pt>
    <dgm:pt modelId="{73176B71-F5AF-4B52-82E7-E15D1EA0AFD4}" type="sibTrans" cxnId="{88822310-19F7-45F9-94FF-D70005412C64}">
      <dgm:prSet/>
      <dgm:spPr/>
      <dgm:t>
        <a:bodyPr/>
        <a:lstStyle/>
        <a:p>
          <a:endParaRPr lang="en-US"/>
        </a:p>
      </dgm:t>
    </dgm:pt>
    <dgm:pt modelId="{3E374511-00F2-4333-81F5-CBEBD7FC7C39}" type="pres">
      <dgm:prSet presAssocID="{3E276D87-48C2-4782-AF05-FA6609816FEB}" presName="root" presStyleCnt="0">
        <dgm:presLayoutVars>
          <dgm:dir/>
          <dgm:resizeHandles val="exact"/>
        </dgm:presLayoutVars>
      </dgm:prSet>
      <dgm:spPr/>
    </dgm:pt>
    <dgm:pt modelId="{B1C5DC3D-E89E-4303-A4E1-2F424452E63C}" type="pres">
      <dgm:prSet presAssocID="{D828E1D1-D6F5-462C-9C34-AB9449652209}" presName="compNode" presStyleCnt="0"/>
      <dgm:spPr/>
    </dgm:pt>
    <dgm:pt modelId="{28B25A38-10B6-43B6-A6A6-E30EF53A4EFC}" type="pres">
      <dgm:prSet presAssocID="{D828E1D1-D6F5-462C-9C34-AB944965220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A72539-90C1-46B8-B82E-956E81C381E6}" type="pres">
      <dgm:prSet presAssocID="{D828E1D1-D6F5-462C-9C34-AB94496522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B9C0797-3A6A-40F1-98C3-734DE9742841}" type="pres">
      <dgm:prSet presAssocID="{D828E1D1-D6F5-462C-9C34-AB9449652209}" presName="spaceRect" presStyleCnt="0"/>
      <dgm:spPr/>
    </dgm:pt>
    <dgm:pt modelId="{C6549749-8DA2-4ABD-9DAC-16302294D3A7}" type="pres">
      <dgm:prSet presAssocID="{D828E1D1-D6F5-462C-9C34-AB9449652209}" presName="textRect" presStyleLbl="revTx" presStyleIdx="0" presStyleCnt="5">
        <dgm:presLayoutVars>
          <dgm:chMax val="1"/>
          <dgm:chPref val="1"/>
        </dgm:presLayoutVars>
      </dgm:prSet>
      <dgm:spPr/>
    </dgm:pt>
    <dgm:pt modelId="{3970DE7B-728A-41BC-978B-5AB6A088B2C1}" type="pres">
      <dgm:prSet presAssocID="{A27B1496-C126-441D-9BB3-7F111E103A19}" presName="sibTrans" presStyleCnt="0"/>
      <dgm:spPr/>
    </dgm:pt>
    <dgm:pt modelId="{D706EB18-4B70-408D-8750-28A337A48504}" type="pres">
      <dgm:prSet presAssocID="{592E6AE2-7F3A-4768-B7EF-22410AD55706}" presName="compNode" presStyleCnt="0"/>
      <dgm:spPr/>
    </dgm:pt>
    <dgm:pt modelId="{74867544-257E-46C7-8297-44CC33DBA552}" type="pres">
      <dgm:prSet presAssocID="{592E6AE2-7F3A-4768-B7EF-22410AD55706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E08E9B-EBF3-40DE-9C05-63E3BCD08958}" type="pres">
      <dgm:prSet presAssocID="{592E6AE2-7F3A-4768-B7EF-22410AD557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CC89E6-5E88-4C9C-831B-10D3F71DDB07}" type="pres">
      <dgm:prSet presAssocID="{592E6AE2-7F3A-4768-B7EF-22410AD55706}" presName="spaceRect" presStyleCnt="0"/>
      <dgm:spPr/>
    </dgm:pt>
    <dgm:pt modelId="{84DF5110-9797-40DA-B29C-08864D92A48C}" type="pres">
      <dgm:prSet presAssocID="{592E6AE2-7F3A-4768-B7EF-22410AD55706}" presName="textRect" presStyleLbl="revTx" presStyleIdx="1" presStyleCnt="5">
        <dgm:presLayoutVars>
          <dgm:chMax val="1"/>
          <dgm:chPref val="1"/>
        </dgm:presLayoutVars>
      </dgm:prSet>
      <dgm:spPr/>
    </dgm:pt>
    <dgm:pt modelId="{142ED7A5-0378-401C-956B-F8DDAD138F06}" type="pres">
      <dgm:prSet presAssocID="{99641DAF-23C1-4BB0-AE6A-86C881200F46}" presName="sibTrans" presStyleCnt="0"/>
      <dgm:spPr/>
    </dgm:pt>
    <dgm:pt modelId="{E377EC45-2122-4278-AF8D-C87775612516}" type="pres">
      <dgm:prSet presAssocID="{3F9F4733-649F-4DD1-B4C5-66F3B32DBA70}" presName="compNode" presStyleCnt="0"/>
      <dgm:spPr/>
    </dgm:pt>
    <dgm:pt modelId="{2A15D7C0-7777-483F-BD4D-C11ADB8B8083}" type="pres">
      <dgm:prSet presAssocID="{3F9F4733-649F-4DD1-B4C5-66F3B32DBA7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BD138CE-D414-499A-9D8C-7B596943F4BF}" type="pres">
      <dgm:prSet presAssocID="{3F9F4733-649F-4DD1-B4C5-66F3B32DBA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0BE46B2-E193-4F6F-9930-82A8EFC68C41}" type="pres">
      <dgm:prSet presAssocID="{3F9F4733-649F-4DD1-B4C5-66F3B32DBA70}" presName="spaceRect" presStyleCnt="0"/>
      <dgm:spPr/>
    </dgm:pt>
    <dgm:pt modelId="{5014A345-51C1-4641-898A-DF2F49E92BF1}" type="pres">
      <dgm:prSet presAssocID="{3F9F4733-649F-4DD1-B4C5-66F3B32DBA70}" presName="textRect" presStyleLbl="revTx" presStyleIdx="2" presStyleCnt="5">
        <dgm:presLayoutVars>
          <dgm:chMax val="1"/>
          <dgm:chPref val="1"/>
        </dgm:presLayoutVars>
      </dgm:prSet>
      <dgm:spPr/>
    </dgm:pt>
    <dgm:pt modelId="{973F5587-24FC-4066-8188-249F06F5383E}" type="pres">
      <dgm:prSet presAssocID="{124E99F1-4327-416A-B2DF-46D00DDECC87}" presName="sibTrans" presStyleCnt="0"/>
      <dgm:spPr/>
    </dgm:pt>
    <dgm:pt modelId="{F5A58211-9DC2-485C-9C09-E8511D46B976}" type="pres">
      <dgm:prSet presAssocID="{4237AEC6-7076-4CA5-BDFB-4C0144455EFA}" presName="compNode" presStyleCnt="0"/>
      <dgm:spPr/>
    </dgm:pt>
    <dgm:pt modelId="{12863AF7-7810-414E-88E7-17F12EF18B09}" type="pres">
      <dgm:prSet presAssocID="{4237AEC6-7076-4CA5-BDFB-4C0144455EF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4293D6F-8E79-44E9-83BE-C2B5A4F88FAE}" type="pres">
      <dgm:prSet presAssocID="{4237AEC6-7076-4CA5-BDFB-4C0144455E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9F9D9801-776E-471E-8212-EC08C133C866}" type="pres">
      <dgm:prSet presAssocID="{4237AEC6-7076-4CA5-BDFB-4C0144455EFA}" presName="spaceRect" presStyleCnt="0"/>
      <dgm:spPr/>
    </dgm:pt>
    <dgm:pt modelId="{CE94A6D6-8AD9-4862-B508-379B3F343854}" type="pres">
      <dgm:prSet presAssocID="{4237AEC6-7076-4CA5-BDFB-4C0144455EFA}" presName="textRect" presStyleLbl="revTx" presStyleIdx="3" presStyleCnt="5">
        <dgm:presLayoutVars>
          <dgm:chMax val="1"/>
          <dgm:chPref val="1"/>
        </dgm:presLayoutVars>
      </dgm:prSet>
      <dgm:spPr/>
    </dgm:pt>
    <dgm:pt modelId="{71996325-80A6-4DF0-A4B3-9C3C24DDFC2E}" type="pres">
      <dgm:prSet presAssocID="{D699175F-CA9E-4083-B3A0-7C8F2924A1C3}" presName="sibTrans" presStyleCnt="0"/>
      <dgm:spPr/>
    </dgm:pt>
    <dgm:pt modelId="{E7E85577-18C4-4D7D-9B29-6A6DF9ED97C9}" type="pres">
      <dgm:prSet presAssocID="{30EF78E5-E782-4EF5-A114-866EDD7DDB55}" presName="compNode" presStyleCnt="0"/>
      <dgm:spPr/>
    </dgm:pt>
    <dgm:pt modelId="{E37665DD-3BD3-448C-B929-68CE42BB6235}" type="pres">
      <dgm:prSet presAssocID="{30EF78E5-E782-4EF5-A114-866EDD7DDB5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01D966-FE9E-493F-825E-9F5C49B28622}" type="pres">
      <dgm:prSet presAssocID="{30EF78E5-E782-4EF5-A114-866EDD7DDB5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1EDB72BF-42F9-4A1C-90CE-CF8B104BCC5A}" type="pres">
      <dgm:prSet presAssocID="{30EF78E5-E782-4EF5-A114-866EDD7DDB55}" presName="spaceRect" presStyleCnt="0"/>
      <dgm:spPr/>
    </dgm:pt>
    <dgm:pt modelId="{70626495-2F01-4AFC-A7F1-37636B5B6899}" type="pres">
      <dgm:prSet presAssocID="{30EF78E5-E782-4EF5-A114-866EDD7DDB5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822310-19F7-45F9-94FF-D70005412C64}" srcId="{3E276D87-48C2-4782-AF05-FA6609816FEB}" destId="{30EF78E5-E782-4EF5-A114-866EDD7DDB55}" srcOrd="4" destOrd="0" parTransId="{152D736E-666F-4E0D-AB3D-5ABC09CACF12}" sibTransId="{73176B71-F5AF-4B52-82E7-E15D1EA0AFD4}"/>
    <dgm:cxn modelId="{477BDA21-D3A1-4E77-BABF-65BECFB7EA3A}" type="presOf" srcId="{4237AEC6-7076-4CA5-BDFB-4C0144455EFA}" destId="{CE94A6D6-8AD9-4862-B508-379B3F343854}" srcOrd="0" destOrd="0" presId="urn:microsoft.com/office/officeart/2018/5/layout/IconLeafLabelList"/>
    <dgm:cxn modelId="{394BBC6E-518D-4719-B775-7DDCD3993D3A}" srcId="{3E276D87-48C2-4782-AF05-FA6609816FEB}" destId="{D828E1D1-D6F5-462C-9C34-AB9449652209}" srcOrd="0" destOrd="0" parTransId="{2A6FFCCA-3A00-41F4-A64C-B768406013A9}" sibTransId="{A27B1496-C126-441D-9BB3-7F111E103A19}"/>
    <dgm:cxn modelId="{0CF43052-3F77-4F82-B944-3BF4A1E6F6F5}" type="presOf" srcId="{3F9F4733-649F-4DD1-B4C5-66F3B32DBA70}" destId="{5014A345-51C1-4641-898A-DF2F49E92BF1}" srcOrd="0" destOrd="0" presId="urn:microsoft.com/office/officeart/2018/5/layout/IconLeafLabelList"/>
    <dgm:cxn modelId="{EDE5F475-59A3-4B1D-B733-3717F0E1A977}" srcId="{3E276D87-48C2-4782-AF05-FA6609816FEB}" destId="{4237AEC6-7076-4CA5-BDFB-4C0144455EFA}" srcOrd="3" destOrd="0" parTransId="{E1D732FA-C264-4001-9E90-6FCB962129FB}" sibTransId="{D699175F-CA9E-4083-B3A0-7C8F2924A1C3}"/>
    <dgm:cxn modelId="{39A1B658-5D22-443A-9299-6B55D427B60F}" type="presOf" srcId="{30EF78E5-E782-4EF5-A114-866EDD7DDB55}" destId="{70626495-2F01-4AFC-A7F1-37636B5B6899}" srcOrd="0" destOrd="0" presId="urn:microsoft.com/office/officeart/2018/5/layout/IconLeafLabelList"/>
    <dgm:cxn modelId="{BB2E05AB-EC01-4401-BD93-2C8841787AAB}" type="presOf" srcId="{3E276D87-48C2-4782-AF05-FA6609816FEB}" destId="{3E374511-00F2-4333-81F5-CBEBD7FC7C39}" srcOrd="0" destOrd="0" presId="urn:microsoft.com/office/officeart/2018/5/layout/IconLeafLabelList"/>
    <dgm:cxn modelId="{FCF9ECC1-E0F1-49EC-B121-2064E0B7E760}" type="presOf" srcId="{592E6AE2-7F3A-4768-B7EF-22410AD55706}" destId="{84DF5110-9797-40DA-B29C-08864D92A48C}" srcOrd="0" destOrd="0" presId="urn:microsoft.com/office/officeart/2018/5/layout/IconLeafLabelList"/>
    <dgm:cxn modelId="{DE0947CB-9FF1-426D-AC3E-7906004B1A71}" srcId="{3E276D87-48C2-4782-AF05-FA6609816FEB}" destId="{3F9F4733-649F-4DD1-B4C5-66F3B32DBA70}" srcOrd="2" destOrd="0" parTransId="{42BE8358-09B1-4BB0-84DE-D94F25C0EB5D}" sibTransId="{124E99F1-4327-416A-B2DF-46D00DDECC87}"/>
    <dgm:cxn modelId="{07F18CE4-591C-40D2-BF13-D7E85A11FE64}" srcId="{3E276D87-48C2-4782-AF05-FA6609816FEB}" destId="{592E6AE2-7F3A-4768-B7EF-22410AD55706}" srcOrd="1" destOrd="0" parTransId="{68ADFB29-FE07-45CA-B946-B12CC9698CB6}" sibTransId="{99641DAF-23C1-4BB0-AE6A-86C881200F46}"/>
    <dgm:cxn modelId="{057563EB-201D-4B6B-AD73-787533BAFB81}" type="presOf" srcId="{D828E1D1-D6F5-462C-9C34-AB9449652209}" destId="{C6549749-8DA2-4ABD-9DAC-16302294D3A7}" srcOrd="0" destOrd="0" presId="urn:microsoft.com/office/officeart/2018/5/layout/IconLeafLabelList"/>
    <dgm:cxn modelId="{4ABEF9D1-D010-4059-AF59-B7D57A61331C}" type="presParOf" srcId="{3E374511-00F2-4333-81F5-CBEBD7FC7C39}" destId="{B1C5DC3D-E89E-4303-A4E1-2F424452E63C}" srcOrd="0" destOrd="0" presId="urn:microsoft.com/office/officeart/2018/5/layout/IconLeafLabelList"/>
    <dgm:cxn modelId="{08AF6660-A56A-45CB-A186-E0A6F51481B2}" type="presParOf" srcId="{B1C5DC3D-E89E-4303-A4E1-2F424452E63C}" destId="{28B25A38-10B6-43B6-A6A6-E30EF53A4EFC}" srcOrd="0" destOrd="0" presId="urn:microsoft.com/office/officeart/2018/5/layout/IconLeafLabelList"/>
    <dgm:cxn modelId="{E542446B-B62C-419C-814B-FBA4F4634F1C}" type="presParOf" srcId="{B1C5DC3D-E89E-4303-A4E1-2F424452E63C}" destId="{1FA72539-90C1-46B8-B82E-956E81C381E6}" srcOrd="1" destOrd="0" presId="urn:microsoft.com/office/officeart/2018/5/layout/IconLeafLabelList"/>
    <dgm:cxn modelId="{A90A12D0-2314-4F7D-97BC-17397352E75A}" type="presParOf" srcId="{B1C5DC3D-E89E-4303-A4E1-2F424452E63C}" destId="{8B9C0797-3A6A-40F1-98C3-734DE9742841}" srcOrd="2" destOrd="0" presId="urn:microsoft.com/office/officeart/2018/5/layout/IconLeafLabelList"/>
    <dgm:cxn modelId="{45E54892-A9F1-4247-B58E-20B38F505D06}" type="presParOf" srcId="{B1C5DC3D-E89E-4303-A4E1-2F424452E63C}" destId="{C6549749-8DA2-4ABD-9DAC-16302294D3A7}" srcOrd="3" destOrd="0" presId="urn:microsoft.com/office/officeart/2018/5/layout/IconLeafLabelList"/>
    <dgm:cxn modelId="{0308B968-CB2F-407E-A76E-9C2CAD46708D}" type="presParOf" srcId="{3E374511-00F2-4333-81F5-CBEBD7FC7C39}" destId="{3970DE7B-728A-41BC-978B-5AB6A088B2C1}" srcOrd="1" destOrd="0" presId="urn:microsoft.com/office/officeart/2018/5/layout/IconLeafLabelList"/>
    <dgm:cxn modelId="{F74FFC52-D410-4D9E-AFCF-74194161E073}" type="presParOf" srcId="{3E374511-00F2-4333-81F5-CBEBD7FC7C39}" destId="{D706EB18-4B70-408D-8750-28A337A48504}" srcOrd="2" destOrd="0" presId="urn:microsoft.com/office/officeart/2018/5/layout/IconLeafLabelList"/>
    <dgm:cxn modelId="{5F6AB11D-D2CF-41AC-AAB4-151B75A0022B}" type="presParOf" srcId="{D706EB18-4B70-408D-8750-28A337A48504}" destId="{74867544-257E-46C7-8297-44CC33DBA552}" srcOrd="0" destOrd="0" presId="urn:microsoft.com/office/officeart/2018/5/layout/IconLeafLabelList"/>
    <dgm:cxn modelId="{E5FBE199-8DBC-4CFD-8E1D-686D1445C796}" type="presParOf" srcId="{D706EB18-4B70-408D-8750-28A337A48504}" destId="{57E08E9B-EBF3-40DE-9C05-63E3BCD08958}" srcOrd="1" destOrd="0" presId="urn:microsoft.com/office/officeart/2018/5/layout/IconLeafLabelList"/>
    <dgm:cxn modelId="{09D5675E-BF04-4262-B132-4949F14ABD89}" type="presParOf" srcId="{D706EB18-4B70-408D-8750-28A337A48504}" destId="{95CC89E6-5E88-4C9C-831B-10D3F71DDB07}" srcOrd="2" destOrd="0" presId="urn:microsoft.com/office/officeart/2018/5/layout/IconLeafLabelList"/>
    <dgm:cxn modelId="{A3D7C16F-CD5A-46DE-912F-E723712690E1}" type="presParOf" srcId="{D706EB18-4B70-408D-8750-28A337A48504}" destId="{84DF5110-9797-40DA-B29C-08864D92A48C}" srcOrd="3" destOrd="0" presId="urn:microsoft.com/office/officeart/2018/5/layout/IconLeafLabelList"/>
    <dgm:cxn modelId="{D1A798AB-CAF5-4698-A9EB-237B87CF1E3C}" type="presParOf" srcId="{3E374511-00F2-4333-81F5-CBEBD7FC7C39}" destId="{142ED7A5-0378-401C-956B-F8DDAD138F06}" srcOrd="3" destOrd="0" presId="urn:microsoft.com/office/officeart/2018/5/layout/IconLeafLabelList"/>
    <dgm:cxn modelId="{88D2F78D-B3F5-4549-9C2E-BD750796E5B6}" type="presParOf" srcId="{3E374511-00F2-4333-81F5-CBEBD7FC7C39}" destId="{E377EC45-2122-4278-AF8D-C87775612516}" srcOrd="4" destOrd="0" presId="urn:microsoft.com/office/officeart/2018/5/layout/IconLeafLabelList"/>
    <dgm:cxn modelId="{1FA6DF2E-D339-4C6A-A499-4AD36A79E31E}" type="presParOf" srcId="{E377EC45-2122-4278-AF8D-C87775612516}" destId="{2A15D7C0-7777-483F-BD4D-C11ADB8B8083}" srcOrd="0" destOrd="0" presId="urn:microsoft.com/office/officeart/2018/5/layout/IconLeafLabelList"/>
    <dgm:cxn modelId="{930CD704-2C5B-4358-98E6-0945942A260E}" type="presParOf" srcId="{E377EC45-2122-4278-AF8D-C87775612516}" destId="{6BD138CE-D414-499A-9D8C-7B596943F4BF}" srcOrd="1" destOrd="0" presId="urn:microsoft.com/office/officeart/2018/5/layout/IconLeafLabelList"/>
    <dgm:cxn modelId="{64947022-2737-4BD1-A088-7AA9608B4D10}" type="presParOf" srcId="{E377EC45-2122-4278-AF8D-C87775612516}" destId="{E0BE46B2-E193-4F6F-9930-82A8EFC68C41}" srcOrd="2" destOrd="0" presId="urn:microsoft.com/office/officeart/2018/5/layout/IconLeafLabelList"/>
    <dgm:cxn modelId="{B73A115D-9C1C-494C-868C-FA400FC90F65}" type="presParOf" srcId="{E377EC45-2122-4278-AF8D-C87775612516}" destId="{5014A345-51C1-4641-898A-DF2F49E92BF1}" srcOrd="3" destOrd="0" presId="urn:microsoft.com/office/officeart/2018/5/layout/IconLeafLabelList"/>
    <dgm:cxn modelId="{EF7E1266-A6BA-4D0C-8017-7429951E71EC}" type="presParOf" srcId="{3E374511-00F2-4333-81F5-CBEBD7FC7C39}" destId="{973F5587-24FC-4066-8188-249F06F5383E}" srcOrd="5" destOrd="0" presId="urn:microsoft.com/office/officeart/2018/5/layout/IconLeafLabelList"/>
    <dgm:cxn modelId="{D00B488D-177E-4250-ACA4-0CF8F771CB57}" type="presParOf" srcId="{3E374511-00F2-4333-81F5-CBEBD7FC7C39}" destId="{F5A58211-9DC2-485C-9C09-E8511D46B976}" srcOrd="6" destOrd="0" presId="urn:microsoft.com/office/officeart/2018/5/layout/IconLeafLabelList"/>
    <dgm:cxn modelId="{6163AB97-6A8D-47EB-BB05-F9BD4B8D886E}" type="presParOf" srcId="{F5A58211-9DC2-485C-9C09-E8511D46B976}" destId="{12863AF7-7810-414E-88E7-17F12EF18B09}" srcOrd="0" destOrd="0" presId="urn:microsoft.com/office/officeart/2018/5/layout/IconLeafLabelList"/>
    <dgm:cxn modelId="{9C6973A0-4590-41A4-935B-D8C6A6E9AFC4}" type="presParOf" srcId="{F5A58211-9DC2-485C-9C09-E8511D46B976}" destId="{94293D6F-8E79-44E9-83BE-C2B5A4F88FAE}" srcOrd="1" destOrd="0" presId="urn:microsoft.com/office/officeart/2018/5/layout/IconLeafLabelList"/>
    <dgm:cxn modelId="{249EE0EF-431F-41FF-90BB-EB909C0FF3A2}" type="presParOf" srcId="{F5A58211-9DC2-485C-9C09-E8511D46B976}" destId="{9F9D9801-776E-471E-8212-EC08C133C866}" srcOrd="2" destOrd="0" presId="urn:microsoft.com/office/officeart/2018/5/layout/IconLeafLabelList"/>
    <dgm:cxn modelId="{42D5D60C-8CEA-4321-89B0-E9E344D06555}" type="presParOf" srcId="{F5A58211-9DC2-485C-9C09-E8511D46B976}" destId="{CE94A6D6-8AD9-4862-B508-379B3F343854}" srcOrd="3" destOrd="0" presId="urn:microsoft.com/office/officeart/2018/5/layout/IconLeafLabelList"/>
    <dgm:cxn modelId="{BC3CE7FC-B519-42BE-94EA-761A23C20388}" type="presParOf" srcId="{3E374511-00F2-4333-81F5-CBEBD7FC7C39}" destId="{71996325-80A6-4DF0-A4B3-9C3C24DDFC2E}" srcOrd="7" destOrd="0" presId="urn:microsoft.com/office/officeart/2018/5/layout/IconLeafLabelList"/>
    <dgm:cxn modelId="{C3D63D27-E8D3-4393-A335-D26FCC208D24}" type="presParOf" srcId="{3E374511-00F2-4333-81F5-CBEBD7FC7C39}" destId="{E7E85577-18C4-4D7D-9B29-6A6DF9ED97C9}" srcOrd="8" destOrd="0" presId="urn:microsoft.com/office/officeart/2018/5/layout/IconLeafLabelList"/>
    <dgm:cxn modelId="{72157525-68EC-4E07-B8C2-470200F6A841}" type="presParOf" srcId="{E7E85577-18C4-4D7D-9B29-6A6DF9ED97C9}" destId="{E37665DD-3BD3-448C-B929-68CE42BB6235}" srcOrd="0" destOrd="0" presId="urn:microsoft.com/office/officeart/2018/5/layout/IconLeafLabelList"/>
    <dgm:cxn modelId="{F0350D6B-40AE-4122-8D03-47BF1EA6D5F0}" type="presParOf" srcId="{E7E85577-18C4-4D7D-9B29-6A6DF9ED97C9}" destId="{5D01D966-FE9E-493F-825E-9F5C49B28622}" srcOrd="1" destOrd="0" presId="urn:microsoft.com/office/officeart/2018/5/layout/IconLeafLabelList"/>
    <dgm:cxn modelId="{11E124C6-5AF5-4906-93E2-C844AB97DFF4}" type="presParOf" srcId="{E7E85577-18C4-4D7D-9B29-6A6DF9ED97C9}" destId="{1EDB72BF-42F9-4A1C-90CE-CF8B104BCC5A}" srcOrd="2" destOrd="0" presId="urn:microsoft.com/office/officeart/2018/5/layout/IconLeafLabelList"/>
    <dgm:cxn modelId="{F85AB61F-14AA-49E4-BCDD-E499DD4F59D1}" type="presParOf" srcId="{E7E85577-18C4-4D7D-9B29-6A6DF9ED97C9}" destId="{70626495-2F01-4AFC-A7F1-37636B5B689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60523-F646-49BF-B563-E35C5616C125}">
      <dsp:nvSpPr>
        <dsp:cNvPr id="0" name=""/>
        <dsp:cNvSpPr/>
      </dsp:nvSpPr>
      <dsp:spPr>
        <a:xfrm>
          <a:off x="631612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FF6E0-0854-40F3-A459-451E65674DC5}">
      <dsp:nvSpPr>
        <dsp:cNvPr id="0" name=""/>
        <dsp:cNvSpPr/>
      </dsp:nvSpPr>
      <dsp:spPr>
        <a:xfrm>
          <a:off x="923716" y="449220"/>
          <a:ext cx="1371604" cy="1371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54616-91F0-47F0-8A0D-AACA6F1DEDCF}">
      <dsp:nvSpPr>
        <dsp:cNvPr id="0" name=""/>
        <dsp:cNvSpPr/>
      </dsp:nvSpPr>
      <dsp:spPr>
        <a:xfrm>
          <a:off x="6393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Safety Incidents</a:t>
          </a:r>
        </a:p>
      </dsp:txBody>
      <dsp:txXfrm>
        <a:off x="6393" y="2722117"/>
        <a:ext cx="3206250" cy="720000"/>
      </dsp:txXfrm>
    </dsp:sp>
    <dsp:sp modelId="{7C33C357-4295-43C5-8279-87A82D946066}">
      <dsp:nvSpPr>
        <dsp:cNvPr id="0" name=""/>
        <dsp:cNvSpPr/>
      </dsp:nvSpPr>
      <dsp:spPr>
        <a:xfrm>
          <a:off x="4398956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69E2A-52AA-4E46-A424-BBB771FB9D2A}">
      <dsp:nvSpPr>
        <dsp:cNvPr id="0" name=""/>
        <dsp:cNvSpPr/>
      </dsp:nvSpPr>
      <dsp:spPr>
        <a:xfrm>
          <a:off x="4815768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8E898-48B9-45DD-8D04-4C5D6F83165A}">
      <dsp:nvSpPr>
        <dsp:cNvPr id="0" name=""/>
        <dsp:cNvSpPr/>
      </dsp:nvSpPr>
      <dsp:spPr>
        <a:xfrm>
          <a:off x="3773737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Crime incidents</a:t>
          </a:r>
        </a:p>
      </dsp:txBody>
      <dsp:txXfrm>
        <a:off x="3773737" y="2722117"/>
        <a:ext cx="3206250" cy="720000"/>
      </dsp:txXfrm>
    </dsp:sp>
    <dsp:sp modelId="{F49D1810-723C-4403-A6BE-CC08F951A14C}">
      <dsp:nvSpPr>
        <dsp:cNvPr id="0" name=""/>
        <dsp:cNvSpPr/>
      </dsp:nvSpPr>
      <dsp:spPr>
        <a:xfrm>
          <a:off x="8166300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39693-9BF4-4156-9EB2-B514FD974217}">
      <dsp:nvSpPr>
        <dsp:cNvPr id="0" name=""/>
        <dsp:cNvSpPr/>
      </dsp:nvSpPr>
      <dsp:spPr>
        <a:xfrm>
          <a:off x="8583112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7796-B53B-470F-BC60-95123BC384B9}">
      <dsp:nvSpPr>
        <dsp:cNvPr id="0" name=""/>
        <dsp:cNvSpPr/>
      </dsp:nvSpPr>
      <dsp:spPr>
        <a:xfrm>
          <a:off x="7541081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AED Locations</a:t>
          </a:r>
        </a:p>
      </dsp:txBody>
      <dsp:txXfrm>
        <a:off x="7541081" y="2722117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25A38-10B6-43B6-A6A6-E30EF53A4EFC}">
      <dsp:nvSpPr>
        <dsp:cNvPr id="0" name=""/>
        <dsp:cNvSpPr/>
      </dsp:nvSpPr>
      <dsp:spPr>
        <a:xfrm>
          <a:off x="454788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72539-90C1-46B8-B82E-956E81C381E6}">
      <dsp:nvSpPr>
        <dsp:cNvPr id="0" name=""/>
        <dsp:cNvSpPr/>
      </dsp:nvSpPr>
      <dsp:spPr>
        <a:xfrm>
          <a:off x="731006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49749-8DA2-4ABD-9DAC-16302294D3A7}">
      <dsp:nvSpPr>
        <dsp:cNvPr id="0" name=""/>
        <dsp:cNvSpPr/>
      </dsp:nvSpPr>
      <dsp:spPr>
        <a:xfrm>
          <a:off x="40462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Report a recent incident or safety hazard</a:t>
          </a:r>
          <a:endParaRPr lang="en-US" sz="2000" kern="1200" dirty="0"/>
        </a:p>
      </dsp:txBody>
      <dsp:txXfrm>
        <a:off x="40462" y="2108267"/>
        <a:ext cx="2124750" cy="1636523"/>
      </dsp:txXfrm>
    </dsp:sp>
    <dsp:sp modelId="{74867544-257E-46C7-8297-44CC33DBA552}">
      <dsp:nvSpPr>
        <dsp:cNvPr id="0" name=""/>
        <dsp:cNvSpPr/>
      </dsp:nvSpPr>
      <dsp:spPr>
        <a:xfrm>
          <a:off x="2951370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08E9B-EBF3-40DE-9C05-63E3BCD08958}">
      <dsp:nvSpPr>
        <dsp:cNvPr id="0" name=""/>
        <dsp:cNvSpPr/>
      </dsp:nvSpPr>
      <dsp:spPr>
        <a:xfrm>
          <a:off x="3227587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F5110-9797-40DA-B29C-08864D92A48C}">
      <dsp:nvSpPr>
        <dsp:cNvPr id="0" name=""/>
        <dsp:cNvSpPr/>
      </dsp:nvSpPr>
      <dsp:spPr>
        <a:xfrm>
          <a:off x="2537043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Read recent reports</a:t>
          </a:r>
          <a:endParaRPr lang="en-US" sz="2000" kern="1200" dirty="0"/>
        </a:p>
      </dsp:txBody>
      <dsp:txXfrm>
        <a:off x="2537043" y="2108267"/>
        <a:ext cx="2124750" cy="1636523"/>
      </dsp:txXfrm>
    </dsp:sp>
    <dsp:sp modelId="{2A15D7C0-7777-483F-BD4D-C11ADB8B8083}">
      <dsp:nvSpPr>
        <dsp:cNvPr id="0" name=""/>
        <dsp:cNvSpPr/>
      </dsp:nvSpPr>
      <dsp:spPr>
        <a:xfrm>
          <a:off x="5447951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138CE-D414-499A-9D8C-7B596943F4BF}">
      <dsp:nvSpPr>
        <dsp:cNvPr id="0" name=""/>
        <dsp:cNvSpPr/>
      </dsp:nvSpPr>
      <dsp:spPr>
        <a:xfrm>
          <a:off x="5724168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4A345-51C1-4641-898A-DF2F49E92BF1}">
      <dsp:nvSpPr>
        <dsp:cNvPr id="0" name=""/>
        <dsp:cNvSpPr/>
      </dsp:nvSpPr>
      <dsp:spPr>
        <a:xfrm>
          <a:off x="5033625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View a map of campus AED locations and recent crime and safety incidents</a:t>
          </a:r>
          <a:endParaRPr lang="en-US" sz="2000" kern="1200" dirty="0"/>
        </a:p>
      </dsp:txBody>
      <dsp:txXfrm>
        <a:off x="5033625" y="2108267"/>
        <a:ext cx="2124750" cy="1636523"/>
      </dsp:txXfrm>
    </dsp:sp>
    <dsp:sp modelId="{12863AF7-7810-414E-88E7-17F12EF18B09}">
      <dsp:nvSpPr>
        <dsp:cNvPr id="0" name=""/>
        <dsp:cNvSpPr/>
      </dsp:nvSpPr>
      <dsp:spPr>
        <a:xfrm>
          <a:off x="7944532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93D6F-8E79-44E9-83BE-C2B5A4F88FAE}">
      <dsp:nvSpPr>
        <dsp:cNvPr id="0" name=""/>
        <dsp:cNvSpPr/>
      </dsp:nvSpPr>
      <dsp:spPr>
        <a:xfrm>
          <a:off x="8220750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4A6D6-8AD9-4862-B508-379B3F343854}">
      <dsp:nvSpPr>
        <dsp:cNvPr id="0" name=""/>
        <dsp:cNvSpPr/>
      </dsp:nvSpPr>
      <dsp:spPr>
        <a:xfrm>
          <a:off x="7530206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Call emergency services</a:t>
          </a:r>
          <a:endParaRPr lang="en-US" sz="2000" kern="1200" dirty="0"/>
        </a:p>
      </dsp:txBody>
      <dsp:txXfrm>
        <a:off x="7530206" y="2108267"/>
        <a:ext cx="2124750" cy="1636523"/>
      </dsp:txXfrm>
    </dsp:sp>
    <dsp:sp modelId="{E37665DD-3BD3-448C-B929-68CE42BB6235}">
      <dsp:nvSpPr>
        <dsp:cNvPr id="0" name=""/>
        <dsp:cNvSpPr/>
      </dsp:nvSpPr>
      <dsp:spPr>
        <a:xfrm>
          <a:off x="10441113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1D966-FE9E-493F-825E-9F5C49B28622}">
      <dsp:nvSpPr>
        <dsp:cNvPr id="0" name=""/>
        <dsp:cNvSpPr/>
      </dsp:nvSpPr>
      <dsp:spPr>
        <a:xfrm>
          <a:off x="10717331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26495-2F01-4AFC-A7F1-37636B5B6899}">
      <dsp:nvSpPr>
        <dsp:cNvPr id="0" name=""/>
        <dsp:cNvSpPr/>
      </dsp:nvSpPr>
      <dsp:spPr>
        <a:xfrm>
          <a:off x="10026787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Find a walk buddy</a:t>
          </a:r>
          <a:endParaRPr lang="en-US" sz="2000" kern="1200" dirty="0"/>
        </a:p>
      </dsp:txBody>
      <dsp:txXfrm>
        <a:off x="10026787" y="2108267"/>
        <a:ext cx="2124750" cy="1636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8A437-91FB-4FB3-8FC2-9F674E6A454F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7A20-946F-4FE9-9157-769BA906E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5A9D-2034-43A0-8CC4-56A06FE630E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7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93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85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8096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41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55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815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809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043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F52-A35B-49D6-9AAE-59CF99BF4750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581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7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AA22-1073-4951-A48E-333A90A082F4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1681-0DF0-4920-8B35-57C3BE1FE27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5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328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348E-FFE0-4E6D-ADF6-D74F6D9755A2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8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20994C-E75A-463D-B1FB-9A4B00C1788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7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  <p:sldLayoutId id="21474842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432BE-5B0D-44E9-8E24-37DD769DE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9091" t="12127" b="10976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B797-3BDC-40F9-8E80-CB0B0C13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D97B-B3A5-4723-92DA-D3BB12BDE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937622"/>
          </a:xfrm>
        </p:spPr>
        <p:txBody>
          <a:bodyPr numCol="2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Team E</a:t>
            </a:r>
          </a:p>
        </p:txBody>
      </p:sp>
      <p:pic>
        <p:nvPicPr>
          <p:cNvPr id="28" name="Picture 27" descr="Text, logo&#10;&#10;Description generated with very high confidence">
            <a:extLst>
              <a:ext uri="{FF2B5EF4-FFF2-40B4-BE49-F238E27FC236}">
                <a16:creationId xmlns:a16="http://schemas.microsoft.com/office/drawing/2014/main" id="{63E55AAE-57BB-4E3A-A005-E758F6D0756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65339" y="1447800"/>
            <a:ext cx="4562452" cy="227056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  <a:alpha val="3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34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29427-4D07-4FC2-AB15-51B17C5F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911" y="582286"/>
            <a:ext cx="8070626" cy="57863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9D991F-1CAA-49B1-883A-C9D0CECEB7E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36351" y="5608320"/>
            <a:ext cx="281316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4ADDCC-B9ED-42E4-A352-E12EC8FE7FB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16779" y="5423654"/>
            <a:ext cx="185431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F2D377-ABEF-43CF-8A20-F274E710306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070527" y="809943"/>
            <a:ext cx="3318241" cy="228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6318D2-0EF4-49C2-8059-57ECECB44427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141747" y="1600200"/>
            <a:ext cx="2687050" cy="5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64F649-8A85-4675-BD78-8FAC1A8F6AFA}"/>
              </a:ext>
            </a:extLst>
          </p:cNvPr>
          <p:cNvSpPr txBox="1"/>
          <p:nvPr/>
        </p:nvSpPr>
        <p:spPr>
          <a:xfrm>
            <a:off x="231074" y="625277"/>
            <a:ext cx="2839453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incidents on map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CD3C1-F764-44FF-B8DA-078497A54D94}"/>
              </a:ext>
            </a:extLst>
          </p:cNvPr>
          <p:cNvSpPr/>
          <p:nvPr/>
        </p:nvSpPr>
        <p:spPr>
          <a:xfrm>
            <a:off x="9771089" y="5238988"/>
            <a:ext cx="2242922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Find a walk buddy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62F16-705B-47A4-8FB8-0AB4286DE007}"/>
              </a:ext>
            </a:extLst>
          </p:cNvPr>
          <p:cNvSpPr/>
          <p:nvPr/>
        </p:nvSpPr>
        <p:spPr>
          <a:xfrm>
            <a:off x="104650" y="5423654"/>
            <a:ext cx="2231701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Report an incident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F72BF-1ECB-4A0B-8AD3-E363B0417498}"/>
              </a:ext>
            </a:extLst>
          </p:cNvPr>
          <p:cNvSpPr/>
          <p:nvPr/>
        </p:nvSpPr>
        <p:spPr>
          <a:xfrm>
            <a:off x="9828797" y="1978922"/>
            <a:ext cx="2185214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recent alerts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22BE1B-F3EF-4E15-BEEB-81DD82F9DD2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070527" y="3244334"/>
            <a:ext cx="3318241" cy="250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AB3051-0AC9-4738-9EE3-08CBD920C7DF}"/>
              </a:ext>
            </a:extLst>
          </p:cNvPr>
          <p:cNvSpPr/>
          <p:nvPr/>
        </p:nvSpPr>
        <p:spPr>
          <a:xfrm>
            <a:off x="104650" y="3059668"/>
            <a:ext cx="2965877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Call emergency services</a:t>
            </a:r>
          </a:p>
        </p:txBody>
      </p:sp>
    </p:spTree>
    <p:extLst>
      <p:ext uri="{BB962C8B-B14F-4D97-AF65-F5344CB8AC3E}">
        <p14:creationId xmlns:p14="http://schemas.microsoft.com/office/powerpoint/2010/main" val="304879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DC1F-0590-4849-9780-D069C3BF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US" sz="9600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EC44-0461-48B1-9823-4F57FB06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265" y="1879073"/>
            <a:ext cx="930025" cy="44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Angie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B551B-9E15-4C55-A287-241E59330C8F}"/>
              </a:ext>
            </a:extLst>
          </p:cNvPr>
          <p:cNvSpPr txBox="1">
            <a:spLocks/>
          </p:cNvSpPr>
          <p:nvPr/>
        </p:nvSpPr>
        <p:spPr>
          <a:xfrm>
            <a:off x="1156636" y="5004753"/>
            <a:ext cx="1174667" cy="59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Hannah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F3673-2369-4F42-8977-EF76A2637B09}"/>
              </a:ext>
            </a:extLst>
          </p:cNvPr>
          <p:cNvSpPr txBox="1">
            <a:spLocks/>
          </p:cNvSpPr>
          <p:nvPr/>
        </p:nvSpPr>
        <p:spPr>
          <a:xfrm>
            <a:off x="10836442" y="3136659"/>
            <a:ext cx="930025" cy="44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Jake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EFC2F1-B158-4655-AB16-664F5B437EA2}"/>
              </a:ext>
            </a:extLst>
          </p:cNvPr>
          <p:cNvSpPr txBox="1">
            <a:spLocks/>
          </p:cNvSpPr>
          <p:nvPr/>
        </p:nvSpPr>
        <p:spPr>
          <a:xfrm>
            <a:off x="6665496" y="5795212"/>
            <a:ext cx="1343109" cy="61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Maciej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7CD1BC-9676-4E81-AEF6-6BA56D92118D}"/>
              </a:ext>
            </a:extLst>
          </p:cNvPr>
          <p:cNvSpPr txBox="1">
            <a:spLocks/>
          </p:cNvSpPr>
          <p:nvPr/>
        </p:nvSpPr>
        <p:spPr>
          <a:xfrm>
            <a:off x="4548355" y="2665238"/>
            <a:ext cx="1343109" cy="7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Magda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1D838-FEB6-4078-A3DE-F37FED07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7" y="2342860"/>
            <a:ext cx="1587598" cy="1587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CDA78-7830-4BAD-A8EF-98AE3446F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79" y="4672078"/>
            <a:ext cx="1587598" cy="1587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7AAD5-9CE2-48B0-94DC-73BF8C74C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050" y="4207614"/>
            <a:ext cx="1587598" cy="1587598"/>
          </a:xfrm>
          <a:prstGeom prst="rect">
            <a:avLst/>
          </a:prstGeom>
        </p:spPr>
      </p:pic>
      <p:pic>
        <p:nvPicPr>
          <p:cNvPr id="15" name="Picture 14" descr="A picture containing person, wall, smiling, person&#10;&#10;Description generated with very high confidence">
            <a:extLst>
              <a:ext uri="{FF2B5EF4-FFF2-40B4-BE49-F238E27FC236}">
                <a16:creationId xmlns:a16="http://schemas.microsoft.com/office/drawing/2014/main" id="{93DA8669-665C-4504-ABF4-409ADB5E8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468" y="2009945"/>
            <a:ext cx="1587599" cy="15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CA8E-01D6-4AD4-828F-02DD3F9E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56" y="1322961"/>
            <a:ext cx="2672291" cy="972766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C5FDD-847A-44DB-9196-1E4A8971A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369" y="2286375"/>
            <a:ext cx="4133446" cy="2889754"/>
          </a:xfrm>
          <a:prstGeom prst="rect">
            <a:avLst/>
          </a:prstGeom>
        </p:spPr>
      </p:pic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B8284582-3B28-4792-A62B-090EC32851CE}"/>
              </a:ext>
            </a:extLst>
          </p:cNvPr>
          <p:cNvSpPr/>
          <p:nvPr/>
        </p:nvSpPr>
        <p:spPr>
          <a:xfrm>
            <a:off x="615657" y="2295727"/>
            <a:ext cx="4121712" cy="2880402"/>
          </a:xfrm>
          <a:prstGeom prst="righ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2F3C6-E33B-4B93-8463-F3E81009BC4C}"/>
              </a:ext>
            </a:extLst>
          </p:cNvPr>
          <p:cNvSpPr/>
          <p:nvPr/>
        </p:nvSpPr>
        <p:spPr>
          <a:xfrm>
            <a:off x="8870815" y="2295727"/>
            <a:ext cx="2682018" cy="2880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E5077-410C-4838-8495-A4515566FAEB}"/>
              </a:ext>
            </a:extLst>
          </p:cNvPr>
          <p:cNvSpPr txBox="1">
            <a:spLocks/>
          </p:cNvSpPr>
          <p:nvPr/>
        </p:nvSpPr>
        <p:spPr>
          <a:xfrm>
            <a:off x="4737369" y="1300639"/>
            <a:ext cx="2672291" cy="972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Solution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A0DE50-07E4-4A4A-AA20-23C5E11E1465}"/>
              </a:ext>
            </a:extLst>
          </p:cNvPr>
          <p:cNvSpPr txBox="1">
            <a:spLocks/>
          </p:cNvSpPr>
          <p:nvPr/>
        </p:nvSpPr>
        <p:spPr>
          <a:xfrm>
            <a:off x="8859081" y="1407268"/>
            <a:ext cx="2672291" cy="972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Result </a:t>
            </a:r>
          </a:p>
        </p:txBody>
      </p:sp>
      <p:pic>
        <p:nvPicPr>
          <p:cNvPr id="13" name="Picture 12" descr="Text, logo&#10;&#10;Description generated with very high confidence">
            <a:extLst>
              <a:ext uri="{FF2B5EF4-FFF2-40B4-BE49-F238E27FC236}">
                <a16:creationId xmlns:a16="http://schemas.microsoft.com/office/drawing/2014/main" id="{25E044FD-3509-4667-9B02-7245898B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57" y="2784427"/>
            <a:ext cx="2646403" cy="1237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8B0395-DD76-4CC3-9AFB-495C1037137E}"/>
              </a:ext>
            </a:extLst>
          </p:cNvPr>
          <p:cNvSpPr txBox="1"/>
          <p:nvPr/>
        </p:nvSpPr>
        <p:spPr>
          <a:xfrm>
            <a:off x="4763257" y="4237269"/>
            <a:ext cx="264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pedestrian commuter safety website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81597-CB5C-49C9-BB92-2B152C1EEF29}"/>
              </a:ext>
            </a:extLst>
          </p:cNvPr>
          <p:cNvSpPr txBox="1"/>
          <p:nvPr/>
        </p:nvSpPr>
        <p:spPr>
          <a:xfrm>
            <a:off x="9105088" y="2714017"/>
            <a:ext cx="2256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safer and happier campus community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FB134-3EFC-41E4-8B64-CE5F0E330CCD}"/>
              </a:ext>
            </a:extLst>
          </p:cNvPr>
          <p:cNvSpPr txBox="1"/>
          <p:nvPr/>
        </p:nvSpPr>
        <p:spPr>
          <a:xfrm>
            <a:off x="693476" y="2335544"/>
            <a:ext cx="2516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Unsafe campus</a:t>
            </a:r>
          </a:p>
          <a:p>
            <a:r>
              <a:rPr lang="en-US" sz="1600" dirty="0"/>
              <a:t>- Inability to access     	safety 	information or 	recent local 	incidents</a:t>
            </a:r>
          </a:p>
          <a:p>
            <a:r>
              <a:rPr lang="en-US" sz="1600" dirty="0"/>
              <a:t> - Need for easy 	access to 	emergency 	services and AED 	locations</a:t>
            </a:r>
          </a:p>
        </p:txBody>
      </p:sp>
    </p:spTree>
    <p:extLst>
      <p:ext uri="{BB962C8B-B14F-4D97-AF65-F5344CB8AC3E}">
        <p14:creationId xmlns:p14="http://schemas.microsoft.com/office/powerpoint/2010/main" val="11233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campus safety</a:t>
            </a:r>
          </a:p>
        </p:txBody>
      </p:sp>
      <p:graphicFrame>
        <p:nvGraphicFramePr>
          <p:cNvPr id="10" name="Content Placeholder 2" descr="SmartArt graphic placeholder">
            <a:extLst>
              <a:ext uri="{FF2B5EF4-FFF2-40B4-BE49-F238E27FC236}">
                <a16:creationId xmlns:a16="http://schemas.microsoft.com/office/drawing/2014/main" id="{8983DDF0-E08C-48D9-9C6F-678021BE895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2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64B9-F3B0-4104-AEE8-CBDC54BA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97038" cy="55429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Name: Sofia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Background: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English is second language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Small hometown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Out of country freshman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On-campus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No car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Goal: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Safely travel to and from and around campus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view and report crime/safety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Near real-time updates for nearby crime/safety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Get GPS based directions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Link with other commuters via the walk buddy network</a:t>
            </a:r>
            <a:br>
              <a:rPr lang="en-US" sz="1100" dirty="0">
                <a:solidFill>
                  <a:srgbClr val="EBEBEB"/>
                </a:solidFill>
              </a:rPr>
            </a:br>
            <a:br>
              <a:rPr lang="en-US" sz="1100" dirty="0">
                <a:solidFill>
                  <a:srgbClr val="EBEBEB"/>
                </a:solidFill>
              </a:rPr>
            </a:br>
            <a:endParaRPr lang="en-US" sz="1100" dirty="0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07332-E3F1-4441-A460-CF4B96BDD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6" r="1854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7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DCC11-2C1C-422F-A6D8-94BBB095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EBEBEB"/>
                </a:solidFill>
              </a:rPr>
              <a:t>User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4448DAFD-741A-4AC4-AFF4-79B0DD6F2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01516"/>
              </p:ext>
            </p:extLst>
          </p:nvPr>
        </p:nvGraphicFramePr>
        <p:xfrm>
          <a:off x="0" y="2233404"/>
          <a:ext cx="12192000" cy="415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90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, email&#10;&#10;Description generated with very high confidence">
            <a:extLst>
              <a:ext uri="{FF2B5EF4-FFF2-40B4-BE49-F238E27FC236}">
                <a16:creationId xmlns:a16="http://schemas.microsoft.com/office/drawing/2014/main" id="{5285CE13-B083-48A7-9B4D-FE4E74AA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748" y="321054"/>
            <a:ext cx="7922503" cy="6215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5FB35-21A0-4775-9A05-CBD4213C4DF6}"/>
              </a:ext>
            </a:extLst>
          </p:cNvPr>
          <p:cNvSpPr txBox="1"/>
          <p:nvPr/>
        </p:nvSpPr>
        <p:spPr>
          <a:xfrm>
            <a:off x="8950648" y="604335"/>
            <a:ext cx="2225655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Find your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5665C-116E-4305-9BB7-E0EDF4739003}"/>
              </a:ext>
            </a:extLst>
          </p:cNvPr>
          <p:cNvSpPr txBox="1"/>
          <p:nvPr/>
        </p:nvSpPr>
        <p:spPr>
          <a:xfrm>
            <a:off x="9274087" y="3244334"/>
            <a:ext cx="2783594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Select type of incident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E3724-063E-4E26-BF90-BFDC2D42CED8}"/>
              </a:ext>
            </a:extLst>
          </p:cNvPr>
          <p:cNvSpPr txBox="1"/>
          <p:nvPr/>
        </p:nvSpPr>
        <p:spPr>
          <a:xfrm>
            <a:off x="240784" y="1279616"/>
            <a:ext cx="3000570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Write a brief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A6BFA-9A8B-4310-A066-84B85A35F26C}"/>
              </a:ext>
            </a:extLst>
          </p:cNvPr>
          <p:cNvSpPr txBox="1"/>
          <p:nvPr/>
        </p:nvSpPr>
        <p:spPr>
          <a:xfrm>
            <a:off x="281369" y="3365992"/>
            <a:ext cx="3719593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 a photo of the incident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0ADCE-17D0-4CFE-B478-27F8CA62B216}"/>
              </a:ext>
            </a:extLst>
          </p:cNvPr>
          <p:cNvSpPr txBox="1"/>
          <p:nvPr/>
        </p:nvSpPr>
        <p:spPr>
          <a:xfrm>
            <a:off x="7677761" y="6220616"/>
            <a:ext cx="3801480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 for approval for posting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1DC9F8-1E85-43AE-AB5C-95CF76F434DC}"/>
              </a:ext>
            </a:extLst>
          </p:cNvPr>
          <p:cNvCxnSpPr>
            <a:stCxn id="8" idx="3"/>
          </p:cNvCxnSpPr>
          <p:nvPr/>
        </p:nvCxnSpPr>
        <p:spPr>
          <a:xfrm>
            <a:off x="3241354" y="1464282"/>
            <a:ext cx="1718104" cy="190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1B9B7-02C7-451F-81EE-D06A0D05C578}"/>
              </a:ext>
            </a:extLst>
          </p:cNvPr>
          <p:cNvCxnSpPr>
            <a:cxnSpLocks/>
          </p:cNvCxnSpPr>
          <p:nvPr/>
        </p:nvCxnSpPr>
        <p:spPr>
          <a:xfrm>
            <a:off x="2134748" y="3735324"/>
            <a:ext cx="1486312" cy="77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E06D6-8239-483B-8541-31A6664ADBDD}"/>
              </a:ext>
            </a:extLst>
          </p:cNvPr>
          <p:cNvCxnSpPr>
            <a:cxnSpLocks/>
          </p:cNvCxnSpPr>
          <p:nvPr/>
        </p:nvCxnSpPr>
        <p:spPr>
          <a:xfrm flipH="1" flipV="1">
            <a:off x="4681481" y="4909789"/>
            <a:ext cx="2829035" cy="17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B1F0EF-E8A8-477D-9E47-B16D94B1A68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530389" y="2598821"/>
            <a:ext cx="743698" cy="83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189FAB-7360-4061-9CCA-DF19DDA1227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59200" y="789001"/>
            <a:ext cx="3391448" cy="78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7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644" y="397043"/>
            <a:ext cx="3554923" cy="608797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Name: Stewart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Background: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IIT Public Safety worker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driving a Public Safety vehicle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Working on-campus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Goal: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Keep campus safe by reviewing and keeping the information about incidents updated.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Monitors and responds to reported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Develops the safety plans based on incidents reports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Analyze hotspots for incidents / hazards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945A5-3707-40E3-B523-2A4CEC72C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5" r="24055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97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6F3C-D209-4A0D-84EC-FDD145A2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EBEBEB"/>
                </a:solidFill>
              </a:rPr>
              <a:t>Administrative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9AD5E-43D4-4366-84BD-E640B873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6" y="3053803"/>
            <a:ext cx="11053006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1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generated with very high confidence">
            <a:extLst>
              <a:ext uri="{FF2B5EF4-FFF2-40B4-BE49-F238E27FC236}">
                <a16:creationId xmlns:a16="http://schemas.microsoft.com/office/drawing/2014/main" id="{9FDE2DC1-A037-436A-8177-5B881937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85" y="320090"/>
            <a:ext cx="3739241" cy="596480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9A7831-ED18-4217-ADC5-73BC063388F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383632" y="1097367"/>
            <a:ext cx="4170862" cy="3604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C9A56C-7F5A-4984-B2C3-68312F22D3B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752928" y="1682886"/>
            <a:ext cx="2801566" cy="2425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58657F-4B10-4583-BF7D-BC42BDA1958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636295" y="2856645"/>
            <a:ext cx="3918199" cy="68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EEF15F-9D2E-4AEA-9FBF-5829D551F3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383632" y="3759174"/>
            <a:ext cx="4170862" cy="68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0FFECB-CCD5-4A6E-8848-77DF3A54D3B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655652" y="4630367"/>
            <a:ext cx="2876570" cy="9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276A85-257A-44BE-90F6-1A7580F1EA46}"/>
              </a:ext>
            </a:extLst>
          </p:cNvPr>
          <p:cNvSpPr txBox="1"/>
          <p:nvPr/>
        </p:nvSpPr>
        <p:spPr>
          <a:xfrm>
            <a:off x="5554494" y="774201"/>
            <a:ext cx="5902536" cy="646331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 an alert to appear on the news feed and on the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8C809-41C0-40D6-8138-940387FD5A8D}"/>
              </a:ext>
            </a:extLst>
          </p:cNvPr>
          <p:cNvSpPr txBox="1"/>
          <p:nvPr/>
        </p:nvSpPr>
        <p:spPr>
          <a:xfrm>
            <a:off x="5554494" y="1740794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Approve a report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69732-78E6-4E79-8B40-2AAA0D7A8E96}"/>
              </a:ext>
            </a:extLst>
          </p:cNvPr>
          <p:cNvSpPr txBox="1"/>
          <p:nvPr/>
        </p:nvSpPr>
        <p:spPr>
          <a:xfrm>
            <a:off x="5554494" y="2533479"/>
            <a:ext cx="5902536" cy="646331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 a report to be displayed on the incident report and 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5F8A6-0B98-4601-9D13-1D9E3A254EE8}"/>
              </a:ext>
            </a:extLst>
          </p:cNvPr>
          <p:cNvSpPr txBox="1"/>
          <p:nvPr/>
        </p:nvSpPr>
        <p:spPr>
          <a:xfrm>
            <a:off x="5554494" y="3574508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Approve a 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01B82-B1CB-4F2B-8A44-6FA083E2206C}"/>
              </a:ext>
            </a:extLst>
          </p:cNvPr>
          <p:cNvSpPr txBox="1"/>
          <p:nvPr/>
        </p:nvSpPr>
        <p:spPr>
          <a:xfrm>
            <a:off x="5532222" y="5397477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Deny a user</a:t>
            </a:r>
          </a:p>
        </p:txBody>
      </p:sp>
    </p:spTree>
    <p:extLst>
      <p:ext uri="{BB962C8B-B14F-4D97-AF65-F5344CB8AC3E}">
        <p14:creationId xmlns:p14="http://schemas.microsoft.com/office/powerpoint/2010/main" val="2828577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1AEF4D-E1F1-46B8-8C58-B490BFDD64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13C901-7F07-466C-BBFB-37B66ED1F69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C149337-CC20-42E7-8327-E5212BE344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PowerPoint Presentation</vt:lpstr>
      <vt:lpstr>Problem</vt:lpstr>
      <vt:lpstr>Improved campus safety</vt:lpstr>
      <vt:lpstr>Name: Sofia  Background: English is second language Small hometown Out of country freshman On-campus No car   Goal: Safely travel to and from and around campus view and report crime/safety incidents Near real-time updates for nearby crime/safety incidents Get GPS based directions Link with other commuters via the walk buddy network  </vt:lpstr>
      <vt:lpstr>User Functions</vt:lpstr>
      <vt:lpstr>PowerPoint Presentation</vt:lpstr>
      <vt:lpstr>Name: Stewart  Background: IIT Public Safety worker driving a Public Safety vehicle Working on-campus  Goal: Keep campus safe by reviewing and keeping the information about incidents updated. Monitors and responds to reported incidents Develops the safety plans based on incidents reports Analyze hotspots for incidents / hazards</vt:lpstr>
      <vt:lpstr>Administrative Functions</vt:lpstr>
      <vt:lpstr>PowerPoint Presentation</vt:lpstr>
      <vt:lpstr>PowerPoint Presentation</vt:lpstr>
      <vt:lpstr>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2022-04-19T13:04:27Z</dcterms:created>
  <dcterms:modified xsi:type="dcterms:W3CDTF">2022-04-19T21:33:54Z</dcterms:modified>
</cp:coreProperties>
</file>