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221" r:id="rId4"/>
  </p:sldMasterIdLst>
  <p:notesMasterIdLst>
    <p:notesMasterId r:id="rId18"/>
  </p:notesMasterIdLst>
  <p:sldIdLst>
    <p:sldId id="260" r:id="rId5"/>
    <p:sldId id="261" r:id="rId6"/>
    <p:sldId id="263" r:id="rId7"/>
    <p:sldId id="265" r:id="rId8"/>
    <p:sldId id="271" r:id="rId9"/>
    <p:sldId id="259" r:id="rId10"/>
    <p:sldId id="270" r:id="rId11"/>
    <p:sldId id="272" r:id="rId12"/>
    <p:sldId id="268" r:id="rId13"/>
    <p:sldId id="273" r:id="rId14"/>
    <p:sldId id="269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127D9-E544-48C4-8220-B17196310C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F563C468-F5B3-4D2E-B133-221C0E443730}">
      <dgm:prSet/>
      <dgm:spPr/>
      <dgm:t>
        <a:bodyPr/>
        <a:lstStyle/>
        <a:p>
          <a:pPr>
            <a:defRPr cap="all"/>
          </a:pPr>
          <a:r>
            <a:rPr lang="en-US" dirty="0"/>
            <a:t>Safety Incidents</a:t>
          </a:r>
        </a:p>
      </dgm:t>
    </dgm:pt>
    <dgm:pt modelId="{E4AF0BE0-9EE3-4A25-BD45-7D46D8EC4224}" type="parTrans" cxnId="{85446A51-E375-46C9-B20F-E4522D4C3F29}">
      <dgm:prSet/>
      <dgm:spPr/>
      <dgm:t>
        <a:bodyPr/>
        <a:lstStyle/>
        <a:p>
          <a:endParaRPr lang="en-US"/>
        </a:p>
      </dgm:t>
    </dgm:pt>
    <dgm:pt modelId="{388AD050-FC91-46C1-AEBE-30C5710D9486}" type="sibTrans" cxnId="{85446A51-E375-46C9-B20F-E4522D4C3F29}">
      <dgm:prSet/>
      <dgm:spPr/>
      <dgm:t>
        <a:bodyPr/>
        <a:lstStyle/>
        <a:p>
          <a:endParaRPr lang="en-US"/>
        </a:p>
      </dgm:t>
    </dgm:pt>
    <dgm:pt modelId="{A75657DF-A545-4349-A286-2D38CB7D4B4A}">
      <dgm:prSet/>
      <dgm:spPr/>
      <dgm:t>
        <a:bodyPr/>
        <a:lstStyle/>
        <a:p>
          <a:pPr>
            <a:defRPr cap="all"/>
          </a:pPr>
          <a:r>
            <a:rPr lang="en-US" dirty="0"/>
            <a:t>Crime incidents</a:t>
          </a:r>
        </a:p>
      </dgm:t>
    </dgm:pt>
    <dgm:pt modelId="{E2B48BAD-7E94-4F88-95D5-E7510FDE0DCB}" type="parTrans" cxnId="{9AB7DEA6-4E52-4896-B85B-81A36A9C1330}">
      <dgm:prSet/>
      <dgm:spPr/>
      <dgm:t>
        <a:bodyPr/>
        <a:lstStyle/>
        <a:p>
          <a:endParaRPr lang="en-US"/>
        </a:p>
      </dgm:t>
    </dgm:pt>
    <dgm:pt modelId="{353F9B7C-EC0D-468C-8D9C-76DD3DD7FC3E}" type="sibTrans" cxnId="{9AB7DEA6-4E52-4896-B85B-81A36A9C1330}">
      <dgm:prSet/>
      <dgm:spPr/>
      <dgm:t>
        <a:bodyPr/>
        <a:lstStyle/>
        <a:p>
          <a:endParaRPr lang="en-US"/>
        </a:p>
      </dgm:t>
    </dgm:pt>
    <dgm:pt modelId="{AE42A96B-7E62-4014-B449-A4D51EC5E5FB}">
      <dgm:prSet/>
      <dgm:spPr/>
      <dgm:t>
        <a:bodyPr/>
        <a:lstStyle/>
        <a:p>
          <a:pPr>
            <a:defRPr cap="all"/>
          </a:pPr>
          <a:r>
            <a:rPr lang="en-US" dirty="0"/>
            <a:t>AED Locations</a:t>
          </a:r>
        </a:p>
      </dgm:t>
    </dgm:pt>
    <dgm:pt modelId="{ED0514A6-DFC1-4857-8989-12B35FE4DE1E}" type="parTrans" cxnId="{836FE673-F6E6-4AA1-94BA-61A25F2DC156}">
      <dgm:prSet/>
      <dgm:spPr/>
      <dgm:t>
        <a:bodyPr/>
        <a:lstStyle/>
        <a:p>
          <a:endParaRPr lang="en-US"/>
        </a:p>
      </dgm:t>
    </dgm:pt>
    <dgm:pt modelId="{33BB6616-2CD9-4486-9C4C-D49DB381CE48}" type="sibTrans" cxnId="{836FE673-F6E6-4AA1-94BA-61A25F2DC156}">
      <dgm:prSet/>
      <dgm:spPr/>
      <dgm:t>
        <a:bodyPr/>
        <a:lstStyle/>
        <a:p>
          <a:endParaRPr lang="en-US"/>
        </a:p>
      </dgm:t>
    </dgm:pt>
    <dgm:pt modelId="{207DB71E-3701-4A85-B780-F9909241E2AE}" type="pres">
      <dgm:prSet presAssocID="{8A5127D9-E544-48C4-8220-B17196310CB4}" presName="root" presStyleCnt="0">
        <dgm:presLayoutVars>
          <dgm:dir/>
          <dgm:resizeHandles val="exact"/>
        </dgm:presLayoutVars>
      </dgm:prSet>
      <dgm:spPr/>
    </dgm:pt>
    <dgm:pt modelId="{A564964E-294A-4D16-9802-E302E2F654D1}" type="pres">
      <dgm:prSet presAssocID="{F563C468-F5B3-4D2E-B133-221C0E443730}" presName="compNode" presStyleCnt="0"/>
      <dgm:spPr/>
    </dgm:pt>
    <dgm:pt modelId="{A4460523-F646-49BF-B563-E35C5616C125}" type="pres">
      <dgm:prSet presAssocID="{F563C468-F5B3-4D2E-B133-221C0E443730}" presName="iconBgRect" presStyleLbl="bgShp" presStyleIdx="0" presStyleCnt="3"/>
      <dgm:spPr>
        <a:solidFill>
          <a:schemeClr val="tx2"/>
        </a:solidFill>
      </dgm:spPr>
    </dgm:pt>
    <dgm:pt modelId="{B16FF6E0-0854-40F3-A459-451E65674DC5}" type="pres">
      <dgm:prSet presAssocID="{F563C468-F5B3-4D2E-B133-221C0E443730}" presName="iconRect" presStyleLbl="node1" presStyleIdx="0" presStyleCnt="3" custScaleX="122226" custScaleY="1222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B01AB7F2-2F57-4AB7-8372-93B799D421D9}" type="pres">
      <dgm:prSet presAssocID="{F563C468-F5B3-4D2E-B133-221C0E443730}" presName="spaceRect" presStyleCnt="0"/>
      <dgm:spPr/>
    </dgm:pt>
    <dgm:pt modelId="{87154616-91F0-47F0-8A0D-AACA6F1DEDCF}" type="pres">
      <dgm:prSet presAssocID="{F563C468-F5B3-4D2E-B133-221C0E443730}" presName="textRect" presStyleLbl="revTx" presStyleIdx="0" presStyleCnt="3">
        <dgm:presLayoutVars>
          <dgm:chMax val="1"/>
          <dgm:chPref val="1"/>
        </dgm:presLayoutVars>
      </dgm:prSet>
      <dgm:spPr/>
    </dgm:pt>
    <dgm:pt modelId="{9CFDAEFE-FF76-421E-8418-E8671DE89F5F}" type="pres">
      <dgm:prSet presAssocID="{388AD050-FC91-46C1-AEBE-30C5710D9486}" presName="sibTrans" presStyleCnt="0"/>
      <dgm:spPr/>
    </dgm:pt>
    <dgm:pt modelId="{44E64C00-30C8-4A61-AF5D-69D1BB745458}" type="pres">
      <dgm:prSet presAssocID="{A75657DF-A545-4349-A286-2D38CB7D4B4A}" presName="compNode" presStyleCnt="0"/>
      <dgm:spPr/>
    </dgm:pt>
    <dgm:pt modelId="{7C33C357-4295-43C5-8279-87A82D946066}" type="pres">
      <dgm:prSet presAssocID="{A75657DF-A545-4349-A286-2D38CB7D4B4A}" presName="iconBgRect" presStyleLbl="bgShp" presStyleIdx="1" presStyleCnt="3"/>
      <dgm:spPr>
        <a:solidFill>
          <a:schemeClr val="tx2"/>
        </a:solidFill>
      </dgm:spPr>
    </dgm:pt>
    <dgm:pt modelId="{51769E2A-52AA-4E46-A424-BBB771FB9D2A}" type="pres">
      <dgm:prSet presAssocID="{A75657DF-A545-4349-A286-2D38CB7D4B4A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DF669B1-F4BA-44FD-8F86-60C1B759A2B5}" type="pres">
      <dgm:prSet presAssocID="{A75657DF-A545-4349-A286-2D38CB7D4B4A}" presName="spaceRect" presStyleCnt="0"/>
      <dgm:spPr/>
    </dgm:pt>
    <dgm:pt modelId="{E858E898-48B9-45DD-8D04-4C5D6F83165A}" type="pres">
      <dgm:prSet presAssocID="{A75657DF-A545-4349-A286-2D38CB7D4B4A}" presName="textRect" presStyleLbl="revTx" presStyleIdx="1" presStyleCnt="3">
        <dgm:presLayoutVars>
          <dgm:chMax val="1"/>
          <dgm:chPref val="1"/>
        </dgm:presLayoutVars>
      </dgm:prSet>
      <dgm:spPr/>
    </dgm:pt>
    <dgm:pt modelId="{B458255E-FA70-4E6A-B4AC-3224AE827B4B}" type="pres">
      <dgm:prSet presAssocID="{353F9B7C-EC0D-468C-8D9C-76DD3DD7FC3E}" presName="sibTrans" presStyleCnt="0"/>
      <dgm:spPr/>
    </dgm:pt>
    <dgm:pt modelId="{71D2C2A8-E4B6-433F-B14D-0517AE92B312}" type="pres">
      <dgm:prSet presAssocID="{AE42A96B-7E62-4014-B449-A4D51EC5E5FB}" presName="compNode" presStyleCnt="0"/>
      <dgm:spPr/>
    </dgm:pt>
    <dgm:pt modelId="{F49D1810-723C-4403-A6BE-CC08F951A14C}" type="pres">
      <dgm:prSet presAssocID="{AE42A96B-7E62-4014-B449-A4D51EC5E5FB}" presName="iconBgRect" presStyleLbl="bgShp" presStyleIdx="2" presStyleCnt="3"/>
      <dgm:spPr>
        <a:solidFill>
          <a:schemeClr val="tx2"/>
        </a:solidFill>
      </dgm:spPr>
    </dgm:pt>
    <dgm:pt modelId="{53A39693-9BF4-4156-9EB2-B514FD974217}" type="pres">
      <dgm:prSet presAssocID="{AE42A96B-7E62-4014-B449-A4D51EC5E5F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AD1CD6-9C85-40DF-A09B-DEAB627C4877}" type="pres">
      <dgm:prSet presAssocID="{AE42A96B-7E62-4014-B449-A4D51EC5E5FB}" presName="spaceRect" presStyleCnt="0"/>
      <dgm:spPr/>
    </dgm:pt>
    <dgm:pt modelId="{959B7796-B53B-470F-BC60-95123BC384B9}" type="pres">
      <dgm:prSet presAssocID="{AE42A96B-7E62-4014-B449-A4D51EC5E5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1DC31A-2B11-4580-A226-D2F9653315F3}" type="presOf" srcId="{AE42A96B-7E62-4014-B449-A4D51EC5E5FB}" destId="{959B7796-B53B-470F-BC60-95123BC384B9}" srcOrd="0" destOrd="0" presId="urn:microsoft.com/office/officeart/2018/5/layout/IconCircleLabelList"/>
    <dgm:cxn modelId="{20942D23-A9E1-474D-B038-56A42ABDB70B}" type="presOf" srcId="{F563C468-F5B3-4D2E-B133-221C0E443730}" destId="{87154616-91F0-47F0-8A0D-AACA6F1DEDCF}" srcOrd="0" destOrd="0" presId="urn:microsoft.com/office/officeart/2018/5/layout/IconCircleLabelList"/>
    <dgm:cxn modelId="{85446A51-E375-46C9-B20F-E4522D4C3F29}" srcId="{8A5127D9-E544-48C4-8220-B17196310CB4}" destId="{F563C468-F5B3-4D2E-B133-221C0E443730}" srcOrd="0" destOrd="0" parTransId="{E4AF0BE0-9EE3-4A25-BD45-7D46D8EC4224}" sibTransId="{388AD050-FC91-46C1-AEBE-30C5710D9486}"/>
    <dgm:cxn modelId="{836FE673-F6E6-4AA1-94BA-61A25F2DC156}" srcId="{8A5127D9-E544-48C4-8220-B17196310CB4}" destId="{AE42A96B-7E62-4014-B449-A4D51EC5E5FB}" srcOrd="2" destOrd="0" parTransId="{ED0514A6-DFC1-4857-8989-12B35FE4DE1E}" sibTransId="{33BB6616-2CD9-4486-9C4C-D49DB381CE48}"/>
    <dgm:cxn modelId="{7C8C2889-8EE2-4C9B-8992-29ED6D489672}" type="presOf" srcId="{A75657DF-A545-4349-A286-2D38CB7D4B4A}" destId="{E858E898-48B9-45DD-8D04-4C5D6F83165A}" srcOrd="0" destOrd="0" presId="urn:microsoft.com/office/officeart/2018/5/layout/IconCircleLabelList"/>
    <dgm:cxn modelId="{9AB7DEA6-4E52-4896-B85B-81A36A9C1330}" srcId="{8A5127D9-E544-48C4-8220-B17196310CB4}" destId="{A75657DF-A545-4349-A286-2D38CB7D4B4A}" srcOrd="1" destOrd="0" parTransId="{E2B48BAD-7E94-4F88-95D5-E7510FDE0DCB}" sibTransId="{353F9B7C-EC0D-468C-8D9C-76DD3DD7FC3E}"/>
    <dgm:cxn modelId="{519E4EAD-B81D-4667-9A21-DC08C427BABA}" type="presOf" srcId="{8A5127D9-E544-48C4-8220-B17196310CB4}" destId="{207DB71E-3701-4A85-B780-F9909241E2AE}" srcOrd="0" destOrd="0" presId="urn:microsoft.com/office/officeart/2018/5/layout/IconCircleLabelList"/>
    <dgm:cxn modelId="{9331F354-A750-43D5-BED3-3118FFC8DCDC}" type="presParOf" srcId="{207DB71E-3701-4A85-B780-F9909241E2AE}" destId="{A564964E-294A-4D16-9802-E302E2F654D1}" srcOrd="0" destOrd="0" presId="urn:microsoft.com/office/officeart/2018/5/layout/IconCircleLabelList"/>
    <dgm:cxn modelId="{66EB95D7-BAD1-452E-9C38-8DEC4608EAE4}" type="presParOf" srcId="{A564964E-294A-4D16-9802-E302E2F654D1}" destId="{A4460523-F646-49BF-B563-E35C5616C125}" srcOrd="0" destOrd="0" presId="urn:microsoft.com/office/officeart/2018/5/layout/IconCircleLabelList"/>
    <dgm:cxn modelId="{F6A6CB17-E64E-4ABB-9D0B-510D2E8FE3AB}" type="presParOf" srcId="{A564964E-294A-4D16-9802-E302E2F654D1}" destId="{B16FF6E0-0854-40F3-A459-451E65674DC5}" srcOrd="1" destOrd="0" presId="urn:microsoft.com/office/officeart/2018/5/layout/IconCircleLabelList"/>
    <dgm:cxn modelId="{993DC671-886D-40FD-9C80-03F8A2A9BBD3}" type="presParOf" srcId="{A564964E-294A-4D16-9802-E302E2F654D1}" destId="{B01AB7F2-2F57-4AB7-8372-93B799D421D9}" srcOrd="2" destOrd="0" presId="urn:microsoft.com/office/officeart/2018/5/layout/IconCircleLabelList"/>
    <dgm:cxn modelId="{92DE0486-8A31-4571-B45E-E1D88E56427C}" type="presParOf" srcId="{A564964E-294A-4D16-9802-E302E2F654D1}" destId="{87154616-91F0-47F0-8A0D-AACA6F1DEDCF}" srcOrd="3" destOrd="0" presId="urn:microsoft.com/office/officeart/2018/5/layout/IconCircleLabelList"/>
    <dgm:cxn modelId="{D6B7877A-8A28-47A3-9D79-35D534F96290}" type="presParOf" srcId="{207DB71E-3701-4A85-B780-F9909241E2AE}" destId="{9CFDAEFE-FF76-421E-8418-E8671DE89F5F}" srcOrd="1" destOrd="0" presId="urn:microsoft.com/office/officeart/2018/5/layout/IconCircleLabelList"/>
    <dgm:cxn modelId="{3F562651-414B-4B25-BD8B-34289A4EA29F}" type="presParOf" srcId="{207DB71E-3701-4A85-B780-F9909241E2AE}" destId="{44E64C00-30C8-4A61-AF5D-69D1BB745458}" srcOrd="2" destOrd="0" presId="urn:microsoft.com/office/officeart/2018/5/layout/IconCircleLabelList"/>
    <dgm:cxn modelId="{D941DFBA-6226-49BC-81DA-B73E99435174}" type="presParOf" srcId="{44E64C00-30C8-4A61-AF5D-69D1BB745458}" destId="{7C33C357-4295-43C5-8279-87A82D946066}" srcOrd="0" destOrd="0" presId="urn:microsoft.com/office/officeart/2018/5/layout/IconCircleLabelList"/>
    <dgm:cxn modelId="{BAD3180C-4B4A-4C85-919E-3A45FB1416F7}" type="presParOf" srcId="{44E64C00-30C8-4A61-AF5D-69D1BB745458}" destId="{51769E2A-52AA-4E46-A424-BBB771FB9D2A}" srcOrd="1" destOrd="0" presId="urn:microsoft.com/office/officeart/2018/5/layout/IconCircleLabelList"/>
    <dgm:cxn modelId="{F4279196-1A19-4500-B9EF-505A2CEDAB36}" type="presParOf" srcId="{44E64C00-30C8-4A61-AF5D-69D1BB745458}" destId="{0DF669B1-F4BA-44FD-8F86-60C1B759A2B5}" srcOrd="2" destOrd="0" presId="urn:microsoft.com/office/officeart/2018/5/layout/IconCircleLabelList"/>
    <dgm:cxn modelId="{A6CF1EC8-16AF-4030-8CA3-5BF1F25A0255}" type="presParOf" srcId="{44E64C00-30C8-4A61-AF5D-69D1BB745458}" destId="{E858E898-48B9-45DD-8D04-4C5D6F83165A}" srcOrd="3" destOrd="0" presId="urn:microsoft.com/office/officeart/2018/5/layout/IconCircleLabelList"/>
    <dgm:cxn modelId="{737CDA8D-767D-478C-96C2-06792C15C018}" type="presParOf" srcId="{207DB71E-3701-4A85-B780-F9909241E2AE}" destId="{B458255E-FA70-4E6A-B4AC-3224AE827B4B}" srcOrd="3" destOrd="0" presId="urn:microsoft.com/office/officeart/2018/5/layout/IconCircleLabelList"/>
    <dgm:cxn modelId="{1C0CA909-FA1C-4C16-9ACD-07744FA4A821}" type="presParOf" srcId="{207DB71E-3701-4A85-B780-F9909241E2AE}" destId="{71D2C2A8-E4B6-433F-B14D-0517AE92B312}" srcOrd="4" destOrd="0" presId="urn:microsoft.com/office/officeart/2018/5/layout/IconCircleLabelList"/>
    <dgm:cxn modelId="{D7B919B1-3170-402D-84FA-BA2B7F16DB13}" type="presParOf" srcId="{71D2C2A8-E4B6-433F-B14D-0517AE92B312}" destId="{F49D1810-723C-4403-A6BE-CC08F951A14C}" srcOrd="0" destOrd="0" presId="urn:microsoft.com/office/officeart/2018/5/layout/IconCircleLabelList"/>
    <dgm:cxn modelId="{737E859D-A8A5-401C-BC79-19AC65024AD5}" type="presParOf" srcId="{71D2C2A8-E4B6-433F-B14D-0517AE92B312}" destId="{53A39693-9BF4-4156-9EB2-B514FD974217}" srcOrd="1" destOrd="0" presId="urn:microsoft.com/office/officeart/2018/5/layout/IconCircleLabelList"/>
    <dgm:cxn modelId="{34D07AEF-E6F9-4CC1-BFB7-FFE7B9B188A6}" type="presParOf" srcId="{71D2C2A8-E4B6-433F-B14D-0517AE92B312}" destId="{9EAD1CD6-9C85-40DF-A09B-DEAB627C4877}" srcOrd="2" destOrd="0" presId="urn:microsoft.com/office/officeart/2018/5/layout/IconCircleLabelList"/>
    <dgm:cxn modelId="{264E7041-35F1-41E1-AABF-12C4B06AF45C}" type="presParOf" srcId="{71D2C2A8-E4B6-433F-B14D-0517AE92B312}" destId="{959B7796-B53B-470F-BC60-95123BC384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76D87-48C2-4782-AF05-FA6609816FE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28E1D1-D6F5-462C-9C34-AB9449652209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Report a recent incident or safety hazard</a:t>
          </a:r>
          <a:endParaRPr lang="en-US" sz="2000" dirty="0"/>
        </a:p>
      </dgm:t>
    </dgm:pt>
    <dgm:pt modelId="{2A6FFCCA-3A00-41F4-A64C-B768406013A9}" type="parTrans" cxnId="{394BBC6E-518D-4719-B775-7DDCD3993D3A}">
      <dgm:prSet/>
      <dgm:spPr/>
      <dgm:t>
        <a:bodyPr/>
        <a:lstStyle/>
        <a:p>
          <a:endParaRPr lang="en-US"/>
        </a:p>
      </dgm:t>
    </dgm:pt>
    <dgm:pt modelId="{A27B1496-C126-441D-9BB3-7F111E103A19}" type="sibTrans" cxnId="{394BBC6E-518D-4719-B775-7DDCD3993D3A}">
      <dgm:prSet/>
      <dgm:spPr/>
      <dgm:t>
        <a:bodyPr/>
        <a:lstStyle/>
        <a:p>
          <a:endParaRPr lang="en-US"/>
        </a:p>
      </dgm:t>
    </dgm:pt>
    <dgm:pt modelId="{592E6AE2-7F3A-4768-B7EF-22410AD55706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Read recent reports</a:t>
          </a:r>
          <a:endParaRPr lang="en-US" sz="2000" dirty="0"/>
        </a:p>
      </dgm:t>
    </dgm:pt>
    <dgm:pt modelId="{68ADFB29-FE07-45CA-B946-B12CC9698CB6}" type="parTrans" cxnId="{07F18CE4-591C-40D2-BF13-D7E85A11FE64}">
      <dgm:prSet/>
      <dgm:spPr/>
      <dgm:t>
        <a:bodyPr/>
        <a:lstStyle/>
        <a:p>
          <a:endParaRPr lang="en-US"/>
        </a:p>
      </dgm:t>
    </dgm:pt>
    <dgm:pt modelId="{99641DAF-23C1-4BB0-AE6A-86C881200F46}" type="sibTrans" cxnId="{07F18CE4-591C-40D2-BF13-D7E85A11FE64}">
      <dgm:prSet/>
      <dgm:spPr/>
      <dgm:t>
        <a:bodyPr/>
        <a:lstStyle/>
        <a:p>
          <a:endParaRPr lang="en-US"/>
        </a:p>
      </dgm:t>
    </dgm:pt>
    <dgm:pt modelId="{3F9F4733-649F-4DD1-B4C5-66F3B32DBA70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View a map of campus AED locations and recent crime and safety incidents</a:t>
          </a:r>
          <a:endParaRPr lang="en-US" sz="2000" dirty="0"/>
        </a:p>
      </dgm:t>
    </dgm:pt>
    <dgm:pt modelId="{42BE8358-09B1-4BB0-84DE-D94F25C0EB5D}" type="parTrans" cxnId="{DE0947CB-9FF1-426D-AC3E-7906004B1A71}">
      <dgm:prSet/>
      <dgm:spPr/>
      <dgm:t>
        <a:bodyPr/>
        <a:lstStyle/>
        <a:p>
          <a:endParaRPr lang="en-US"/>
        </a:p>
      </dgm:t>
    </dgm:pt>
    <dgm:pt modelId="{124E99F1-4327-416A-B2DF-46D00DDECC87}" type="sibTrans" cxnId="{DE0947CB-9FF1-426D-AC3E-7906004B1A71}">
      <dgm:prSet/>
      <dgm:spPr/>
      <dgm:t>
        <a:bodyPr/>
        <a:lstStyle/>
        <a:p>
          <a:endParaRPr lang="en-US"/>
        </a:p>
      </dgm:t>
    </dgm:pt>
    <dgm:pt modelId="{4237AEC6-7076-4CA5-BDFB-4C0144455EFA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Call emergency services</a:t>
          </a:r>
          <a:endParaRPr lang="en-US" sz="2000" dirty="0"/>
        </a:p>
      </dgm:t>
    </dgm:pt>
    <dgm:pt modelId="{E1D732FA-C264-4001-9E90-6FCB962129FB}" type="parTrans" cxnId="{EDE5F475-59A3-4B1D-B733-3717F0E1A977}">
      <dgm:prSet/>
      <dgm:spPr/>
      <dgm:t>
        <a:bodyPr/>
        <a:lstStyle/>
        <a:p>
          <a:endParaRPr lang="en-US"/>
        </a:p>
      </dgm:t>
    </dgm:pt>
    <dgm:pt modelId="{D699175F-CA9E-4083-B3A0-7C8F2924A1C3}" type="sibTrans" cxnId="{EDE5F475-59A3-4B1D-B733-3717F0E1A977}">
      <dgm:prSet/>
      <dgm:spPr/>
      <dgm:t>
        <a:bodyPr/>
        <a:lstStyle/>
        <a:p>
          <a:endParaRPr lang="en-US"/>
        </a:p>
      </dgm:t>
    </dgm:pt>
    <dgm:pt modelId="{30EF78E5-E782-4EF5-A114-866EDD7DDB55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Find a walk buddy</a:t>
          </a:r>
          <a:endParaRPr lang="en-US" sz="2000" dirty="0"/>
        </a:p>
      </dgm:t>
    </dgm:pt>
    <dgm:pt modelId="{152D736E-666F-4E0D-AB3D-5ABC09CACF12}" type="parTrans" cxnId="{88822310-19F7-45F9-94FF-D70005412C64}">
      <dgm:prSet/>
      <dgm:spPr/>
      <dgm:t>
        <a:bodyPr/>
        <a:lstStyle/>
        <a:p>
          <a:endParaRPr lang="en-US"/>
        </a:p>
      </dgm:t>
    </dgm:pt>
    <dgm:pt modelId="{73176B71-F5AF-4B52-82E7-E15D1EA0AFD4}" type="sibTrans" cxnId="{88822310-19F7-45F9-94FF-D70005412C64}">
      <dgm:prSet/>
      <dgm:spPr/>
      <dgm:t>
        <a:bodyPr/>
        <a:lstStyle/>
        <a:p>
          <a:endParaRPr lang="en-US"/>
        </a:p>
      </dgm:t>
    </dgm:pt>
    <dgm:pt modelId="{3E374511-00F2-4333-81F5-CBEBD7FC7C39}" type="pres">
      <dgm:prSet presAssocID="{3E276D87-48C2-4782-AF05-FA6609816FEB}" presName="root" presStyleCnt="0">
        <dgm:presLayoutVars>
          <dgm:dir/>
          <dgm:resizeHandles val="exact"/>
        </dgm:presLayoutVars>
      </dgm:prSet>
      <dgm:spPr/>
    </dgm:pt>
    <dgm:pt modelId="{B1C5DC3D-E89E-4303-A4E1-2F424452E63C}" type="pres">
      <dgm:prSet presAssocID="{D828E1D1-D6F5-462C-9C34-AB9449652209}" presName="compNode" presStyleCnt="0"/>
      <dgm:spPr/>
    </dgm:pt>
    <dgm:pt modelId="{28B25A38-10B6-43B6-A6A6-E30EF53A4EFC}" type="pres">
      <dgm:prSet presAssocID="{D828E1D1-D6F5-462C-9C34-AB944965220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A72539-90C1-46B8-B82E-956E81C381E6}" type="pres">
      <dgm:prSet presAssocID="{D828E1D1-D6F5-462C-9C34-AB94496522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B9C0797-3A6A-40F1-98C3-734DE9742841}" type="pres">
      <dgm:prSet presAssocID="{D828E1D1-D6F5-462C-9C34-AB9449652209}" presName="spaceRect" presStyleCnt="0"/>
      <dgm:spPr/>
    </dgm:pt>
    <dgm:pt modelId="{C6549749-8DA2-4ABD-9DAC-16302294D3A7}" type="pres">
      <dgm:prSet presAssocID="{D828E1D1-D6F5-462C-9C34-AB9449652209}" presName="textRect" presStyleLbl="revTx" presStyleIdx="0" presStyleCnt="5">
        <dgm:presLayoutVars>
          <dgm:chMax val="1"/>
          <dgm:chPref val="1"/>
        </dgm:presLayoutVars>
      </dgm:prSet>
      <dgm:spPr/>
    </dgm:pt>
    <dgm:pt modelId="{3970DE7B-728A-41BC-978B-5AB6A088B2C1}" type="pres">
      <dgm:prSet presAssocID="{A27B1496-C126-441D-9BB3-7F111E103A19}" presName="sibTrans" presStyleCnt="0"/>
      <dgm:spPr/>
    </dgm:pt>
    <dgm:pt modelId="{D706EB18-4B70-408D-8750-28A337A48504}" type="pres">
      <dgm:prSet presAssocID="{592E6AE2-7F3A-4768-B7EF-22410AD55706}" presName="compNode" presStyleCnt="0"/>
      <dgm:spPr/>
    </dgm:pt>
    <dgm:pt modelId="{74867544-257E-46C7-8297-44CC33DBA552}" type="pres">
      <dgm:prSet presAssocID="{592E6AE2-7F3A-4768-B7EF-22410AD5570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E08E9B-EBF3-40DE-9C05-63E3BCD08958}" type="pres">
      <dgm:prSet presAssocID="{592E6AE2-7F3A-4768-B7EF-22410AD557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CC89E6-5E88-4C9C-831B-10D3F71DDB07}" type="pres">
      <dgm:prSet presAssocID="{592E6AE2-7F3A-4768-B7EF-22410AD55706}" presName="spaceRect" presStyleCnt="0"/>
      <dgm:spPr/>
    </dgm:pt>
    <dgm:pt modelId="{84DF5110-9797-40DA-B29C-08864D92A48C}" type="pres">
      <dgm:prSet presAssocID="{592E6AE2-7F3A-4768-B7EF-22410AD55706}" presName="textRect" presStyleLbl="revTx" presStyleIdx="1" presStyleCnt="5">
        <dgm:presLayoutVars>
          <dgm:chMax val="1"/>
          <dgm:chPref val="1"/>
        </dgm:presLayoutVars>
      </dgm:prSet>
      <dgm:spPr/>
    </dgm:pt>
    <dgm:pt modelId="{142ED7A5-0378-401C-956B-F8DDAD138F06}" type="pres">
      <dgm:prSet presAssocID="{99641DAF-23C1-4BB0-AE6A-86C881200F46}" presName="sibTrans" presStyleCnt="0"/>
      <dgm:spPr/>
    </dgm:pt>
    <dgm:pt modelId="{E377EC45-2122-4278-AF8D-C87775612516}" type="pres">
      <dgm:prSet presAssocID="{3F9F4733-649F-4DD1-B4C5-66F3B32DBA70}" presName="compNode" presStyleCnt="0"/>
      <dgm:spPr/>
    </dgm:pt>
    <dgm:pt modelId="{2A15D7C0-7777-483F-BD4D-C11ADB8B8083}" type="pres">
      <dgm:prSet presAssocID="{3F9F4733-649F-4DD1-B4C5-66F3B32DBA7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D138CE-D414-499A-9D8C-7B596943F4BF}" type="pres">
      <dgm:prSet presAssocID="{3F9F4733-649F-4DD1-B4C5-66F3B32DBA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0BE46B2-E193-4F6F-9930-82A8EFC68C41}" type="pres">
      <dgm:prSet presAssocID="{3F9F4733-649F-4DD1-B4C5-66F3B32DBA70}" presName="spaceRect" presStyleCnt="0"/>
      <dgm:spPr/>
    </dgm:pt>
    <dgm:pt modelId="{5014A345-51C1-4641-898A-DF2F49E92BF1}" type="pres">
      <dgm:prSet presAssocID="{3F9F4733-649F-4DD1-B4C5-66F3B32DBA70}" presName="textRect" presStyleLbl="revTx" presStyleIdx="2" presStyleCnt="5">
        <dgm:presLayoutVars>
          <dgm:chMax val="1"/>
          <dgm:chPref val="1"/>
        </dgm:presLayoutVars>
      </dgm:prSet>
      <dgm:spPr/>
    </dgm:pt>
    <dgm:pt modelId="{973F5587-24FC-4066-8188-249F06F5383E}" type="pres">
      <dgm:prSet presAssocID="{124E99F1-4327-416A-B2DF-46D00DDECC87}" presName="sibTrans" presStyleCnt="0"/>
      <dgm:spPr/>
    </dgm:pt>
    <dgm:pt modelId="{F5A58211-9DC2-485C-9C09-E8511D46B976}" type="pres">
      <dgm:prSet presAssocID="{4237AEC6-7076-4CA5-BDFB-4C0144455EFA}" presName="compNode" presStyleCnt="0"/>
      <dgm:spPr/>
    </dgm:pt>
    <dgm:pt modelId="{12863AF7-7810-414E-88E7-17F12EF18B09}" type="pres">
      <dgm:prSet presAssocID="{4237AEC6-7076-4CA5-BDFB-4C0144455E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4293D6F-8E79-44E9-83BE-C2B5A4F88FAE}" type="pres">
      <dgm:prSet presAssocID="{4237AEC6-7076-4CA5-BDFB-4C0144455E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9F9D9801-776E-471E-8212-EC08C133C866}" type="pres">
      <dgm:prSet presAssocID="{4237AEC6-7076-4CA5-BDFB-4C0144455EFA}" presName="spaceRect" presStyleCnt="0"/>
      <dgm:spPr/>
    </dgm:pt>
    <dgm:pt modelId="{CE94A6D6-8AD9-4862-B508-379B3F343854}" type="pres">
      <dgm:prSet presAssocID="{4237AEC6-7076-4CA5-BDFB-4C0144455EFA}" presName="textRect" presStyleLbl="revTx" presStyleIdx="3" presStyleCnt="5">
        <dgm:presLayoutVars>
          <dgm:chMax val="1"/>
          <dgm:chPref val="1"/>
        </dgm:presLayoutVars>
      </dgm:prSet>
      <dgm:spPr/>
    </dgm:pt>
    <dgm:pt modelId="{71996325-80A6-4DF0-A4B3-9C3C24DDFC2E}" type="pres">
      <dgm:prSet presAssocID="{D699175F-CA9E-4083-B3A0-7C8F2924A1C3}" presName="sibTrans" presStyleCnt="0"/>
      <dgm:spPr/>
    </dgm:pt>
    <dgm:pt modelId="{E7E85577-18C4-4D7D-9B29-6A6DF9ED97C9}" type="pres">
      <dgm:prSet presAssocID="{30EF78E5-E782-4EF5-A114-866EDD7DDB55}" presName="compNode" presStyleCnt="0"/>
      <dgm:spPr/>
    </dgm:pt>
    <dgm:pt modelId="{E37665DD-3BD3-448C-B929-68CE42BB6235}" type="pres">
      <dgm:prSet presAssocID="{30EF78E5-E782-4EF5-A114-866EDD7DDB5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01D966-FE9E-493F-825E-9F5C49B28622}" type="pres">
      <dgm:prSet presAssocID="{30EF78E5-E782-4EF5-A114-866EDD7DDB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1EDB72BF-42F9-4A1C-90CE-CF8B104BCC5A}" type="pres">
      <dgm:prSet presAssocID="{30EF78E5-E782-4EF5-A114-866EDD7DDB55}" presName="spaceRect" presStyleCnt="0"/>
      <dgm:spPr/>
    </dgm:pt>
    <dgm:pt modelId="{70626495-2F01-4AFC-A7F1-37636B5B6899}" type="pres">
      <dgm:prSet presAssocID="{30EF78E5-E782-4EF5-A114-866EDD7DDB5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822310-19F7-45F9-94FF-D70005412C64}" srcId="{3E276D87-48C2-4782-AF05-FA6609816FEB}" destId="{30EF78E5-E782-4EF5-A114-866EDD7DDB55}" srcOrd="4" destOrd="0" parTransId="{152D736E-666F-4E0D-AB3D-5ABC09CACF12}" sibTransId="{73176B71-F5AF-4B52-82E7-E15D1EA0AFD4}"/>
    <dgm:cxn modelId="{477BDA21-D3A1-4E77-BABF-65BECFB7EA3A}" type="presOf" srcId="{4237AEC6-7076-4CA5-BDFB-4C0144455EFA}" destId="{CE94A6D6-8AD9-4862-B508-379B3F343854}" srcOrd="0" destOrd="0" presId="urn:microsoft.com/office/officeart/2018/5/layout/IconLeafLabelList"/>
    <dgm:cxn modelId="{394BBC6E-518D-4719-B775-7DDCD3993D3A}" srcId="{3E276D87-48C2-4782-AF05-FA6609816FEB}" destId="{D828E1D1-D6F5-462C-9C34-AB9449652209}" srcOrd="0" destOrd="0" parTransId="{2A6FFCCA-3A00-41F4-A64C-B768406013A9}" sibTransId="{A27B1496-C126-441D-9BB3-7F111E103A19}"/>
    <dgm:cxn modelId="{0CF43052-3F77-4F82-B944-3BF4A1E6F6F5}" type="presOf" srcId="{3F9F4733-649F-4DD1-B4C5-66F3B32DBA70}" destId="{5014A345-51C1-4641-898A-DF2F49E92BF1}" srcOrd="0" destOrd="0" presId="urn:microsoft.com/office/officeart/2018/5/layout/IconLeafLabelList"/>
    <dgm:cxn modelId="{EDE5F475-59A3-4B1D-B733-3717F0E1A977}" srcId="{3E276D87-48C2-4782-AF05-FA6609816FEB}" destId="{4237AEC6-7076-4CA5-BDFB-4C0144455EFA}" srcOrd="3" destOrd="0" parTransId="{E1D732FA-C264-4001-9E90-6FCB962129FB}" sibTransId="{D699175F-CA9E-4083-B3A0-7C8F2924A1C3}"/>
    <dgm:cxn modelId="{39A1B658-5D22-443A-9299-6B55D427B60F}" type="presOf" srcId="{30EF78E5-E782-4EF5-A114-866EDD7DDB55}" destId="{70626495-2F01-4AFC-A7F1-37636B5B6899}" srcOrd="0" destOrd="0" presId="urn:microsoft.com/office/officeart/2018/5/layout/IconLeafLabelList"/>
    <dgm:cxn modelId="{BB2E05AB-EC01-4401-BD93-2C8841787AAB}" type="presOf" srcId="{3E276D87-48C2-4782-AF05-FA6609816FEB}" destId="{3E374511-00F2-4333-81F5-CBEBD7FC7C39}" srcOrd="0" destOrd="0" presId="urn:microsoft.com/office/officeart/2018/5/layout/IconLeafLabelList"/>
    <dgm:cxn modelId="{FCF9ECC1-E0F1-49EC-B121-2064E0B7E760}" type="presOf" srcId="{592E6AE2-7F3A-4768-B7EF-22410AD55706}" destId="{84DF5110-9797-40DA-B29C-08864D92A48C}" srcOrd="0" destOrd="0" presId="urn:microsoft.com/office/officeart/2018/5/layout/IconLeafLabelList"/>
    <dgm:cxn modelId="{DE0947CB-9FF1-426D-AC3E-7906004B1A71}" srcId="{3E276D87-48C2-4782-AF05-FA6609816FEB}" destId="{3F9F4733-649F-4DD1-B4C5-66F3B32DBA70}" srcOrd="2" destOrd="0" parTransId="{42BE8358-09B1-4BB0-84DE-D94F25C0EB5D}" sibTransId="{124E99F1-4327-416A-B2DF-46D00DDECC87}"/>
    <dgm:cxn modelId="{07F18CE4-591C-40D2-BF13-D7E85A11FE64}" srcId="{3E276D87-48C2-4782-AF05-FA6609816FEB}" destId="{592E6AE2-7F3A-4768-B7EF-22410AD55706}" srcOrd="1" destOrd="0" parTransId="{68ADFB29-FE07-45CA-B946-B12CC9698CB6}" sibTransId="{99641DAF-23C1-4BB0-AE6A-86C881200F46}"/>
    <dgm:cxn modelId="{057563EB-201D-4B6B-AD73-787533BAFB81}" type="presOf" srcId="{D828E1D1-D6F5-462C-9C34-AB9449652209}" destId="{C6549749-8DA2-4ABD-9DAC-16302294D3A7}" srcOrd="0" destOrd="0" presId="urn:microsoft.com/office/officeart/2018/5/layout/IconLeafLabelList"/>
    <dgm:cxn modelId="{4ABEF9D1-D010-4059-AF59-B7D57A61331C}" type="presParOf" srcId="{3E374511-00F2-4333-81F5-CBEBD7FC7C39}" destId="{B1C5DC3D-E89E-4303-A4E1-2F424452E63C}" srcOrd="0" destOrd="0" presId="urn:microsoft.com/office/officeart/2018/5/layout/IconLeafLabelList"/>
    <dgm:cxn modelId="{08AF6660-A56A-45CB-A186-E0A6F51481B2}" type="presParOf" srcId="{B1C5DC3D-E89E-4303-A4E1-2F424452E63C}" destId="{28B25A38-10B6-43B6-A6A6-E30EF53A4EFC}" srcOrd="0" destOrd="0" presId="urn:microsoft.com/office/officeart/2018/5/layout/IconLeafLabelList"/>
    <dgm:cxn modelId="{E542446B-B62C-419C-814B-FBA4F4634F1C}" type="presParOf" srcId="{B1C5DC3D-E89E-4303-A4E1-2F424452E63C}" destId="{1FA72539-90C1-46B8-B82E-956E81C381E6}" srcOrd="1" destOrd="0" presId="urn:microsoft.com/office/officeart/2018/5/layout/IconLeafLabelList"/>
    <dgm:cxn modelId="{A90A12D0-2314-4F7D-97BC-17397352E75A}" type="presParOf" srcId="{B1C5DC3D-E89E-4303-A4E1-2F424452E63C}" destId="{8B9C0797-3A6A-40F1-98C3-734DE9742841}" srcOrd="2" destOrd="0" presId="urn:microsoft.com/office/officeart/2018/5/layout/IconLeafLabelList"/>
    <dgm:cxn modelId="{45E54892-A9F1-4247-B58E-20B38F505D06}" type="presParOf" srcId="{B1C5DC3D-E89E-4303-A4E1-2F424452E63C}" destId="{C6549749-8DA2-4ABD-9DAC-16302294D3A7}" srcOrd="3" destOrd="0" presId="urn:microsoft.com/office/officeart/2018/5/layout/IconLeafLabelList"/>
    <dgm:cxn modelId="{0308B968-CB2F-407E-A76E-9C2CAD46708D}" type="presParOf" srcId="{3E374511-00F2-4333-81F5-CBEBD7FC7C39}" destId="{3970DE7B-728A-41BC-978B-5AB6A088B2C1}" srcOrd="1" destOrd="0" presId="urn:microsoft.com/office/officeart/2018/5/layout/IconLeafLabelList"/>
    <dgm:cxn modelId="{F74FFC52-D410-4D9E-AFCF-74194161E073}" type="presParOf" srcId="{3E374511-00F2-4333-81F5-CBEBD7FC7C39}" destId="{D706EB18-4B70-408D-8750-28A337A48504}" srcOrd="2" destOrd="0" presId="urn:microsoft.com/office/officeart/2018/5/layout/IconLeafLabelList"/>
    <dgm:cxn modelId="{5F6AB11D-D2CF-41AC-AAB4-151B75A0022B}" type="presParOf" srcId="{D706EB18-4B70-408D-8750-28A337A48504}" destId="{74867544-257E-46C7-8297-44CC33DBA552}" srcOrd="0" destOrd="0" presId="urn:microsoft.com/office/officeart/2018/5/layout/IconLeafLabelList"/>
    <dgm:cxn modelId="{E5FBE199-8DBC-4CFD-8E1D-686D1445C796}" type="presParOf" srcId="{D706EB18-4B70-408D-8750-28A337A48504}" destId="{57E08E9B-EBF3-40DE-9C05-63E3BCD08958}" srcOrd="1" destOrd="0" presId="urn:microsoft.com/office/officeart/2018/5/layout/IconLeafLabelList"/>
    <dgm:cxn modelId="{09D5675E-BF04-4262-B132-4949F14ABD89}" type="presParOf" srcId="{D706EB18-4B70-408D-8750-28A337A48504}" destId="{95CC89E6-5E88-4C9C-831B-10D3F71DDB07}" srcOrd="2" destOrd="0" presId="urn:microsoft.com/office/officeart/2018/5/layout/IconLeafLabelList"/>
    <dgm:cxn modelId="{A3D7C16F-CD5A-46DE-912F-E723712690E1}" type="presParOf" srcId="{D706EB18-4B70-408D-8750-28A337A48504}" destId="{84DF5110-9797-40DA-B29C-08864D92A48C}" srcOrd="3" destOrd="0" presId="urn:microsoft.com/office/officeart/2018/5/layout/IconLeafLabelList"/>
    <dgm:cxn modelId="{D1A798AB-CAF5-4698-A9EB-237B87CF1E3C}" type="presParOf" srcId="{3E374511-00F2-4333-81F5-CBEBD7FC7C39}" destId="{142ED7A5-0378-401C-956B-F8DDAD138F06}" srcOrd="3" destOrd="0" presId="urn:microsoft.com/office/officeart/2018/5/layout/IconLeafLabelList"/>
    <dgm:cxn modelId="{88D2F78D-B3F5-4549-9C2E-BD750796E5B6}" type="presParOf" srcId="{3E374511-00F2-4333-81F5-CBEBD7FC7C39}" destId="{E377EC45-2122-4278-AF8D-C87775612516}" srcOrd="4" destOrd="0" presId="urn:microsoft.com/office/officeart/2018/5/layout/IconLeafLabelList"/>
    <dgm:cxn modelId="{1FA6DF2E-D339-4C6A-A499-4AD36A79E31E}" type="presParOf" srcId="{E377EC45-2122-4278-AF8D-C87775612516}" destId="{2A15D7C0-7777-483F-BD4D-C11ADB8B8083}" srcOrd="0" destOrd="0" presId="urn:microsoft.com/office/officeart/2018/5/layout/IconLeafLabelList"/>
    <dgm:cxn modelId="{930CD704-2C5B-4358-98E6-0945942A260E}" type="presParOf" srcId="{E377EC45-2122-4278-AF8D-C87775612516}" destId="{6BD138CE-D414-499A-9D8C-7B596943F4BF}" srcOrd="1" destOrd="0" presId="urn:microsoft.com/office/officeart/2018/5/layout/IconLeafLabelList"/>
    <dgm:cxn modelId="{64947022-2737-4BD1-A088-7AA9608B4D10}" type="presParOf" srcId="{E377EC45-2122-4278-AF8D-C87775612516}" destId="{E0BE46B2-E193-4F6F-9930-82A8EFC68C41}" srcOrd="2" destOrd="0" presId="urn:microsoft.com/office/officeart/2018/5/layout/IconLeafLabelList"/>
    <dgm:cxn modelId="{B73A115D-9C1C-494C-868C-FA400FC90F65}" type="presParOf" srcId="{E377EC45-2122-4278-AF8D-C87775612516}" destId="{5014A345-51C1-4641-898A-DF2F49E92BF1}" srcOrd="3" destOrd="0" presId="urn:microsoft.com/office/officeart/2018/5/layout/IconLeafLabelList"/>
    <dgm:cxn modelId="{EF7E1266-A6BA-4D0C-8017-7429951E71EC}" type="presParOf" srcId="{3E374511-00F2-4333-81F5-CBEBD7FC7C39}" destId="{973F5587-24FC-4066-8188-249F06F5383E}" srcOrd="5" destOrd="0" presId="urn:microsoft.com/office/officeart/2018/5/layout/IconLeafLabelList"/>
    <dgm:cxn modelId="{D00B488D-177E-4250-ACA4-0CF8F771CB57}" type="presParOf" srcId="{3E374511-00F2-4333-81F5-CBEBD7FC7C39}" destId="{F5A58211-9DC2-485C-9C09-E8511D46B976}" srcOrd="6" destOrd="0" presId="urn:microsoft.com/office/officeart/2018/5/layout/IconLeafLabelList"/>
    <dgm:cxn modelId="{6163AB97-6A8D-47EB-BB05-F9BD4B8D886E}" type="presParOf" srcId="{F5A58211-9DC2-485C-9C09-E8511D46B976}" destId="{12863AF7-7810-414E-88E7-17F12EF18B09}" srcOrd="0" destOrd="0" presId="urn:microsoft.com/office/officeart/2018/5/layout/IconLeafLabelList"/>
    <dgm:cxn modelId="{9C6973A0-4590-41A4-935B-D8C6A6E9AFC4}" type="presParOf" srcId="{F5A58211-9DC2-485C-9C09-E8511D46B976}" destId="{94293D6F-8E79-44E9-83BE-C2B5A4F88FAE}" srcOrd="1" destOrd="0" presId="urn:microsoft.com/office/officeart/2018/5/layout/IconLeafLabelList"/>
    <dgm:cxn modelId="{249EE0EF-431F-41FF-90BB-EB909C0FF3A2}" type="presParOf" srcId="{F5A58211-9DC2-485C-9C09-E8511D46B976}" destId="{9F9D9801-776E-471E-8212-EC08C133C866}" srcOrd="2" destOrd="0" presId="urn:microsoft.com/office/officeart/2018/5/layout/IconLeafLabelList"/>
    <dgm:cxn modelId="{42D5D60C-8CEA-4321-89B0-E9E344D06555}" type="presParOf" srcId="{F5A58211-9DC2-485C-9C09-E8511D46B976}" destId="{CE94A6D6-8AD9-4862-B508-379B3F343854}" srcOrd="3" destOrd="0" presId="urn:microsoft.com/office/officeart/2018/5/layout/IconLeafLabelList"/>
    <dgm:cxn modelId="{BC3CE7FC-B519-42BE-94EA-761A23C20388}" type="presParOf" srcId="{3E374511-00F2-4333-81F5-CBEBD7FC7C39}" destId="{71996325-80A6-4DF0-A4B3-9C3C24DDFC2E}" srcOrd="7" destOrd="0" presId="urn:microsoft.com/office/officeart/2018/5/layout/IconLeafLabelList"/>
    <dgm:cxn modelId="{C3D63D27-E8D3-4393-A335-D26FCC208D24}" type="presParOf" srcId="{3E374511-00F2-4333-81F5-CBEBD7FC7C39}" destId="{E7E85577-18C4-4D7D-9B29-6A6DF9ED97C9}" srcOrd="8" destOrd="0" presId="urn:microsoft.com/office/officeart/2018/5/layout/IconLeafLabelList"/>
    <dgm:cxn modelId="{72157525-68EC-4E07-B8C2-470200F6A841}" type="presParOf" srcId="{E7E85577-18C4-4D7D-9B29-6A6DF9ED97C9}" destId="{E37665DD-3BD3-448C-B929-68CE42BB6235}" srcOrd="0" destOrd="0" presId="urn:microsoft.com/office/officeart/2018/5/layout/IconLeafLabelList"/>
    <dgm:cxn modelId="{F0350D6B-40AE-4122-8D03-47BF1EA6D5F0}" type="presParOf" srcId="{E7E85577-18C4-4D7D-9B29-6A6DF9ED97C9}" destId="{5D01D966-FE9E-493F-825E-9F5C49B28622}" srcOrd="1" destOrd="0" presId="urn:microsoft.com/office/officeart/2018/5/layout/IconLeafLabelList"/>
    <dgm:cxn modelId="{11E124C6-5AF5-4906-93E2-C844AB97DFF4}" type="presParOf" srcId="{E7E85577-18C4-4D7D-9B29-6A6DF9ED97C9}" destId="{1EDB72BF-42F9-4A1C-90CE-CF8B104BCC5A}" srcOrd="2" destOrd="0" presId="urn:microsoft.com/office/officeart/2018/5/layout/IconLeafLabelList"/>
    <dgm:cxn modelId="{F85AB61F-14AA-49E4-BCDD-E499DD4F59D1}" type="presParOf" srcId="{E7E85577-18C4-4D7D-9B29-6A6DF9ED97C9}" destId="{70626495-2F01-4AFC-A7F1-37636B5B68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3D9FB4-48D8-42E1-89D8-5B999749F8A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0CFC10-CD38-4574-A0B4-07A7830FE171}">
      <dgm:prSet/>
      <dgm:spPr/>
      <dgm:t>
        <a:bodyPr/>
        <a:lstStyle/>
        <a:p>
          <a:r>
            <a:rPr lang="en-US" b="0" i="0"/>
            <a:t>Integrating Chicago Police API </a:t>
          </a:r>
          <a:endParaRPr lang="en-US"/>
        </a:p>
      </dgm:t>
    </dgm:pt>
    <dgm:pt modelId="{86726FEB-EB04-4DF0-9692-FB3490094CD6}" type="parTrans" cxnId="{82BA610F-AAD1-4A29-9EC0-6C95FF8AC9E4}">
      <dgm:prSet/>
      <dgm:spPr/>
      <dgm:t>
        <a:bodyPr/>
        <a:lstStyle/>
        <a:p>
          <a:endParaRPr lang="en-US"/>
        </a:p>
      </dgm:t>
    </dgm:pt>
    <dgm:pt modelId="{96814547-0309-4783-9BE9-A3A8181471A7}" type="sibTrans" cxnId="{82BA610F-AAD1-4A29-9EC0-6C95FF8AC9E4}">
      <dgm:prSet/>
      <dgm:spPr/>
      <dgm:t>
        <a:bodyPr/>
        <a:lstStyle/>
        <a:p>
          <a:endParaRPr lang="en-US"/>
        </a:p>
      </dgm:t>
    </dgm:pt>
    <dgm:pt modelId="{3EE86A89-C60D-454E-A359-15337B7AD268}">
      <dgm:prSet/>
      <dgm:spPr/>
      <dgm:t>
        <a:bodyPr/>
        <a:lstStyle/>
        <a:p>
          <a:r>
            <a:rPr lang="en-US" b="0" i="0" dirty="0"/>
            <a:t>Administrative functionality </a:t>
          </a:r>
          <a:endParaRPr lang="en-US" dirty="0"/>
        </a:p>
      </dgm:t>
    </dgm:pt>
    <dgm:pt modelId="{6CFBE963-3E23-447A-9D27-ABBA76C2F290}" type="parTrans" cxnId="{C84D048E-3CD1-4FD4-83F4-4E2B67D45E05}">
      <dgm:prSet/>
      <dgm:spPr/>
      <dgm:t>
        <a:bodyPr/>
        <a:lstStyle/>
        <a:p>
          <a:endParaRPr lang="en-US"/>
        </a:p>
      </dgm:t>
    </dgm:pt>
    <dgm:pt modelId="{C3D085C6-93EE-45DF-8586-0F83A844F9A9}" type="sibTrans" cxnId="{C84D048E-3CD1-4FD4-83F4-4E2B67D45E05}">
      <dgm:prSet/>
      <dgm:spPr/>
      <dgm:t>
        <a:bodyPr/>
        <a:lstStyle/>
        <a:p>
          <a:endParaRPr lang="en-US"/>
        </a:p>
      </dgm:t>
    </dgm:pt>
    <dgm:pt modelId="{4A057DB7-96FF-418F-9BEF-4353CCCEB42F}">
      <dgm:prSet/>
      <dgm:spPr/>
      <dgm:t>
        <a:bodyPr/>
        <a:lstStyle/>
        <a:p>
          <a:r>
            <a:rPr lang="en-US" b="0" i="0"/>
            <a:t>Adding filtering options to the map function</a:t>
          </a:r>
          <a:endParaRPr lang="en-US"/>
        </a:p>
      </dgm:t>
    </dgm:pt>
    <dgm:pt modelId="{C8B21360-C235-4552-B07B-CD49F9499C86}" type="parTrans" cxnId="{227722E7-90CE-4E95-853B-5BB6E0AB3386}">
      <dgm:prSet/>
      <dgm:spPr/>
      <dgm:t>
        <a:bodyPr/>
        <a:lstStyle/>
        <a:p>
          <a:endParaRPr lang="en-US"/>
        </a:p>
      </dgm:t>
    </dgm:pt>
    <dgm:pt modelId="{4E442987-8271-4096-91F5-D2635317E641}" type="sibTrans" cxnId="{227722E7-90CE-4E95-853B-5BB6E0AB3386}">
      <dgm:prSet/>
      <dgm:spPr/>
      <dgm:t>
        <a:bodyPr/>
        <a:lstStyle/>
        <a:p>
          <a:endParaRPr lang="en-US"/>
        </a:p>
      </dgm:t>
    </dgm:pt>
    <dgm:pt modelId="{4A9D6458-71FD-4ACF-ABF2-8207680C1829}">
      <dgm:prSet/>
      <dgm:spPr/>
      <dgm:t>
        <a:bodyPr/>
        <a:lstStyle/>
        <a:p>
          <a:r>
            <a:rPr lang="en-US" b="0" i="0"/>
            <a:t>Create a secure functional walk buddy network </a:t>
          </a:r>
          <a:endParaRPr lang="en-US"/>
        </a:p>
      </dgm:t>
    </dgm:pt>
    <dgm:pt modelId="{42F3BF4B-2A38-400F-BAE9-2EE2555F93F3}" type="parTrans" cxnId="{EC02A0D3-0B1C-4581-95B1-C12943A6E502}">
      <dgm:prSet/>
      <dgm:spPr/>
      <dgm:t>
        <a:bodyPr/>
        <a:lstStyle/>
        <a:p>
          <a:endParaRPr lang="en-US"/>
        </a:p>
      </dgm:t>
    </dgm:pt>
    <dgm:pt modelId="{C12CF917-C215-4916-8510-D15F52D062F6}" type="sibTrans" cxnId="{EC02A0D3-0B1C-4581-95B1-C12943A6E502}">
      <dgm:prSet/>
      <dgm:spPr/>
      <dgm:t>
        <a:bodyPr/>
        <a:lstStyle/>
        <a:p>
          <a:endParaRPr lang="en-US"/>
        </a:p>
      </dgm:t>
    </dgm:pt>
    <dgm:pt modelId="{AD41C228-9BE1-4CE3-8467-79F3513861CD}" type="pres">
      <dgm:prSet presAssocID="{B03D9FB4-48D8-42E1-89D8-5B999749F8A3}" presName="vert0" presStyleCnt="0">
        <dgm:presLayoutVars>
          <dgm:dir/>
          <dgm:animOne val="branch"/>
          <dgm:animLvl val="lvl"/>
        </dgm:presLayoutVars>
      </dgm:prSet>
      <dgm:spPr/>
    </dgm:pt>
    <dgm:pt modelId="{58C96E26-2D61-439A-89C5-444C35D281C5}" type="pres">
      <dgm:prSet presAssocID="{040CFC10-CD38-4574-A0B4-07A7830FE171}" presName="thickLine" presStyleLbl="alignNode1" presStyleIdx="0" presStyleCnt="4"/>
      <dgm:spPr/>
    </dgm:pt>
    <dgm:pt modelId="{2B6C8043-85C0-446E-A248-C34CCC0239C7}" type="pres">
      <dgm:prSet presAssocID="{040CFC10-CD38-4574-A0B4-07A7830FE171}" presName="horz1" presStyleCnt="0"/>
      <dgm:spPr/>
    </dgm:pt>
    <dgm:pt modelId="{F67AD13A-318C-4402-901B-E17FB7D11068}" type="pres">
      <dgm:prSet presAssocID="{040CFC10-CD38-4574-A0B4-07A7830FE171}" presName="tx1" presStyleLbl="revTx" presStyleIdx="0" presStyleCnt="4"/>
      <dgm:spPr/>
    </dgm:pt>
    <dgm:pt modelId="{0E697A37-769C-401E-81A3-2D526240DA74}" type="pres">
      <dgm:prSet presAssocID="{040CFC10-CD38-4574-A0B4-07A7830FE171}" presName="vert1" presStyleCnt="0"/>
      <dgm:spPr/>
    </dgm:pt>
    <dgm:pt modelId="{E7B2F61A-CC86-45D6-AD21-130F3F413033}" type="pres">
      <dgm:prSet presAssocID="{3EE86A89-C60D-454E-A359-15337B7AD268}" presName="thickLine" presStyleLbl="alignNode1" presStyleIdx="1" presStyleCnt="4"/>
      <dgm:spPr/>
    </dgm:pt>
    <dgm:pt modelId="{4C31A596-4B7E-4F37-AC08-491263B44211}" type="pres">
      <dgm:prSet presAssocID="{3EE86A89-C60D-454E-A359-15337B7AD268}" presName="horz1" presStyleCnt="0"/>
      <dgm:spPr/>
    </dgm:pt>
    <dgm:pt modelId="{F5C0D948-1662-4AA2-809B-1FCD78DE8752}" type="pres">
      <dgm:prSet presAssocID="{3EE86A89-C60D-454E-A359-15337B7AD268}" presName="tx1" presStyleLbl="revTx" presStyleIdx="1" presStyleCnt="4"/>
      <dgm:spPr/>
    </dgm:pt>
    <dgm:pt modelId="{1548E864-127F-438F-9008-5702FD7CC72D}" type="pres">
      <dgm:prSet presAssocID="{3EE86A89-C60D-454E-A359-15337B7AD268}" presName="vert1" presStyleCnt="0"/>
      <dgm:spPr/>
    </dgm:pt>
    <dgm:pt modelId="{0B1230B0-5768-44C8-B734-8F3AE1F195AE}" type="pres">
      <dgm:prSet presAssocID="{4A057DB7-96FF-418F-9BEF-4353CCCEB42F}" presName="thickLine" presStyleLbl="alignNode1" presStyleIdx="2" presStyleCnt="4"/>
      <dgm:spPr/>
    </dgm:pt>
    <dgm:pt modelId="{54B4F2E0-E65C-412C-8F62-0C4B67A38A49}" type="pres">
      <dgm:prSet presAssocID="{4A057DB7-96FF-418F-9BEF-4353CCCEB42F}" presName="horz1" presStyleCnt="0"/>
      <dgm:spPr/>
    </dgm:pt>
    <dgm:pt modelId="{16701693-917E-40C6-A9CD-B634F352977B}" type="pres">
      <dgm:prSet presAssocID="{4A057DB7-96FF-418F-9BEF-4353CCCEB42F}" presName="tx1" presStyleLbl="revTx" presStyleIdx="2" presStyleCnt="4"/>
      <dgm:spPr/>
    </dgm:pt>
    <dgm:pt modelId="{DEF07366-129D-443B-9405-5DC500AE0754}" type="pres">
      <dgm:prSet presAssocID="{4A057DB7-96FF-418F-9BEF-4353CCCEB42F}" presName="vert1" presStyleCnt="0"/>
      <dgm:spPr/>
    </dgm:pt>
    <dgm:pt modelId="{2E182F06-A526-4A30-B150-19735CC0AA7C}" type="pres">
      <dgm:prSet presAssocID="{4A9D6458-71FD-4ACF-ABF2-8207680C1829}" presName="thickLine" presStyleLbl="alignNode1" presStyleIdx="3" presStyleCnt="4"/>
      <dgm:spPr/>
    </dgm:pt>
    <dgm:pt modelId="{91723D4F-4AAF-4AA6-9439-D590B3C03225}" type="pres">
      <dgm:prSet presAssocID="{4A9D6458-71FD-4ACF-ABF2-8207680C1829}" presName="horz1" presStyleCnt="0"/>
      <dgm:spPr/>
    </dgm:pt>
    <dgm:pt modelId="{22D68328-77AD-421E-8D9C-261CA338D332}" type="pres">
      <dgm:prSet presAssocID="{4A9D6458-71FD-4ACF-ABF2-8207680C1829}" presName="tx1" presStyleLbl="revTx" presStyleIdx="3" presStyleCnt="4"/>
      <dgm:spPr/>
    </dgm:pt>
    <dgm:pt modelId="{66BAC716-1000-4F38-9916-8746CB1E2DCC}" type="pres">
      <dgm:prSet presAssocID="{4A9D6458-71FD-4ACF-ABF2-8207680C1829}" presName="vert1" presStyleCnt="0"/>
      <dgm:spPr/>
    </dgm:pt>
  </dgm:ptLst>
  <dgm:cxnLst>
    <dgm:cxn modelId="{82BA610F-AAD1-4A29-9EC0-6C95FF8AC9E4}" srcId="{B03D9FB4-48D8-42E1-89D8-5B999749F8A3}" destId="{040CFC10-CD38-4574-A0B4-07A7830FE171}" srcOrd="0" destOrd="0" parTransId="{86726FEB-EB04-4DF0-9692-FB3490094CD6}" sibTransId="{96814547-0309-4783-9BE9-A3A8181471A7}"/>
    <dgm:cxn modelId="{1EE94485-A9FE-42DC-A1D0-1D491331E20D}" type="presOf" srcId="{4A9D6458-71FD-4ACF-ABF2-8207680C1829}" destId="{22D68328-77AD-421E-8D9C-261CA338D332}" srcOrd="0" destOrd="0" presId="urn:microsoft.com/office/officeart/2008/layout/LinedList"/>
    <dgm:cxn modelId="{C84D048E-3CD1-4FD4-83F4-4E2B67D45E05}" srcId="{B03D9FB4-48D8-42E1-89D8-5B999749F8A3}" destId="{3EE86A89-C60D-454E-A359-15337B7AD268}" srcOrd="1" destOrd="0" parTransId="{6CFBE963-3E23-447A-9D27-ABBA76C2F290}" sibTransId="{C3D085C6-93EE-45DF-8586-0F83A844F9A9}"/>
    <dgm:cxn modelId="{4C9EB495-5B13-44A9-955C-02DCFEAA638D}" type="presOf" srcId="{3EE86A89-C60D-454E-A359-15337B7AD268}" destId="{F5C0D948-1662-4AA2-809B-1FCD78DE8752}" srcOrd="0" destOrd="0" presId="urn:microsoft.com/office/officeart/2008/layout/LinedList"/>
    <dgm:cxn modelId="{208FDAAD-AE39-4866-ADCB-DE9149D760C0}" type="presOf" srcId="{B03D9FB4-48D8-42E1-89D8-5B999749F8A3}" destId="{AD41C228-9BE1-4CE3-8467-79F3513861CD}" srcOrd="0" destOrd="0" presId="urn:microsoft.com/office/officeart/2008/layout/LinedList"/>
    <dgm:cxn modelId="{1176F5B6-FDD5-40C9-BCDF-0CC3DE2C3630}" type="presOf" srcId="{040CFC10-CD38-4574-A0B4-07A7830FE171}" destId="{F67AD13A-318C-4402-901B-E17FB7D11068}" srcOrd="0" destOrd="0" presId="urn:microsoft.com/office/officeart/2008/layout/LinedList"/>
    <dgm:cxn modelId="{9AB27CC8-4801-45B2-AE1E-A95741C66CEE}" type="presOf" srcId="{4A057DB7-96FF-418F-9BEF-4353CCCEB42F}" destId="{16701693-917E-40C6-A9CD-B634F352977B}" srcOrd="0" destOrd="0" presId="urn:microsoft.com/office/officeart/2008/layout/LinedList"/>
    <dgm:cxn modelId="{EC02A0D3-0B1C-4581-95B1-C12943A6E502}" srcId="{B03D9FB4-48D8-42E1-89D8-5B999749F8A3}" destId="{4A9D6458-71FD-4ACF-ABF2-8207680C1829}" srcOrd="3" destOrd="0" parTransId="{42F3BF4B-2A38-400F-BAE9-2EE2555F93F3}" sibTransId="{C12CF917-C215-4916-8510-D15F52D062F6}"/>
    <dgm:cxn modelId="{227722E7-90CE-4E95-853B-5BB6E0AB3386}" srcId="{B03D9FB4-48D8-42E1-89D8-5B999749F8A3}" destId="{4A057DB7-96FF-418F-9BEF-4353CCCEB42F}" srcOrd="2" destOrd="0" parTransId="{C8B21360-C235-4552-B07B-CD49F9499C86}" sibTransId="{4E442987-8271-4096-91F5-D2635317E641}"/>
    <dgm:cxn modelId="{1ED4110B-D71A-43F0-9075-4C6894BD65E3}" type="presParOf" srcId="{AD41C228-9BE1-4CE3-8467-79F3513861CD}" destId="{58C96E26-2D61-439A-89C5-444C35D281C5}" srcOrd="0" destOrd="0" presId="urn:microsoft.com/office/officeart/2008/layout/LinedList"/>
    <dgm:cxn modelId="{882DE094-5656-4EE2-BC62-34A8BD53E8C2}" type="presParOf" srcId="{AD41C228-9BE1-4CE3-8467-79F3513861CD}" destId="{2B6C8043-85C0-446E-A248-C34CCC0239C7}" srcOrd="1" destOrd="0" presId="urn:microsoft.com/office/officeart/2008/layout/LinedList"/>
    <dgm:cxn modelId="{388527F1-091F-472E-A581-894558F53139}" type="presParOf" srcId="{2B6C8043-85C0-446E-A248-C34CCC0239C7}" destId="{F67AD13A-318C-4402-901B-E17FB7D11068}" srcOrd="0" destOrd="0" presId="urn:microsoft.com/office/officeart/2008/layout/LinedList"/>
    <dgm:cxn modelId="{D1338C05-5C3C-4C2B-B176-725A95F71F11}" type="presParOf" srcId="{2B6C8043-85C0-446E-A248-C34CCC0239C7}" destId="{0E697A37-769C-401E-81A3-2D526240DA74}" srcOrd="1" destOrd="0" presId="urn:microsoft.com/office/officeart/2008/layout/LinedList"/>
    <dgm:cxn modelId="{A4AD7AF4-7794-4459-B31D-66443D6A089C}" type="presParOf" srcId="{AD41C228-9BE1-4CE3-8467-79F3513861CD}" destId="{E7B2F61A-CC86-45D6-AD21-130F3F413033}" srcOrd="2" destOrd="0" presId="urn:microsoft.com/office/officeart/2008/layout/LinedList"/>
    <dgm:cxn modelId="{8CF82951-B6C4-48FF-AF04-EA7E026E7C9B}" type="presParOf" srcId="{AD41C228-9BE1-4CE3-8467-79F3513861CD}" destId="{4C31A596-4B7E-4F37-AC08-491263B44211}" srcOrd="3" destOrd="0" presId="urn:microsoft.com/office/officeart/2008/layout/LinedList"/>
    <dgm:cxn modelId="{DD664ADB-1888-4BCF-8043-12B0592068A3}" type="presParOf" srcId="{4C31A596-4B7E-4F37-AC08-491263B44211}" destId="{F5C0D948-1662-4AA2-809B-1FCD78DE8752}" srcOrd="0" destOrd="0" presId="urn:microsoft.com/office/officeart/2008/layout/LinedList"/>
    <dgm:cxn modelId="{307A5308-CA0A-442B-AFCB-A90D54BBA72A}" type="presParOf" srcId="{4C31A596-4B7E-4F37-AC08-491263B44211}" destId="{1548E864-127F-438F-9008-5702FD7CC72D}" srcOrd="1" destOrd="0" presId="urn:microsoft.com/office/officeart/2008/layout/LinedList"/>
    <dgm:cxn modelId="{DCC78BC4-B983-4492-A2B3-84BA1B60997F}" type="presParOf" srcId="{AD41C228-9BE1-4CE3-8467-79F3513861CD}" destId="{0B1230B0-5768-44C8-B734-8F3AE1F195AE}" srcOrd="4" destOrd="0" presId="urn:microsoft.com/office/officeart/2008/layout/LinedList"/>
    <dgm:cxn modelId="{31C346AB-9863-432A-BD23-0A2A7147B290}" type="presParOf" srcId="{AD41C228-9BE1-4CE3-8467-79F3513861CD}" destId="{54B4F2E0-E65C-412C-8F62-0C4B67A38A49}" srcOrd="5" destOrd="0" presId="urn:microsoft.com/office/officeart/2008/layout/LinedList"/>
    <dgm:cxn modelId="{7E3D4556-06C8-4262-B966-15D7DCF8F294}" type="presParOf" srcId="{54B4F2E0-E65C-412C-8F62-0C4B67A38A49}" destId="{16701693-917E-40C6-A9CD-B634F352977B}" srcOrd="0" destOrd="0" presId="urn:microsoft.com/office/officeart/2008/layout/LinedList"/>
    <dgm:cxn modelId="{DFBDF364-A17C-471F-B981-7C884E042019}" type="presParOf" srcId="{54B4F2E0-E65C-412C-8F62-0C4B67A38A49}" destId="{DEF07366-129D-443B-9405-5DC500AE0754}" srcOrd="1" destOrd="0" presId="urn:microsoft.com/office/officeart/2008/layout/LinedList"/>
    <dgm:cxn modelId="{A52566C2-D589-4348-9651-1D639588870D}" type="presParOf" srcId="{AD41C228-9BE1-4CE3-8467-79F3513861CD}" destId="{2E182F06-A526-4A30-B150-19735CC0AA7C}" srcOrd="6" destOrd="0" presId="urn:microsoft.com/office/officeart/2008/layout/LinedList"/>
    <dgm:cxn modelId="{29D03D9A-4621-4576-84C4-DB9EBF346F20}" type="presParOf" srcId="{AD41C228-9BE1-4CE3-8467-79F3513861CD}" destId="{91723D4F-4AAF-4AA6-9439-D590B3C03225}" srcOrd="7" destOrd="0" presId="urn:microsoft.com/office/officeart/2008/layout/LinedList"/>
    <dgm:cxn modelId="{7559512E-B60C-4CE9-9AC3-0351BE9BA001}" type="presParOf" srcId="{91723D4F-4AAF-4AA6-9439-D590B3C03225}" destId="{22D68328-77AD-421E-8D9C-261CA338D332}" srcOrd="0" destOrd="0" presId="urn:microsoft.com/office/officeart/2008/layout/LinedList"/>
    <dgm:cxn modelId="{0D771667-C43B-421B-B4D9-CA44FB62225A}" type="presParOf" srcId="{91723D4F-4AAF-4AA6-9439-D590B3C03225}" destId="{66BAC716-1000-4F38-9916-8746CB1E2D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60523-F646-49BF-B563-E35C5616C125}">
      <dsp:nvSpPr>
        <dsp:cNvPr id="0" name=""/>
        <dsp:cNvSpPr/>
      </dsp:nvSpPr>
      <dsp:spPr>
        <a:xfrm>
          <a:off x="631612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FF6E0-0854-40F3-A459-451E65674DC5}">
      <dsp:nvSpPr>
        <dsp:cNvPr id="0" name=""/>
        <dsp:cNvSpPr/>
      </dsp:nvSpPr>
      <dsp:spPr>
        <a:xfrm>
          <a:off x="923716" y="449220"/>
          <a:ext cx="1371604" cy="1371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54616-91F0-47F0-8A0D-AACA6F1DEDCF}">
      <dsp:nvSpPr>
        <dsp:cNvPr id="0" name=""/>
        <dsp:cNvSpPr/>
      </dsp:nvSpPr>
      <dsp:spPr>
        <a:xfrm>
          <a:off x="6393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Safety Incidents</a:t>
          </a:r>
        </a:p>
      </dsp:txBody>
      <dsp:txXfrm>
        <a:off x="6393" y="2722117"/>
        <a:ext cx="3206250" cy="720000"/>
      </dsp:txXfrm>
    </dsp:sp>
    <dsp:sp modelId="{7C33C357-4295-43C5-8279-87A82D946066}">
      <dsp:nvSpPr>
        <dsp:cNvPr id="0" name=""/>
        <dsp:cNvSpPr/>
      </dsp:nvSpPr>
      <dsp:spPr>
        <a:xfrm>
          <a:off x="4398956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69E2A-52AA-4E46-A424-BBB771FB9D2A}">
      <dsp:nvSpPr>
        <dsp:cNvPr id="0" name=""/>
        <dsp:cNvSpPr/>
      </dsp:nvSpPr>
      <dsp:spPr>
        <a:xfrm>
          <a:off x="4815768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8E898-48B9-45DD-8D04-4C5D6F83165A}">
      <dsp:nvSpPr>
        <dsp:cNvPr id="0" name=""/>
        <dsp:cNvSpPr/>
      </dsp:nvSpPr>
      <dsp:spPr>
        <a:xfrm>
          <a:off x="3773737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Crime incidents</a:t>
          </a:r>
        </a:p>
      </dsp:txBody>
      <dsp:txXfrm>
        <a:off x="3773737" y="2722117"/>
        <a:ext cx="3206250" cy="720000"/>
      </dsp:txXfrm>
    </dsp:sp>
    <dsp:sp modelId="{F49D1810-723C-4403-A6BE-CC08F951A14C}">
      <dsp:nvSpPr>
        <dsp:cNvPr id="0" name=""/>
        <dsp:cNvSpPr/>
      </dsp:nvSpPr>
      <dsp:spPr>
        <a:xfrm>
          <a:off x="8166300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9693-9BF4-4156-9EB2-B514FD974217}">
      <dsp:nvSpPr>
        <dsp:cNvPr id="0" name=""/>
        <dsp:cNvSpPr/>
      </dsp:nvSpPr>
      <dsp:spPr>
        <a:xfrm>
          <a:off x="8583112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7796-B53B-470F-BC60-95123BC384B9}">
      <dsp:nvSpPr>
        <dsp:cNvPr id="0" name=""/>
        <dsp:cNvSpPr/>
      </dsp:nvSpPr>
      <dsp:spPr>
        <a:xfrm>
          <a:off x="7541081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AED Locations</a:t>
          </a:r>
        </a:p>
      </dsp:txBody>
      <dsp:txXfrm>
        <a:off x="7541081" y="2722117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25A38-10B6-43B6-A6A6-E30EF53A4EFC}">
      <dsp:nvSpPr>
        <dsp:cNvPr id="0" name=""/>
        <dsp:cNvSpPr/>
      </dsp:nvSpPr>
      <dsp:spPr>
        <a:xfrm>
          <a:off x="454788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72539-90C1-46B8-B82E-956E81C381E6}">
      <dsp:nvSpPr>
        <dsp:cNvPr id="0" name=""/>
        <dsp:cNvSpPr/>
      </dsp:nvSpPr>
      <dsp:spPr>
        <a:xfrm>
          <a:off x="731006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49749-8DA2-4ABD-9DAC-16302294D3A7}">
      <dsp:nvSpPr>
        <dsp:cNvPr id="0" name=""/>
        <dsp:cNvSpPr/>
      </dsp:nvSpPr>
      <dsp:spPr>
        <a:xfrm>
          <a:off x="40462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Report a recent incident or safety hazard</a:t>
          </a:r>
          <a:endParaRPr lang="en-US" sz="2000" kern="1200" dirty="0"/>
        </a:p>
      </dsp:txBody>
      <dsp:txXfrm>
        <a:off x="40462" y="2108267"/>
        <a:ext cx="2124750" cy="1636523"/>
      </dsp:txXfrm>
    </dsp:sp>
    <dsp:sp modelId="{74867544-257E-46C7-8297-44CC33DBA552}">
      <dsp:nvSpPr>
        <dsp:cNvPr id="0" name=""/>
        <dsp:cNvSpPr/>
      </dsp:nvSpPr>
      <dsp:spPr>
        <a:xfrm>
          <a:off x="2951370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08E9B-EBF3-40DE-9C05-63E3BCD08958}">
      <dsp:nvSpPr>
        <dsp:cNvPr id="0" name=""/>
        <dsp:cNvSpPr/>
      </dsp:nvSpPr>
      <dsp:spPr>
        <a:xfrm>
          <a:off x="3227587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F5110-9797-40DA-B29C-08864D92A48C}">
      <dsp:nvSpPr>
        <dsp:cNvPr id="0" name=""/>
        <dsp:cNvSpPr/>
      </dsp:nvSpPr>
      <dsp:spPr>
        <a:xfrm>
          <a:off x="2537043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Read recent reports</a:t>
          </a:r>
          <a:endParaRPr lang="en-US" sz="2000" kern="1200" dirty="0"/>
        </a:p>
      </dsp:txBody>
      <dsp:txXfrm>
        <a:off x="2537043" y="2108267"/>
        <a:ext cx="2124750" cy="1636523"/>
      </dsp:txXfrm>
    </dsp:sp>
    <dsp:sp modelId="{2A15D7C0-7777-483F-BD4D-C11ADB8B8083}">
      <dsp:nvSpPr>
        <dsp:cNvPr id="0" name=""/>
        <dsp:cNvSpPr/>
      </dsp:nvSpPr>
      <dsp:spPr>
        <a:xfrm>
          <a:off x="5447951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138CE-D414-499A-9D8C-7B596943F4BF}">
      <dsp:nvSpPr>
        <dsp:cNvPr id="0" name=""/>
        <dsp:cNvSpPr/>
      </dsp:nvSpPr>
      <dsp:spPr>
        <a:xfrm>
          <a:off x="5724168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A345-51C1-4641-898A-DF2F49E92BF1}">
      <dsp:nvSpPr>
        <dsp:cNvPr id="0" name=""/>
        <dsp:cNvSpPr/>
      </dsp:nvSpPr>
      <dsp:spPr>
        <a:xfrm>
          <a:off x="5033625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View a map of campus AED locations and recent crime and safety incidents</a:t>
          </a:r>
          <a:endParaRPr lang="en-US" sz="2000" kern="1200" dirty="0"/>
        </a:p>
      </dsp:txBody>
      <dsp:txXfrm>
        <a:off x="5033625" y="2108267"/>
        <a:ext cx="2124750" cy="1636523"/>
      </dsp:txXfrm>
    </dsp:sp>
    <dsp:sp modelId="{12863AF7-7810-414E-88E7-17F12EF18B09}">
      <dsp:nvSpPr>
        <dsp:cNvPr id="0" name=""/>
        <dsp:cNvSpPr/>
      </dsp:nvSpPr>
      <dsp:spPr>
        <a:xfrm>
          <a:off x="7944532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93D6F-8E79-44E9-83BE-C2B5A4F88FAE}">
      <dsp:nvSpPr>
        <dsp:cNvPr id="0" name=""/>
        <dsp:cNvSpPr/>
      </dsp:nvSpPr>
      <dsp:spPr>
        <a:xfrm>
          <a:off x="8220750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4A6D6-8AD9-4862-B508-379B3F343854}">
      <dsp:nvSpPr>
        <dsp:cNvPr id="0" name=""/>
        <dsp:cNvSpPr/>
      </dsp:nvSpPr>
      <dsp:spPr>
        <a:xfrm>
          <a:off x="7530206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Call emergency services</a:t>
          </a:r>
          <a:endParaRPr lang="en-US" sz="2000" kern="1200" dirty="0"/>
        </a:p>
      </dsp:txBody>
      <dsp:txXfrm>
        <a:off x="7530206" y="2108267"/>
        <a:ext cx="2124750" cy="1636523"/>
      </dsp:txXfrm>
    </dsp:sp>
    <dsp:sp modelId="{E37665DD-3BD3-448C-B929-68CE42BB6235}">
      <dsp:nvSpPr>
        <dsp:cNvPr id="0" name=""/>
        <dsp:cNvSpPr/>
      </dsp:nvSpPr>
      <dsp:spPr>
        <a:xfrm>
          <a:off x="10441113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1D966-FE9E-493F-825E-9F5C49B28622}">
      <dsp:nvSpPr>
        <dsp:cNvPr id="0" name=""/>
        <dsp:cNvSpPr/>
      </dsp:nvSpPr>
      <dsp:spPr>
        <a:xfrm>
          <a:off x="10717331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6495-2F01-4AFC-A7F1-37636B5B6899}">
      <dsp:nvSpPr>
        <dsp:cNvPr id="0" name=""/>
        <dsp:cNvSpPr/>
      </dsp:nvSpPr>
      <dsp:spPr>
        <a:xfrm>
          <a:off x="10026787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Find a walk buddy</a:t>
          </a:r>
          <a:endParaRPr lang="en-US" sz="2000" kern="1200" dirty="0"/>
        </a:p>
      </dsp:txBody>
      <dsp:txXfrm>
        <a:off x="10026787" y="2108267"/>
        <a:ext cx="2124750" cy="1636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96E26-2D61-439A-89C5-444C35D281C5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AD13A-318C-4402-901B-E17FB7D11068}">
      <dsp:nvSpPr>
        <dsp:cNvPr id="0" name=""/>
        <dsp:cNvSpPr/>
      </dsp:nvSpPr>
      <dsp:spPr>
        <a:xfrm>
          <a:off x="0" y="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Integrating Chicago Police API </a:t>
          </a:r>
          <a:endParaRPr lang="en-US" sz="3200" kern="1200"/>
        </a:p>
      </dsp:txBody>
      <dsp:txXfrm>
        <a:off x="0" y="0"/>
        <a:ext cx="6496050" cy="1143000"/>
      </dsp:txXfrm>
    </dsp:sp>
    <dsp:sp modelId="{E7B2F61A-CC86-45D6-AD21-130F3F413033}">
      <dsp:nvSpPr>
        <dsp:cNvPr id="0" name=""/>
        <dsp:cNvSpPr/>
      </dsp:nvSpPr>
      <dsp:spPr>
        <a:xfrm>
          <a:off x="0" y="1143000"/>
          <a:ext cx="64960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0D948-1662-4AA2-809B-1FCD78DE8752}">
      <dsp:nvSpPr>
        <dsp:cNvPr id="0" name=""/>
        <dsp:cNvSpPr/>
      </dsp:nvSpPr>
      <dsp:spPr>
        <a:xfrm>
          <a:off x="0" y="1143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Administrative functionality </a:t>
          </a:r>
          <a:endParaRPr lang="en-US" sz="3200" kern="1200" dirty="0"/>
        </a:p>
      </dsp:txBody>
      <dsp:txXfrm>
        <a:off x="0" y="1143000"/>
        <a:ext cx="6496050" cy="1143000"/>
      </dsp:txXfrm>
    </dsp:sp>
    <dsp:sp modelId="{0B1230B0-5768-44C8-B734-8F3AE1F195AE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01693-917E-40C6-A9CD-B634F352977B}">
      <dsp:nvSpPr>
        <dsp:cNvPr id="0" name=""/>
        <dsp:cNvSpPr/>
      </dsp:nvSpPr>
      <dsp:spPr>
        <a:xfrm>
          <a:off x="0" y="2286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Adding filtering options to the map function</a:t>
          </a:r>
          <a:endParaRPr lang="en-US" sz="3200" kern="1200"/>
        </a:p>
      </dsp:txBody>
      <dsp:txXfrm>
        <a:off x="0" y="2286000"/>
        <a:ext cx="6496050" cy="1143000"/>
      </dsp:txXfrm>
    </dsp:sp>
    <dsp:sp modelId="{2E182F06-A526-4A30-B150-19735CC0AA7C}">
      <dsp:nvSpPr>
        <dsp:cNvPr id="0" name=""/>
        <dsp:cNvSpPr/>
      </dsp:nvSpPr>
      <dsp:spPr>
        <a:xfrm>
          <a:off x="0" y="3429000"/>
          <a:ext cx="64960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68328-77AD-421E-8D9C-261CA338D332}">
      <dsp:nvSpPr>
        <dsp:cNvPr id="0" name=""/>
        <dsp:cNvSpPr/>
      </dsp:nvSpPr>
      <dsp:spPr>
        <a:xfrm>
          <a:off x="0" y="3429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Create a secure functional walk buddy network </a:t>
          </a:r>
          <a:endParaRPr lang="en-US" sz="3200" kern="1200"/>
        </a:p>
      </dsp:txBody>
      <dsp:txXfrm>
        <a:off x="0" y="3429000"/>
        <a:ext cx="6496050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A437-91FB-4FB3-8FC2-9F674E6A454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7A20-946F-4FE9-9157-769BA906E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5A9D-2034-43A0-8CC4-56A06FE630E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93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85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809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41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5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81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80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43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F52-A35B-49D6-9AAE-59CF99BF475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8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7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A22-1073-4951-A48E-333A90A082F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681-0DF0-4920-8B35-57C3BE1FE27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328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348E-FFE0-4E6D-ADF6-D74F6D9755A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432BE-5B0D-44E9-8E24-37DD769D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9091" t="12127" b="10976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B797-3BDC-40F9-8E80-CB0B0C13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799"/>
            <a:ext cx="4562452" cy="325438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D97B-B3A5-4723-92DA-D3BB12BD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567652"/>
            <a:ext cx="4562452" cy="937622"/>
          </a:xfrm>
        </p:spPr>
        <p:txBody>
          <a:bodyPr numCol="2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Team E</a:t>
            </a:r>
          </a:p>
        </p:txBody>
      </p:sp>
      <p:pic>
        <p:nvPicPr>
          <p:cNvPr id="28" name="Picture 27" descr="Text, logo&#10;&#10;Description generated with very high confidence">
            <a:extLst>
              <a:ext uri="{FF2B5EF4-FFF2-40B4-BE49-F238E27FC236}">
                <a16:creationId xmlns:a16="http://schemas.microsoft.com/office/drawing/2014/main" id="{63E55AAE-57BB-4E3A-A005-E758F6D075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65339" y="1411833"/>
            <a:ext cx="4562452" cy="227056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  <a:alpha val="3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4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9841F4-4CFD-44B1-A882-6AE026BE8102}"/>
              </a:ext>
            </a:extLst>
          </p:cNvPr>
          <p:cNvSpPr/>
          <p:nvPr/>
        </p:nvSpPr>
        <p:spPr>
          <a:xfrm>
            <a:off x="405442" y="83339"/>
            <a:ext cx="7358332" cy="35052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AF432-CB9B-48D2-9B6C-EE0B0E49BF08}"/>
              </a:ext>
            </a:extLst>
          </p:cNvPr>
          <p:cNvSpPr/>
          <p:nvPr/>
        </p:nvSpPr>
        <p:spPr>
          <a:xfrm>
            <a:off x="3219450" y="3752850"/>
            <a:ext cx="8839200" cy="2933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F72877-7965-40D7-8A31-3D1C11F60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44" y="175114"/>
            <a:ext cx="1585097" cy="15850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B4A810-9C3C-4D68-BC17-1EE6B8DC859E}"/>
              </a:ext>
            </a:extLst>
          </p:cNvPr>
          <p:cNvSpPr txBox="1">
            <a:spLocks/>
          </p:cNvSpPr>
          <p:nvPr/>
        </p:nvSpPr>
        <p:spPr>
          <a:xfrm>
            <a:off x="485244" y="1851986"/>
            <a:ext cx="1343109" cy="7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245C60"/>
                </a:solidFill>
              </a:rPr>
              <a:t>Magda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FC6D2-24FF-49DE-BE34-2DBDD94A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403" y="4874826"/>
            <a:ext cx="1591194" cy="15850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EFDC1-8B4C-46A2-8343-F5D5A63EBBDD}"/>
              </a:ext>
            </a:extLst>
          </p:cNvPr>
          <p:cNvSpPr txBox="1">
            <a:spLocks/>
          </p:cNvSpPr>
          <p:nvPr/>
        </p:nvSpPr>
        <p:spPr>
          <a:xfrm>
            <a:off x="8910294" y="3905538"/>
            <a:ext cx="1343109" cy="61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Maciej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36023-E144-4AED-9BDF-0F552ABFE1E3}"/>
              </a:ext>
            </a:extLst>
          </p:cNvPr>
          <p:cNvSpPr txBox="1"/>
          <p:nvPr/>
        </p:nvSpPr>
        <p:spPr>
          <a:xfrm>
            <a:off x="3396034" y="3905538"/>
            <a:ext cx="665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C60"/>
                </a:solidFill>
              </a:rPr>
              <a:t>What did you learn about yourself?</a:t>
            </a:r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I work better when using an organized list</a:t>
            </a:r>
          </a:p>
          <a:p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did you learn about software development/Agile Process/Teams?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Perfected the ability to work in an agile workflow, (re)learned programming languages including markdown, and developed the ability to break down tasks into smart "stories" for better workflow. </a:t>
            </a:r>
          </a:p>
          <a:p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did you learn about the team?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The team makes the project stronger even if you lack the programming background needed there is always a way to contribute. It's always a learning process.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B0E645-1492-4A93-82E4-AE3C81D03509}"/>
              </a:ext>
            </a:extLst>
          </p:cNvPr>
          <p:cNvSpPr txBox="1">
            <a:spLocks/>
          </p:cNvSpPr>
          <p:nvPr/>
        </p:nvSpPr>
        <p:spPr>
          <a:xfrm>
            <a:off x="7901316" y="3905538"/>
            <a:ext cx="1343109" cy="7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245C60"/>
                </a:solidFill>
              </a:rPr>
              <a:t>Maciej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344FD-C770-4BA0-A55E-98BB8CF53C61}"/>
              </a:ext>
            </a:extLst>
          </p:cNvPr>
          <p:cNvSpPr txBox="1"/>
          <p:nvPr/>
        </p:nvSpPr>
        <p:spPr>
          <a:xfrm>
            <a:off x="2207883" y="171449"/>
            <a:ext cx="547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C60"/>
                </a:solidFill>
              </a:rPr>
              <a:t>What did you learn about yourself?</a:t>
            </a:r>
          </a:p>
          <a:p>
            <a:r>
              <a:rPr lang="en-US" sz="1400" b="1">
                <a:solidFill>
                  <a:srgbClr val="245C60"/>
                </a:solidFill>
              </a:rPr>
              <a:t>While working </a:t>
            </a:r>
            <a:r>
              <a:rPr lang="en-US" sz="1400" b="1" dirty="0">
                <a:solidFill>
                  <a:srgbClr val="245C60"/>
                </a:solidFill>
              </a:rPr>
              <a:t>on the project, I learned that as an individual, I don’t have to have everything figured out. Almost every project consists of multiple parts or stages and figuring it out in a team more than individually is more effective and, for sure, more fun.</a:t>
            </a:r>
          </a:p>
          <a:p>
            <a:endParaRPr lang="en-US" sz="1400" b="1" dirty="0">
              <a:solidFill>
                <a:srgbClr val="245C60"/>
              </a:solidFill>
            </a:endParaRPr>
          </a:p>
          <a:p>
            <a:r>
              <a:rPr lang="en-US" sz="1400" b="1" dirty="0">
                <a:solidFill>
                  <a:srgbClr val="245C60"/>
                </a:solidFill>
              </a:rPr>
              <a:t>What did you learn about software development/Agile Process/Teams?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I learned more about the backend of web development and how databases can be utilized in web applications.</a:t>
            </a:r>
          </a:p>
          <a:p>
            <a:endParaRPr lang="en-US" sz="1400" b="1" dirty="0">
              <a:solidFill>
                <a:srgbClr val="245C60"/>
              </a:solidFill>
            </a:endParaRPr>
          </a:p>
          <a:p>
            <a:r>
              <a:rPr lang="en-US" sz="1400" b="1" dirty="0">
                <a:solidFill>
                  <a:srgbClr val="245C60"/>
                </a:solidFill>
              </a:rPr>
              <a:t>What you would do differently in your next project/team?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If the project was online, I would try to meet personally and get to know the members at the beginning of the project.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8A230F-4937-4A9F-B24C-EE04183F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316" y="83339"/>
            <a:ext cx="4157334" cy="3442884"/>
          </a:xfrm>
        </p:spPr>
        <p:txBody>
          <a:bodyPr/>
          <a:lstStyle/>
          <a:p>
            <a:r>
              <a:rPr lang="en-US" sz="9600" dirty="0"/>
              <a:t>The Team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2A87A-F93D-496C-AC7F-D0675CEC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4668296"/>
            <a:ext cx="3016881" cy="1532072"/>
          </a:xfrm>
          <a:prstGeom prst="rect">
            <a:avLst/>
          </a:prstGeom>
          <a:effectLst>
            <a:glow>
              <a:schemeClr val="tx1"/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9B687-94DA-4DC8-B51A-FDAC36D55D30}"/>
              </a:ext>
            </a:extLst>
          </p:cNvPr>
          <p:cNvSpPr txBox="1"/>
          <p:nvPr/>
        </p:nvSpPr>
        <p:spPr>
          <a:xfrm>
            <a:off x="10304762" y="3905538"/>
            <a:ext cx="149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45C60"/>
                </a:solidFill>
              </a:rPr>
              <a:t>Frontend</a:t>
            </a:r>
          </a:p>
          <a:p>
            <a:pPr algn="r"/>
            <a:r>
              <a:rPr lang="en-US" dirty="0">
                <a:solidFill>
                  <a:srgbClr val="245C60"/>
                </a:solidFill>
              </a:rPr>
              <a:t>CSS</a:t>
            </a:r>
          </a:p>
          <a:p>
            <a:pPr algn="r"/>
            <a:endParaRPr lang="en-US" dirty="0">
              <a:solidFill>
                <a:srgbClr val="245C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B6836A-B78F-44B3-B859-A49F0749CCEB}"/>
              </a:ext>
            </a:extLst>
          </p:cNvPr>
          <p:cNvSpPr txBox="1"/>
          <p:nvPr/>
        </p:nvSpPr>
        <p:spPr>
          <a:xfrm>
            <a:off x="485244" y="2212734"/>
            <a:ext cx="149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5C60"/>
                </a:solidFill>
              </a:rPr>
              <a:t>Frontend</a:t>
            </a:r>
          </a:p>
          <a:p>
            <a:r>
              <a:rPr lang="en-US" dirty="0">
                <a:solidFill>
                  <a:srgbClr val="245C60"/>
                </a:solidFill>
              </a:rPr>
              <a:t>CSS</a:t>
            </a:r>
          </a:p>
          <a:p>
            <a:r>
              <a:rPr lang="en-US" dirty="0">
                <a:solidFill>
                  <a:srgbClr val="245C60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8067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, email&#10;&#10;Description generated with very high confidence">
            <a:extLst>
              <a:ext uri="{FF2B5EF4-FFF2-40B4-BE49-F238E27FC236}">
                <a16:creationId xmlns:a16="http://schemas.microsoft.com/office/drawing/2014/main" id="{5285CE13-B083-48A7-9B4D-FE4E74AA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748" y="321054"/>
            <a:ext cx="7922503" cy="6215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5FB35-21A0-4775-9A05-CBD4213C4DF6}"/>
              </a:ext>
            </a:extLst>
          </p:cNvPr>
          <p:cNvSpPr txBox="1"/>
          <p:nvPr/>
        </p:nvSpPr>
        <p:spPr>
          <a:xfrm>
            <a:off x="8950648" y="604335"/>
            <a:ext cx="2225655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Find your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5665C-116E-4305-9BB7-E0EDF4739003}"/>
              </a:ext>
            </a:extLst>
          </p:cNvPr>
          <p:cNvSpPr txBox="1"/>
          <p:nvPr/>
        </p:nvSpPr>
        <p:spPr>
          <a:xfrm>
            <a:off x="9274087" y="3244334"/>
            <a:ext cx="278359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Select type of incident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E3724-063E-4E26-BF90-BFDC2D42CED8}"/>
              </a:ext>
            </a:extLst>
          </p:cNvPr>
          <p:cNvSpPr txBox="1"/>
          <p:nvPr/>
        </p:nvSpPr>
        <p:spPr>
          <a:xfrm>
            <a:off x="240784" y="1279616"/>
            <a:ext cx="300057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Write a brief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A6BFA-9A8B-4310-A066-84B85A35F26C}"/>
              </a:ext>
            </a:extLst>
          </p:cNvPr>
          <p:cNvSpPr txBox="1"/>
          <p:nvPr/>
        </p:nvSpPr>
        <p:spPr>
          <a:xfrm>
            <a:off x="281369" y="3365992"/>
            <a:ext cx="371959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photo of the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0ADCE-17D0-4CFE-B478-27F8CA62B216}"/>
              </a:ext>
            </a:extLst>
          </p:cNvPr>
          <p:cNvSpPr txBox="1"/>
          <p:nvPr/>
        </p:nvSpPr>
        <p:spPr>
          <a:xfrm>
            <a:off x="7677761" y="6220616"/>
            <a:ext cx="380148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for approval for posting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DC9F8-1E85-43AE-AB5C-95CF76F434DC}"/>
              </a:ext>
            </a:extLst>
          </p:cNvPr>
          <p:cNvCxnSpPr>
            <a:stCxn id="8" idx="3"/>
          </p:cNvCxnSpPr>
          <p:nvPr/>
        </p:nvCxnSpPr>
        <p:spPr>
          <a:xfrm>
            <a:off x="3241354" y="1464282"/>
            <a:ext cx="1718104" cy="1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1B9B7-02C7-451F-81EE-D06A0D05C578}"/>
              </a:ext>
            </a:extLst>
          </p:cNvPr>
          <p:cNvCxnSpPr>
            <a:cxnSpLocks/>
          </p:cNvCxnSpPr>
          <p:nvPr/>
        </p:nvCxnSpPr>
        <p:spPr>
          <a:xfrm>
            <a:off x="2134748" y="3735324"/>
            <a:ext cx="1486312" cy="77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E06D6-8239-483B-8541-31A6664ADBDD}"/>
              </a:ext>
            </a:extLst>
          </p:cNvPr>
          <p:cNvCxnSpPr>
            <a:cxnSpLocks/>
          </p:cNvCxnSpPr>
          <p:nvPr/>
        </p:nvCxnSpPr>
        <p:spPr>
          <a:xfrm flipH="1" flipV="1">
            <a:off x="4681481" y="4909789"/>
            <a:ext cx="2829035" cy="17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B1F0EF-E8A8-477D-9E47-B16D94B1A68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530389" y="2598821"/>
            <a:ext cx="743698" cy="8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189FAB-7360-4061-9CCA-DF19DDA122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59200" y="789001"/>
            <a:ext cx="3391448" cy="78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7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generated with very high confidence">
            <a:extLst>
              <a:ext uri="{FF2B5EF4-FFF2-40B4-BE49-F238E27FC236}">
                <a16:creationId xmlns:a16="http://schemas.microsoft.com/office/drawing/2014/main" id="{9FDE2DC1-A037-436A-8177-5B881937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85" y="320090"/>
            <a:ext cx="3739241" cy="596480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9A7831-ED18-4217-ADC5-73BC063388F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383632" y="1097367"/>
            <a:ext cx="4170862" cy="360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9A56C-7F5A-4984-B2C3-68312F22D3B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752928" y="1682886"/>
            <a:ext cx="2801566" cy="2425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58657F-4B10-4583-BF7D-BC42BDA1958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36295" y="2856645"/>
            <a:ext cx="3918199" cy="68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EF15F-9D2E-4AEA-9FBF-5829D551F3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383632" y="3759174"/>
            <a:ext cx="4170862" cy="6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0FFECB-CCD5-4A6E-8848-77DF3A54D3B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655652" y="4630367"/>
            <a:ext cx="2876570" cy="9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276A85-257A-44BE-90F6-1A7580F1EA46}"/>
              </a:ext>
            </a:extLst>
          </p:cNvPr>
          <p:cNvSpPr txBox="1"/>
          <p:nvPr/>
        </p:nvSpPr>
        <p:spPr>
          <a:xfrm>
            <a:off x="5554494" y="774201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an alert to appear on the news feed and on the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8C809-41C0-40D6-8138-940387FD5A8D}"/>
              </a:ext>
            </a:extLst>
          </p:cNvPr>
          <p:cNvSpPr txBox="1"/>
          <p:nvPr/>
        </p:nvSpPr>
        <p:spPr>
          <a:xfrm>
            <a:off x="5554494" y="1740794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report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69732-78E6-4E79-8B40-2AAA0D7A8E96}"/>
              </a:ext>
            </a:extLst>
          </p:cNvPr>
          <p:cNvSpPr txBox="1"/>
          <p:nvPr/>
        </p:nvSpPr>
        <p:spPr>
          <a:xfrm>
            <a:off x="5554494" y="2533479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report to be displayed on the incident report and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5F8A6-0B98-4601-9D13-1D9E3A254EE8}"/>
              </a:ext>
            </a:extLst>
          </p:cNvPr>
          <p:cNvSpPr txBox="1"/>
          <p:nvPr/>
        </p:nvSpPr>
        <p:spPr>
          <a:xfrm>
            <a:off x="5554494" y="3574508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01B82-B1CB-4F2B-8A44-6FA083E2206C}"/>
              </a:ext>
            </a:extLst>
          </p:cNvPr>
          <p:cNvSpPr txBox="1"/>
          <p:nvPr/>
        </p:nvSpPr>
        <p:spPr>
          <a:xfrm>
            <a:off x="5532222" y="5397477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Deny a user</a:t>
            </a:r>
          </a:p>
        </p:txBody>
      </p:sp>
    </p:spTree>
    <p:extLst>
      <p:ext uri="{BB962C8B-B14F-4D97-AF65-F5344CB8AC3E}">
        <p14:creationId xmlns:p14="http://schemas.microsoft.com/office/powerpoint/2010/main" val="282857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29427-4D07-4FC2-AB15-51B17C5F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911" y="582286"/>
            <a:ext cx="8070626" cy="57863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9D991F-1CAA-49B1-883A-C9D0CECEB7E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36351" y="5608320"/>
            <a:ext cx="281316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4ADDCC-B9ED-42E4-A352-E12EC8FE7FB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16779" y="5423654"/>
            <a:ext cx="185431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2D377-ABEF-43CF-8A20-F274E710306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070527" y="809943"/>
            <a:ext cx="3318241" cy="228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6318D2-0EF4-49C2-8059-57ECECB444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141747" y="1600200"/>
            <a:ext cx="2687050" cy="5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64F649-8A85-4675-BD78-8FAC1A8F6AFA}"/>
              </a:ext>
            </a:extLst>
          </p:cNvPr>
          <p:cNvSpPr txBox="1"/>
          <p:nvPr/>
        </p:nvSpPr>
        <p:spPr>
          <a:xfrm>
            <a:off x="231074" y="625277"/>
            <a:ext cx="283945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incidents on 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CD3C1-F764-44FF-B8DA-078497A54D94}"/>
              </a:ext>
            </a:extLst>
          </p:cNvPr>
          <p:cNvSpPr/>
          <p:nvPr/>
        </p:nvSpPr>
        <p:spPr>
          <a:xfrm>
            <a:off x="9771089" y="5238988"/>
            <a:ext cx="2242922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Find a walk buddy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62F16-705B-47A4-8FB8-0AB4286DE007}"/>
              </a:ext>
            </a:extLst>
          </p:cNvPr>
          <p:cNvSpPr/>
          <p:nvPr/>
        </p:nvSpPr>
        <p:spPr>
          <a:xfrm>
            <a:off x="104650" y="5423654"/>
            <a:ext cx="2231701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Report an incident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F72BF-1ECB-4A0B-8AD3-E363B0417498}"/>
              </a:ext>
            </a:extLst>
          </p:cNvPr>
          <p:cNvSpPr/>
          <p:nvPr/>
        </p:nvSpPr>
        <p:spPr>
          <a:xfrm>
            <a:off x="9828797" y="1978922"/>
            <a:ext cx="218521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recent alerts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2BE1B-F3EF-4E15-BEEB-81DD82F9DD2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70527" y="3244334"/>
            <a:ext cx="3318241" cy="25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B3051-0AC9-4738-9EE3-08CBD920C7DF}"/>
              </a:ext>
            </a:extLst>
          </p:cNvPr>
          <p:cNvSpPr/>
          <p:nvPr/>
        </p:nvSpPr>
        <p:spPr>
          <a:xfrm>
            <a:off x="104650" y="3059668"/>
            <a:ext cx="2965877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Call emergency services</a:t>
            </a:r>
          </a:p>
        </p:txBody>
      </p:sp>
    </p:spTree>
    <p:extLst>
      <p:ext uri="{BB962C8B-B14F-4D97-AF65-F5344CB8AC3E}">
        <p14:creationId xmlns:p14="http://schemas.microsoft.com/office/powerpoint/2010/main" val="30487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CA8E-01D6-4AD4-828F-02DD3F9E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56" y="1322961"/>
            <a:ext cx="2672291" cy="972766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C5FDD-847A-44DB-9196-1E4A8971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369" y="2286375"/>
            <a:ext cx="4133446" cy="2889754"/>
          </a:xfrm>
          <a:prstGeom prst="rect">
            <a:avLst/>
          </a:prstGeom>
        </p:spPr>
      </p:pic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B8284582-3B28-4792-A62B-090EC32851CE}"/>
              </a:ext>
            </a:extLst>
          </p:cNvPr>
          <p:cNvSpPr/>
          <p:nvPr/>
        </p:nvSpPr>
        <p:spPr>
          <a:xfrm>
            <a:off x="615657" y="2295727"/>
            <a:ext cx="4121712" cy="2880402"/>
          </a:xfrm>
          <a:prstGeom prst="righ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2F3C6-E33B-4B93-8463-F3E81009BC4C}"/>
              </a:ext>
            </a:extLst>
          </p:cNvPr>
          <p:cNvSpPr/>
          <p:nvPr/>
        </p:nvSpPr>
        <p:spPr>
          <a:xfrm>
            <a:off x="8870815" y="2295727"/>
            <a:ext cx="2682018" cy="2880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E5077-410C-4838-8495-A4515566FAEB}"/>
              </a:ext>
            </a:extLst>
          </p:cNvPr>
          <p:cNvSpPr txBox="1">
            <a:spLocks/>
          </p:cNvSpPr>
          <p:nvPr/>
        </p:nvSpPr>
        <p:spPr>
          <a:xfrm>
            <a:off x="4737369" y="1300639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A0DE50-07E4-4A4A-AA20-23C5E11E1465}"/>
              </a:ext>
            </a:extLst>
          </p:cNvPr>
          <p:cNvSpPr txBox="1">
            <a:spLocks/>
          </p:cNvSpPr>
          <p:nvPr/>
        </p:nvSpPr>
        <p:spPr>
          <a:xfrm>
            <a:off x="8859081" y="1407268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Result </a:t>
            </a:r>
          </a:p>
        </p:txBody>
      </p:sp>
      <p:pic>
        <p:nvPicPr>
          <p:cNvPr id="13" name="Picture 12" descr="Text, logo&#10;&#10;Description generated with very high confidence">
            <a:extLst>
              <a:ext uri="{FF2B5EF4-FFF2-40B4-BE49-F238E27FC236}">
                <a16:creationId xmlns:a16="http://schemas.microsoft.com/office/drawing/2014/main" id="{25E044FD-3509-4667-9B02-7245898B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57" y="2784427"/>
            <a:ext cx="2646403" cy="1237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B0395-DD76-4CC3-9AFB-495C1037137E}"/>
              </a:ext>
            </a:extLst>
          </p:cNvPr>
          <p:cNvSpPr txBox="1"/>
          <p:nvPr/>
        </p:nvSpPr>
        <p:spPr>
          <a:xfrm>
            <a:off x="4763257" y="4237269"/>
            <a:ext cx="264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pedestrian commuter safety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81597-CB5C-49C9-BB92-2B152C1EEF29}"/>
              </a:ext>
            </a:extLst>
          </p:cNvPr>
          <p:cNvSpPr txBox="1"/>
          <p:nvPr/>
        </p:nvSpPr>
        <p:spPr>
          <a:xfrm>
            <a:off x="9105088" y="2714017"/>
            <a:ext cx="2256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safer and happier campus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FB134-3EFC-41E4-8B64-CE5F0E330CCD}"/>
              </a:ext>
            </a:extLst>
          </p:cNvPr>
          <p:cNvSpPr txBox="1"/>
          <p:nvPr/>
        </p:nvSpPr>
        <p:spPr>
          <a:xfrm>
            <a:off x="693476" y="2335544"/>
            <a:ext cx="2516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Unsafe campus</a:t>
            </a:r>
          </a:p>
          <a:p>
            <a:r>
              <a:rPr lang="en-US" sz="1600" dirty="0"/>
              <a:t>- Inability to access     	safety 	information or 	recent local 	incidents</a:t>
            </a:r>
          </a:p>
          <a:p>
            <a:r>
              <a:rPr lang="en-US" sz="1600" dirty="0"/>
              <a:t> - Need for easy 	access to 	emergency 	services and AED 	locations</a:t>
            </a:r>
          </a:p>
        </p:txBody>
      </p:sp>
    </p:spTree>
    <p:extLst>
      <p:ext uri="{BB962C8B-B14F-4D97-AF65-F5344CB8AC3E}">
        <p14:creationId xmlns:p14="http://schemas.microsoft.com/office/powerpoint/2010/main" val="11233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campus safety</a:t>
            </a:r>
          </a:p>
        </p:txBody>
      </p:sp>
      <p:graphicFrame>
        <p:nvGraphicFramePr>
          <p:cNvPr id="10" name="Content Placeholder 2" descr="SmartArt graphic placeholder">
            <a:extLst>
              <a:ext uri="{FF2B5EF4-FFF2-40B4-BE49-F238E27FC236}">
                <a16:creationId xmlns:a16="http://schemas.microsoft.com/office/drawing/2014/main" id="{8983DDF0-E08C-48D9-9C6F-678021BE89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4B9-F3B0-4104-AEE8-CBDC54B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97038" cy="5542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Sofia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English is second language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Small hometown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Out of country freshman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On-campus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No car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Safely travel to and from and around 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view and report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Near real-time updates for nearby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Get GPS based directions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Link with other commuters via the walk buddy network</a:t>
            </a:r>
            <a:br>
              <a:rPr lang="en-US" sz="1100" dirty="0">
                <a:solidFill>
                  <a:srgbClr val="EBEBEB"/>
                </a:solidFill>
              </a:rPr>
            </a:br>
            <a:br>
              <a:rPr lang="en-US" sz="1100" dirty="0">
                <a:solidFill>
                  <a:srgbClr val="EBEBEB"/>
                </a:solidFill>
              </a:rPr>
            </a:br>
            <a:endParaRPr lang="en-US" sz="11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07332-E3F1-4441-A460-CF4B96BDD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6" r="1854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7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DCC11-2C1C-422F-A6D8-94BBB095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User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4448DAFD-741A-4AC4-AFF4-79B0DD6F2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01516"/>
              </p:ext>
            </p:extLst>
          </p:nvPr>
        </p:nvGraphicFramePr>
        <p:xfrm>
          <a:off x="0" y="2233404"/>
          <a:ext cx="12192000" cy="415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90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644" y="397043"/>
            <a:ext cx="3554923" cy="608797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Stewart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IIT Public Safety worker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driving a Public Safety vehicle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Working on-campus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Keep campus safe by reviewing and keeping the information about incidents updated.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Monitors and responds to reported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Develops the safety plans based on incidents reports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Analyze hotspots for incidents / hazards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945A5-3707-40E3-B523-2A4CEC72C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5" r="24055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77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6F3C-D209-4A0D-84EC-FDD145A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Administrative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9AD5E-43D4-4366-84BD-E640B873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6" y="3053803"/>
            <a:ext cx="11053006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9000" dirty="0">
                <a:solidFill>
                  <a:srgbClr val="F2F2F2"/>
                </a:solidFill>
              </a:rPr>
              <a:t>Next Steps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EE3B8-89D0-F021-38FB-AD8687628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85596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529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772C66-6899-4763-8018-2F87598D8AD6}"/>
              </a:ext>
            </a:extLst>
          </p:cNvPr>
          <p:cNvSpPr/>
          <p:nvPr/>
        </p:nvSpPr>
        <p:spPr>
          <a:xfrm>
            <a:off x="8432800" y="229058"/>
            <a:ext cx="3684771" cy="64680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BAE0C-FB56-4A50-96C5-482C5F46F9CD}"/>
              </a:ext>
            </a:extLst>
          </p:cNvPr>
          <p:cNvSpPr/>
          <p:nvPr/>
        </p:nvSpPr>
        <p:spPr>
          <a:xfrm>
            <a:off x="3759201" y="229058"/>
            <a:ext cx="4485428" cy="2802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28494-7466-4ABC-8A59-E95F5A21E7E3}"/>
              </a:ext>
            </a:extLst>
          </p:cNvPr>
          <p:cNvSpPr/>
          <p:nvPr/>
        </p:nvSpPr>
        <p:spPr>
          <a:xfrm>
            <a:off x="997163" y="3212967"/>
            <a:ext cx="7247466" cy="2983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0DC1F-0590-4849-9780-D069C3BF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9" y="47158"/>
            <a:ext cx="3826933" cy="3470875"/>
          </a:xfrm>
        </p:spPr>
        <p:txBody>
          <a:bodyPr/>
          <a:lstStyle/>
          <a:p>
            <a:r>
              <a:rPr lang="en-US" sz="9600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EC44-0461-48B1-9823-4F57FB06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442" y="3886778"/>
            <a:ext cx="930025" cy="4496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45C60"/>
                </a:solidFill>
              </a:rPr>
              <a:t>Angie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B551B-9E15-4C55-A287-241E59330C8F}"/>
              </a:ext>
            </a:extLst>
          </p:cNvPr>
          <p:cNvSpPr txBox="1">
            <a:spLocks/>
          </p:cNvSpPr>
          <p:nvPr/>
        </p:nvSpPr>
        <p:spPr>
          <a:xfrm>
            <a:off x="5614045" y="479775"/>
            <a:ext cx="1174667" cy="5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245C60"/>
                </a:solidFill>
              </a:rPr>
              <a:t>Hannah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F3673-2369-4F42-8977-EF76A2637B09}"/>
              </a:ext>
            </a:extLst>
          </p:cNvPr>
          <p:cNvSpPr txBox="1">
            <a:spLocks/>
          </p:cNvSpPr>
          <p:nvPr/>
        </p:nvSpPr>
        <p:spPr>
          <a:xfrm>
            <a:off x="9159490" y="1718831"/>
            <a:ext cx="930025" cy="44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b="1" dirty="0">
                <a:solidFill>
                  <a:srgbClr val="245C60"/>
                </a:solidFill>
              </a:rPr>
              <a:t>Jake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1D838-FEB6-4078-A3DE-F37FED0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69" y="4427378"/>
            <a:ext cx="1587598" cy="1587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CDA78-7830-4BAD-A8EF-98AE3446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482" y="356058"/>
            <a:ext cx="1587598" cy="1587598"/>
          </a:xfrm>
          <a:prstGeom prst="rect">
            <a:avLst/>
          </a:prstGeom>
        </p:spPr>
      </p:pic>
      <p:pic>
        <p:nvPicPr>
          <p:cNvPr id="10" name="Picture 9" descr="A picture containing person, outdoor, person&#10;&#10;Description generated with very high confidence">
            <a:extLst>
              <a:ext uri="{FF2B5EF4-FFF2-40B4-BE49-F238E27FC236}">
                <a16:creationId xmlns:a16="http://schemas.microsoft.com/office/drawing/2014/main" id="{A75228D7-38A2-4478-8B9A-43500E69B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515" y="445140"/>
            <a:ext cx="1599107" cy="1576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391D6-1161-4DD8-970B-74ADC2F4589A}"/>
              </a:ext>
            </a:extLst>
          </p:cNvPr>
          <p:cNvSpPr txBox="1"/>
          <p:nvPr/>
        </p:nvSpPr>
        <p:spPr>
          <a:xfrm>
            <a:off x="1064753" y="3425763"/>
            <a:ext cx="5420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C60"/>
                </a:solidFill>
              </a:rPr>
              <a:t>What did you learn about yourself?</a:t>
            </a:r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When I hit a mental block I do better to take a break and come back with fresh eyes than to try to power through.</a:t>
            </a:r>
          </a:p>
          <a:p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did you learn about software development/Agile Process/Teams?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HTML and CSS</a:t>
            </a:r>
            <a:br>
              <a:rPr lang="en-US" sz="1400" b="1" dirty="0">
                <a:solidFill>
                  <a:srgbClr val="245C60"/>
                </a:solidFill>
              </a:rPr>
            </a:br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you would do differently in your next project/team?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Be more prepared/come with a better working knowledge of how achieve solving the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C13AC-1BB2-490C-AB8C-1D2ED1DDB81A}"/>
              </a:ext>
            </a:extLst>
          </p:cNvPr>
          <p:cNvSpPr txBox="1"/>
          <p:nvPr/>
        </p:nvSpPr>
        <p:spPr>
          <a:xfrm>
            <a:off x="5619790" y="927993"/>
            <a:ext cx="23840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C60"/>
                </a:solidFill>
              </a:rPr>
              <a:t>What did you learn?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You can accomplish amazing things when your team has a growth mindset and keeps things simple!</a:t>
            </a:r>
            <a:br>
              <a:rPr lang="en-US" sz="1400" b="1" dirty="0">
                <a:solidFill>
                  <a:srgbClr val="245C60"/>
                </a:solidFill>
              </a:rPr>
            </a:br>
            <a:endParaRPr lang="en-US" sz="1400" b="1" dirty="0">
              <a:solidFill>
                <a:srgbClr val="245C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BA425-C958-4206-BFF1-5C9F2D0BB1D0}"/>
              </a:ext>
            </a:extLst>
          </p:cNvPr>
          <p:cNvSpPr txBox="1"/>
          <p:nvPr/>
        </p:nvSpPr>
        <p:spPr>
          <a:xfrm>
            <a:off x="8554997" y="2237585"/>
            <a:ext cx="3562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b="1" dirty="0">
                <a:solidFill>
                  <a:srgbClr val="245C60"/>
                </a:solidFill>
              </a:rPr>
              <a:t>What did you learn about yourself? I learned some of the places I can make myself useful in a development team.</a:t>
            </a:r>
          </a:p>
          <a:p>
            <a:pPr fontAlgn="base"/>
            <a:endParaRPr lang="en-US" sz="1400" b="1" dirty="0">
              <a:solidFill>
                <a:srgbClr val="245C60"/>
              </a:solidFill>
            </a:endParaRPr>
          </a:p>
          <a:p>
            <a:pPr fontAlgn="base"/>
            <a:r>
              <a:rPr lang="en-US" sz="1400" b="1" dirty="0">
                <a:solidFill>
                  <a:srgbClr val="245C60"/>
                </a:solidFill>
              </a:rPr>
              <a:t>What did you learn about software development/Agile Process/Teams I learned the importance of keeping an organized </a:t>
            </a:r>
            <a:r>
              <a:rPr lang="en-US" sz="1400" b="1" dirty="0" err="1">
                <a:solidFill>
                  <a:srgbClr val="245C60"/>
                </a:solidFill>
              </a:rPr>
              <a:t>kanban</a:t>
            </a:r>
            <a:r>
              <a:rPr lang="en-US" sz="1400" b="1" dirty="0">
                <a:solidFill>
                  <a:srgbClr val="245C60"/>
                </a:solidFill>
              </a:rPr>
              <a:t> board and how that can facilitate the development process and workflows between team members.</a:t>
            </a:r>
          </a:p>
          <a:p>
            <a:pPr fontAlgn="base"/>
            <a:endParaRPr lang="en-US" sz="1400" b="1" dirty="0">
              <a:solidFill>
                <a:srgbClr val="245C60"/>
              </a:solidFill>
            </a:endParaRPr>
          </a:p>
          <a:p>
            <a:pPr fontAlgn="base"/>
            <a:r>
              <a:rPr lang="en-US" sz="1400" b="1" dirty="0">
                <a:solidFill>
                  <a:srgbClr val="245C60"/>
                </a:solidFill>
              </a:rPr>
              <a:t>What you would do differently in your next project/team? Make </a:t>
            </a:r>
            <a:r>
              <a:rPr lang="en-US" sz="1400" b="1" dirty="0" err="1">
                <a:solidFill>
                  <a:srgbClr val="245C60"/>
                </a:solidFill>
              </a:rPr>
              <a:t>kanban</a:t>
            </a:r>
            <a:r>
              <a:rPr lang="en-US" sz="1400" b="1" dirty="0">
                <a:solidFill>
                  <a:srgbClr val="245C60"/>
                </a:solidFill>
              </a:rPr>
              <a:t> tasks more granular, so that individual tasks are completed on time and tracked, instead of broad tasks with more parts taking longer to move through the development cycle.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70A7DD-34EE-4C6A-9AE1-CF48140FE79D}"/>
              </a:ext>
            </a:extLst>
          </p:cNvPr>
          <p:cNvSpPr txBox="1"/>
          <p:nvPr/>
        </p:nvSpPr>
        <p:spPr>
          <a:xfrm>
            <a:off x="3896482" y="2021504"/>
            <a:ext cx="158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5C60"/>
                </a:solidFill>
              </a:rPr>
              <a:t>Backend</a:t>
            </a:r>
          </a:p>
          <a:p>
            <a:r>
              <a:rPr lang="en-US" dirty="0">
                <a:solidFill>
                  <a:srgbClr val="245C60"/>
                </a:solidFill>
              </a:rPr>
              <a:t>APIs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775D3-29FB-48BB-AF35-F169F0043438}"/>
              </a:ext>
            </a:extLst>
          </p:cNvPr>
          <p:cNvSpPr txBox="1"/>
          <p:nvPr/>
        </p:nvSpPr>
        <p:spPr>
          <a:xfrm>
            <a:off x="8554997" y="445140"/>
            <a:ext cx="1499960" cy="6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45C60"/>
                </a:solidFill>
              </a:rPr>
              <a:t>Backend</a:t>
            </a:r>
          </a:p>
          <a:p>
            <a:pPr algn="r"/>
            <a:r>
              <a:rPr lang="en-US" dirty="0">
                <a:solidFill>
                  <a:srgbClr val="245C60"/>
                </a:solidFill>
              </a:rPr>
              <a:t>Maps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B8A263-CA28-44E2-A953-A7F2F465A0AB}"/>
              </a:ext>
            </a:extLst>
          </p:cNvPr>
          <p:cNvSpPr txBox="1"/>
          <p:nvPr/>
        </p:nvSpPr>
        <p:spPr>
          <a:xfrm>
            <a:off x="6582507" y="3335087"/>
            <a:ext cx="149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45C60"/>
                </a:solidFill>
              </a:rPr>
              <a:t>Frontend</a:t>
            </a:r>
          </a:p>
          <a:p>
            <a:pPr algn="r"/>
            <a:r>
              <a:rPr lang="en-US" dirty="0">
                <a:solidFill>
                  <a:srgbClr val="245C60"/>
                </a:solidFill>
              </a:rPr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202670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1AEF4D-E1F1-46B8-8C58-B490BFDD64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49337-CC20-42E7-8327-E5212BE34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3C901-7F07-466C-BBFB-37B66ED1F69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PowerPoint Presentation</vt:lpstr>
      <vt:lpstr>Problem</vt:lpstr>
      <vt:lpstr>Improved campus safety</vt:lpstr>
      <vt:lpstr>Name: Sofia  Background: English is second language Small hometown Out of country freshman On-campus No car   Goal: Safely travel to and from and around campus view and report crime/safety incidents Near real-time updates for nearby crime/safety incidents Get GPS based directions Link with other commuters via the walk buddy network  </vt:lpstr>
      <vt:lpstr>User Functions</vt:lpstr>
      <vt:lpstr>Name: Stewart  Background: IIT Public Safety worker driving a Public Safety vehicle Working on-campus  Goal: Keep campus safe by reviewing and keeping the information about incidents updated. Monitors and responds to reported incidents Develops the safety plans based on incidents reports Analyze hotspots for incidents / hazards</vt:lpstr>
      <vt:lpstr>Administrative Functions</vt:lpstr>
      <vt:lpstr>Next Steps</vt:lpstr>
      <vt:lpstr>The Team</vt:lpstr>
      <vt:lpstr>The Team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2022-04-20T01:41:38Z</dcterms:created>
  <dcterms:modified xsi:type="dcterms:W3CDTF">2022-04-26T23:27:24Z</dcterms:modified>
</cp:coreProperties>
</file>