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F256BA-5827-4084-B7AC-C4504E0B5969}" v="110" dt="2024-05-17T21:36:21.7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3042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unthavong, Mark (PBM-ADS)" userId="a9e39fda-322e-4d81-b8b9-215f35ed2edf" providerId="ADAL" clId="{ACF256BA-5827-4084-B7AC-C4504E0B5969}"/>
    <pc:docChg chg="undo custSel addSld modSld">
      <pc:chgData name="Bounthavong, Mark (PBM-ADS)" userId="a9e39fda-322e-4d81-b8b9-215f35ed2edf" providerId="ADAL" clId="{ACF256BA-5827-4084-B7AC-C4504E0B5969}" dt="2024-05-17T21:36:29.458" v="1415" actId="14100"/>
      <pc:docMkLst>
        <pc:docMk/>
      </pc:docMkLst>
      <pc:sldChg chg="addSp delSp modSp new mod modClrScheme chgLayout">
        <pc:chgData name="Bounthavong, Mark (PBM-ADS)" userId="a9e39fda-322e-4d81-b8b9-215f35ed2edf" providerId="ADAL" clId="{ACF256BA-5827-4084-B7AC-C4504E0B5969}" dt="2024-05-17T17:04:10.233" v="460" actId="120"/>
        <pc:sldMkLst>
          <pc:docMk/>
          <pc:sldMk cId="2092441864" sldId="256"/>
        </pc:sldMkLst>
        <pc:spChg chg="del">
          <ac:chgData name="Bounthavong, Mark (PBM-ADS)" userId="a9e39fda-322e-4d81-b8b9-215f35ed2edf" providerId="ADAL" clId="{ACF256BA-5827-4084-B7AC-C4504E0B5969}" dt="2024-05-17T15:45:13.646" v="1" actId="700"/>
          <ac:spMkLst>
            <pc:docMk/>
            <pc:sldMk cId="2092441864" sldId="256"/>
            <ac:spMk id="2" creationId="{65C00A9B-7EE9-B1E7-15AC-5A3802F45C22}"/>
          </ac:spMkLst>
        </pc:spChg>
        <pc:spChg chg="del">
          <ac:chgData name="Bounthavong, Mark (PBM-ADS)" userId="a9e39fda-322e-4d81-b8b9-215f35ed2edf" providerId="ADAL" clId="{ACF256BA-5827-4084-B7AC-C4504E0B5969}" dt="2024-05-17T15:45:13.646" v="1" actId="700"/>
          <ac:spMkLst>
            <pc:docMk/>
            <pc:sldMk cId="2092441864" sldId="256"/>
            <ac:spMk id="3" creationId="{333412CD-73CD-1A34-93C7-3758FE39C276}"/>
          </ac:spMkLst>
        </pc:spChg>
        <pc:spChg chg="add mod">
          <ac:chgData name="Bounthavong, Mark (PBM-ADS)" userId="a9e39fda-322e-4d81-b8b9-215f35ed2edf" providerId="ADAL" clId="{ACF256BA-5827-4084-B7AC-C4504E0B5969}" dt="2024-05-17T16:58:59.411" v="435" actId="1076"/>
          <ac:spMkLst>
            <pc:docMk/>
            <pc:sldMk cId="2092441864" sldId="256"/>
            <ac:spMk id="9" creationId="{CAF71985-3D7E-359A-4A1A-D5DB3F3359AE}"/>
          </ac:spMkLst>
        </pc:spChg>
        <pc:spChg chg="add mod">
          <ac:chgData name="Bounthavong, Mark (PBM-ADS)" userId="a9e39fda-322e-4d81-b8b9-215f35ed2edf" providerId="ADAL" clId="{ACF256BA-5827-4084-B7AC-C4504E0B5969}" dt="2024-05-17T16:58:59.411" v="435" actId="1076"/>
          <ac:spMkLst>
            <pc:docMk/>
            <pc:sldMk cId="2092441864" sldId="256"/>
            <ac:spMk id="12" creationId="{09BAC643-19CB-2C7E-8CE0-2D12BF428517}"/>
          </ac:spMkLst>
        </pc:spChg>
        <pc:spChg chg="add mod">
          <ac:chgData name="Bounthavong, Mark (PBM-ADS)" userId="a9e39fda-322e-4d81-b8b9-215f35ed2edf" providerId="ADAL" clId="{ACF256BA-5827-4084-B7AC-C4504E0B5969}" dt="2024-05-17T16:58:59.411" v="435" actId="1076"/>
          <ac:spMkLst>
            <pc:docMk/>
            <pc:sldMk cId="2092441864" sldId="256"/>
            <ac:spMk id="13" creationId="{93CD63C2-8EF2-9CD1-7E59-CE7F58C857EF}"/>
          </ac:spMkLst>
        </pc:spChg>
        <pc:spChg chg="add mod">
          <ac:chgData name="Bounthavong, Mark (PBM-ADS)" userId="a9e39fda-322e-4d81-b8b9-215f35ed2edf" providerId="ADAL" clId="{ACF256BA-5827-4084-B7AC-C4504E0B5969}" dt="2024-05-17T16:58:59.411" v="435" actId="1076"/>
          <ac:spMkLst>
            <pc:docMk/>
            <pc:sldMk cId="2092441864" sldId="256"/>
            <ac:spMk id="16" creationId="{B1693C5E-8238-5F73-FCF2-1ECB1DECF990}"/>
          </ac:spMkLst>
        </pc:spChg>
        <pc:spChg chg="add mod">
          <ac:chgData name="Bounthavong, Mark (PBM-ADS)" userId="a9e39fda-322e-4d81-b8b9-215f35ed2edf" providerId="ADAL" clId="{ACF256BA-5827-4084-B7AC-C4504E0B5969}" dt="2024-05-17T17:04:10.233" v="460" actId="120"/>
          <ac:spMkLst>
            <pc:docMk/>
            <pc:sldMk cId="2092441864" sldId="256"/>
            <ac:spMk id="17" creationId="{94DF5C91-67A6-833A-B522-6CF50C9CB7B4}"/>
          </ac:spMkLst>
        </pc:spChg>
        <pc:spChg chg="add mod">
          <ac:chgData name="Bounthavong, Mark (PBM-ADS)" userId="a9e39fda-322e-4d81-b8b9-215f35ed2edf" providerId="ADAL" clId="{ACF256BA-5827-4084-B7AC-C4504E0B5969}" dt="2024-05-17T17:00:40.150" v="458" actId="403"/>
          <ac:spMkLst>
            <pc:docMk/>
            <pc:sldMk cId="2092441864" sldId="256"/>
            <ac:spMk id="18" creationId="{55F7E01A-0F7A-8998-3167-5E1D3130350A}"/>
          </ac:spMkLst>
        </pc:spChg>
        <pc:spChg chg="add mod">
          <ac:chgData name="Bounthavong, Mark (PBM-ADS)" userId="a9e39fda-322e-4d81-b8b9-215f35ed2edf" providerId="ADAL" clId="{ACF256BA-5827-4084-B7AC-C4504E0B5969}" dt="2024-05-17T17:00:40.150" v="458" actId="403"/>
          <ac:spMkLst>
            <pc:docMk/>
            <pc:sldMk cId="2092441864" sldId="256"/>
            <ac:spMk id="19" creationId="{A0B5640B-C5CD-9893-7DB9-150E42E4E591}"/>
          </ac:spMkLst>
        </pc:spChg>
        <pc:spChg chg="add mod">
          <ac:chgData name="Bounthavong, Mark (PBM-ADS)" userId="a9e39fda-322e-4d81-b8b9-215f35ed2edf" providerId="ADAL" clId="{ACF256BA-5827-4084-B7AC-C4504E0B5969}" dt="2024-05-17T17:00:40.150" v="458" actId="403"/>
          <ac:spMkLst>
            <pc:docMk/>
            <pc:sldMk cId="2092441864" sldId="256"/>
            <ac:spMk id="20" creationId="{19B8A7C2-D357-44CF-A755-1BC9E4237C1F}"/>
          </ac:spMkLst>
        </pc:spChg>
        <pc:spChg chg="add mod">
          <ac:chgData name="Bounthavong, Mark (PBM-ADS)" userId="a9e39fda-322e-4d81-b8b9-215f35ed2edf" providerId="ADAL" clId="{ACF256BA-5827-4084-B7AC-C4504E0B5969}" dt="2024-05-17T17:00:40.150" v="458" actId="403"/>
          <ac:spMkLst>
            <pc:docMk/>
            <pc:sldMk cId="2092441864" sldId="256"/>
            <ac:spMk id="21" creationId="{C2BFA691-EBCB-805D-A5A8-E390F1662759}"/>
          </ac:spMkLst>
        </pc:spChg>
        <pc:cxnChg chg="add mod">
          <ac:chgData name="Bounthavong, Mark (PBM-ADS)" userId="a9e39fda-322e-4d81-b8b9-215f35ed2edf" providerId="ADAL" clId="{ACF256BA-5827-4084-B7AC-C4504E0B5969}" dt="2024-05-17T16:58:59.411" v="435" actId="1076"/>
          <ac:cxnSpMkLst>
            <pc:docMk/>
            <pc:sldMk cId="2092441864" sldId="256"/>
            <ac:cxnSpMk id="5" creationId="{30840585-EC82-6AF6-370B-DEDB31BCC32B}"/>
          </ac:cxnSpMkLst>
        </pc:cxnChg>
        <pc:cxnChg chg="add mod">
          <ac:chgData name="Bounthavong, Mark (PBM-ADS)" userId="a9e39fda-322e-4d81-b8b9-215f35ed2edf" providerId="ADAL" clId="{ACF256BA-5827-4084-B7AC-C4504E0B5969}" dt="2024-05-17T16:58:59.411" v="435" actId="1076"/>
          <ac:cxnSpMkLst>
            <pc:docMk/>
            <pc:sldMk cId="2092441864" sldId="256"/>
            <ac:cxnSpMk id="6" creationId="{AB1FE062-AD64-B73D-6500-5F188989C518}"/>
          </ac:cxnSpMkLst>
        </pc:cxnChg>
        <pc:cxnChg chg="add mod">
          <ac:chgData name="Bounthavong, Mark (PBM-ADS)" userId="a9e39fda-322e-4d81-b8b9-215f35ed2edf" providerId="ADAL" clId="{ACF256BA-5827-4084-B7AC-C4504E0B5969}" dt="2024-05-17T16:58:59.411" v="435" actId="1076"/>
          <ac:cxnSpMkLst>
            <pc:docMk/>
            <pc:sldMk cId="2092441864" sldId="256"/>
            <ac:cxnSpMk id="11" creationId="{5C7F6FC4-B0EB-8EE8-1195-75C716EB6C77}"/>
          </ac:cxnSpMkLst>
        </pc:cxnChg>
        <pc:cxnChg chg="add mod">
          <ac:chgData name="Bounthavong, Mark (PBM-ADS)" userId="a9e39fda-322e-4d81-b8b9-215f35ed2edf" providerId="ADAL" clId="{ACF256BA-5827-4084-B7AC-C4504E0B5969}" dt="2024-05-17T16:58:59.411" v="435" actId="1076"/>
          <ac:cxnSpMkLst>
            <pc:docMk/>
            <pc:sldMk cId="2092441864" sldId="256"/>
            <ac:cxnSpMk id="15" creationId="{81CBD5B5-8E48-7D57-7B46-87C58DEE4806}"/>
          </ac:cxnSpMkLst>
        </pc:cxnChg>
      </pc:sldChg>
      <pc:sldChg chg="addSp delSp modSp new mod">
        <pc:chgData name="Bounthavong, Mark (PBM-ADS)" userId="a9e39fda-322e-4d81-b8b9-215f35ed2edf" providerId="ADAL" clId="{ACF256BA-5827-4084-B7AC-C4504E0B5969}" dt="2024-05-17T20:18:28.072" v="650" actId="208"/>
        <pc:sldMkLst>
          <pc:docMk/>
          <pc:sldMk cId="2158982929" sldId="257"/>
        </pc:sldMkLst>
        <pc:spChg chg="add mod">
          <ac:chgData name="Bounthavong, Mark (PBM-ADS)" userId="a9e39fda-322e-4d81-b8b9-215f35ed2edf" providerId="ADAL" clId="{ACF256BA-5827-4084-B7AC-C4504E0B5969}" dt="2024-05-17T20:18:07.047" v="644" actId="1076"/>
          <ac:spMkLst>
            <pc:docMk/>
            <pc:sldMk cId="2158982929" sldId="257"/>
            <ac:spMk id="4" creationId="{8F1E919F-FCE4-1977-CAB5-785D341C2B93}"/>
          </ac:spMkLst>
        </pc:spChg>
        <pc:spChg chg="add mod">
          <ac:chgData name="Bounthavong, Mark (PBM-ADS)" userId="a9e39fda-322e-4d81-b8b9-215f35ed2edf" providerId="ADAL" clId="{ACF256BA-5827-4084-B7AC-C4504E0B5969}" dt="2024-05-17T20:18:07.047" v="644" actId="1076"/>
          <ac:spMkLst>
            <pc:docMk/>
            <pc:sldMk cId="2158982929" sldId="257"/>
            <ac:spMk id="9" creationId="{4C961AAA-8D3C-BAE7-6318-CFB5BE14098B}"/>
          </ac:spMkLst>
        </pc:spChg>
        <pc:spChg chg="add mod">
          <ac:chgData name="Bounthavong, Mark (PBM-ADS)" userId="a9e39fda-322e-4d81-b8b9-215f35ed2edf" providerId="ADAL" clId="{ACF256BA-5827-4084-B7AC-C4504E0B5969}" dt="2024-05-17T20:18:28.072" v="650" actId="208"/>
          <ac:spMkLst>
            <pc:docMk/>
            <pc:sldMk cId="2158982929" sldId="257"/>
            <ac:spMk id="10" creationId="{E267D8ED-7627-756F-6255-2DF2D0F56608}"/>
          </ac:spMkLst>
        </pc:spChg>
        <pc:picChg chg="add mod">
          <ac:chgData name="Bounthavong, Mark (PBM-ADS)" userId="a9e39fda-322e-4d81-b8b9-215f35ed2edf" providerId="ADAL" clId="{ACF256BA-5827-4084-B7AC-C4504E0B5969}" dt="2024-05-17T20:18:09.812" v="646" actId="1076"/>
          <ac:picMkLst>
            <pc:docMk/>
            <pc:sldMk cId="2158982929" sldId="257"/>
            <ac:picMk id="3" creationId="{BFFE2009-4570-DBC4-5AA9-EA2F9DA970EB}"/>
          </ac:picMkLst>
        </pc:picChg>
        <pc:picChg chg="add del mod">
          <ac:chgData name="Bounthavong, Mark (PBM-ADS)" userId="a9e39fda-322e-4d81-b8b9-215f35ed2edf" providerId="ADAL" clId="{ACF256BA-5827-4084-B7AC-C4504E0B5969}" dt="2024-05-17T20:17:10.478" v="633" actId="478"/>
          <ac:picMkLst>
            <pc:docMk/>
            <pc:sldMk cId="2158982929" sldId="257"/>
            <ac:picMk id="6" creationId="{E3D5119E-7869-D957-7045-6F5A8D7A65E9}"/>
          </ac:picMkLst>
        </pc:picChg>
        <pc:picChg chg="add mod">
          <ac:chgData name="Bounthavong, Mark (PBM-ADS)" userId="a9e39fda-322e-4d81-b8b9-215f35ed2edf" providerId="ADAL" clId="{ACF256BA-5827-4084-B7AC-C4504E0B5969}" dt="2024-05-17T20:18:07.047" v="644" actId="1076"/>
          <ac:picMkLst>
            <pc:docMk/>
            <pc:sldMk cId="2158982929" sldId="257"/>
            <ac:picMk id="8" creationId="{DCD47AF9-5A8D-F335-99DA-03A82A02BB93}"/>
          </ac:picMkLst>
        </pc:picChg>
      </pc:sldChg>
      <pc:sldChg chg="addSp delSp modSp add mod">
        <pc:chgData name="Bounthavong, Mark (PBM-ADS)" userId="a9e39fda-322e-4d81-b8b9-215f35ed2edf" providerId="ADAL" clId="{ACF256BA-5827-4084-B7AC-C4504E0B5969}" dt="2024-05-17T20:20:38.620" v="998" actId="22"/>
        <pc:sldMkLst>
          <pc:docMk/>
          <pc:sldMk cId="3358509463" sldId="258"/>
        </pc:sldMkLst>
        <pc:spChg chg="mod">
          <ac:chgData name="Bounthavong, Mark (PBM-ADS)" userId="a9e39fda-322e-4d81-b8b9-215f35ed2edf" providerId="ADAL" clId="{ACF256BA-5827-4084-B7AC-C4504E0B5969}" dt="2024-05-17T20:20:31.299" v="995" actId="20577"/>
          <ac:spMkLst>
            <pc:docMk/>
            <pc:sldMk cId="3358509463" sldId="258"/>
            <ac:spMk id="4" creationId="{8F1E919F-FCE4-1977-CAB5-785D341C2B93}"/>
          </ac:spMkLst>
        </pc:spChg>
        <pc:spChg chg="mod">
          <ac:chgData name="Bounthavong, Mark (PBM-ADS)" userId="a9e39fda-322e-4d81-b8b9-215f35ed2edf" providerId="ADAL" clId="{ACF256BA-5827-4084-B7AC-C4504E0B5969}" dt="2024-05-17T20:18:39.326" v="652" actId="1076"/>
          <ac:spMkLst>
            <pc:docMk/>
            <pc:sldMk cId="3358509463" sldId="258"/>
            <ac:spMk id="10" creationId="{E267D8ED-7627-756F-6255-2DF2D0F56608}"/>
          </ac:spMkLst>
        </pc:spChg>
        <pc:picChg chg="add mod">
          <ac:chgData name="Bounthavong, Mark (PBM-ADS)" userId="a9e39fda-322e-4d81-b8b9-215f35ed2edf" providerId="ADAL" clId="{ACF256BA-5827-4084-B7AC-C4504E0B5969}" dt="2024-05-17T20:20:34.202" v="996" actId="1076"/>
          <ac:picMkLst>
            <pc:docMk/>
            <pc:sldMk cId="3358509463" sldId="258"/>
            <ac:picMk id="5" creationId="{B96094F4-7E82-8F1C-6003-4DBD717ABCF0}"/>
          </ac:picMkLst>
        </pc:picChg>
        <pc:picChg chg="add del">
          <ac:chgData name="Bounthavong, Mark (PBM-ADS)" userId="a9e39fda-322e-4d81-b8b9-215f35ed2edf" providerId="ADAL" clId="{ACF256BA-5827-4084-B7AC-C4504E0B5969}" dt="2024-05-17T20:20:38.620" v="998" actId="22"/>
          <ac:picMkLst>
            <pc:docMk/>
            <pc:sldMk cId="3358509463" sldId="258"/>
            <ac:picMk id="7" creationId="{99B4DE8C-D45D-7B5E-FB51-0C2EF410D372}"/>
          </ac:picMkLst>
        </pc:picChg>
        <pc:picChg chg="del">
          <ac:chgData name="Bounthavong, Mark (PBM-ADS)" userId="a9e39fda-322e-4d81-b8b9-215f35ed2edf" providerId="ADAL" clId="{ACF256BA-5827-4084-B7AC-C4504E0B5969}" dt="2024-05-17T20:19:19.728" v="734" actId="478"/>
          <ac:picMkLst>
            <pc:docMk/>
            <pc:sldMk cId="3358509463" sldId="258"/>
            <ac:picMk id="8" creationId="{DCD47AF9-5A8D-F335-99DA-03A82A02BB93}"/>
          </ac:picMkLst>
        </pc:picChg>
      </pc:sldChg>
      <pc:sldChg chg="addSp delSp modSp add mod">
        <pc:chgData name="Bounthavong, Mark (PBM-ADS)" userId="a9e39fda-322e-4d81-b8b9-215f35ed2edf" providerId="ADAL" clId="{ACF256BA-5827-4084-B7AC-C4504E0B5969}" dt="2024-05-17T20:21:48.853" v="1096" actId="1076"/>
        <pc:sldMkLst>
          <pc:docMk/>
          <pc:sldMk cId="1894813997" sldId="259"/>
        </pc:sldMkLst>
        <pc:spChg chg="mod">
          <ac:chgData name="Bounthavong, Mark (PBM-ADS)" userId="a9e39fda-322e-4d81-b8b9-215f35ed2edf" providerId="ADAL" clId="{ACF256BA-5827-4084-B7AC-C4504E0B5969}" dt="2024-05-17T20:21:48.853" v="1096" actId="1076"/>
          <ac:spMkLst>
            <pc:docMk/>
            <pc:sldMk cId="1894813997" sldId="259"/>
            <ac:spMk id="4" creationId="{8F1E919F-FCE4-1977-CAB5-785D341C2B93}"/>
          </ac:spMkLst>
        </pc:spChg>
        <pc:spChg chg="mod">
          <ac:chgData name="Bounthavong, Mark (PBM-ADS)" userId="a9e39fda-322e-4d81-b8b9-215f35ed2edf" providerId="ADAL" clId="{ACF256BA-5827-4084-B7AC-C4504E0B5969}" dt="2024-05-17T20:21:48.853" v="1096" actId="1076"/>
          <ac:spMkLst>
            <pc:docMk/>
            <pc:sldMk cId="1894813997" sldId="259"/>
            <ac:spMk id="9" creationId="{4C961AAA-8D3C-BAE7-6318-CFB5BE14098B}"/>
          </ac:spMkLst>
        </pc:spChg>
        <pc:spChg chg="mod">
          <ac:chgData name="Bounthavong, Mark (PBM-ADS)" userId="a9e39fda-322e-4d81-b8b9-215f35ed2edf" providerId="ADAL" clId="{ACF256BA-5827-4084-B7AC-C4504E0B5969}" dt="2024-05-17T20:20:43.455" v="1000" actId="1076"/>
          <ac:spMkLst>
            <pc:docMk/>
            <pc:sldMk cId="1894813997" sldId="259"/>
            <ac:spMk id="10" creationId="{E267D8ED-7627-756F-6255-2DF2D0F56608}"/>
          </ac:spMkLst>
        </pc:spChg>
        <pc:picChg chg="del">
          <ac:chgData name="Bounthavong, Mark (PBM-ADS)" userId="a9e39fda-322e-4d81-b8b9-215f35ed2edf" providerId="ADAL" clId="{ACF256BA-5827-4084-B7AC-C4504E0B5969}" dt="2024-05-17T20:21:23.964" v="1085" actId="478"/>
          <ac:picMkLst>
            <pc:docMk/>
            <pc:sldMk cId="1894813997" sldId="259"/>
            <ac:picMk id="5" creationId="{B96094F4-7E82-8F1C-6003-4DBD717ABCF0}"/>
          </ac:picMkLst>
        </pc:picChg>
        <pc:picChg chg="add mod">
          <ac:chgData name="Bounthavong, Mark (PBM-ADS)" userId="a9e39fda-322e-4d81-b8b9-215f35ed2edf" providerId="ADAL" clId="{ACF256BA-5827-4084-B7AC-C4504E0B5969}" dt="2024-05-17T20:21:48.853" v="1096" actId="1076"/>
          <ac:picMkLst>
            <pc:docMk/>
            <pc:sldMk cId="1894813997" sldId="259"/>
            <ac:picMk id="6" creationId="{A37213A8-F8D1-8E36-84F5-F1302BE47579}"/>
          </ac:picMkLst>
        </pc:picChg>
      </pc:sldChg>
      <pc:sldChg chg="addSp delSp modSp new mod">
        <pc:chgData name="Bounthavong, Mark (PBM-ADS)" userId="a9e39fda-322e-4d81-b8b9-215f35ed2edf" providerId="ADAL" clId="{ACF256BA-5827-4084-B7AC-C4504E0B5969}" dt="2024-05-17T21:31:18.310" v="1234" actId="1076"/>
        <pc:sldMkLst>
          <pc:docMk/>
          <pc:sldMk cId="2488800284" sldId="260"/>
        </pc:sldMkLst>
        <pc:spChg chg="add mod">
          <ac:chgData name="Bounthavong, Mark (PBM-ADS)" userId="a9e39fda-322e-4d81-b8b9-215f35ed2edf" providerId="ADAL" clId="{ACF256BA-5827-4084-B7AC-C4504E0B5969}" dt="2024-05-17T21:30:59.012" v="1233" actId="1076"/>
          <ac:spMkLst>
            <pc:docMk/>
            <pc:sldMk cId="2488800284" sldId="260"/>
            <ac:spMk id="6" creationId="{5B058B4D-244C-DBCF-C173-2673B0E47048}"/>
          </ac:spMkLst>
        </pc:spChg>
        <pc:spChg chg="add mod">
          <ac:chgData name="Bounthavong, Mark (PBM-ADS)" userId="a9e39fda-322e-4d81-b8b9-215f35ed2edf" providerId="ADAL" clId="{ACF256BA-5827-4084-B7AC-C4504E0B5969}" dt="2024-05-17T21:30:59.012" v="1233" actId="1076"/>
          <ac:spMkLst>
            <pc:docMk/>
            <pc:sldMk cId="2488800284" sldId="260"/>
            <ac:spMk id="7" creationId="{20A3BEDB-D0BA-5008-7B7E-FC343D4C7C40}"/>
          </ac:spMkLst>
        </pc:spChg>
        <pc:spChg chg="add mod">
          <ac:chgData name="Bounthavong, Mark (PBM-ADS)" userId="a9e39fda-322e-4d81-b8b9-215f35ed2edf" providerId="ADAL" clId="{ACF256BA-5827-4084-B7AC-C4504E0B5969}" dt="2024-05-17T21:31:18.310" v="1234" actId="1076"/>
          <ac:spMkLst>
            <pc:docMk/>
            <pc:sldMk cId="2488800284" sldId="260"/>
            <ac:spMk id="8" creationId="{C1D56B99-75C5-4248-F838-DC4524F34DA0}"/>
          </ac:spMkLst>
        </pc:spChg>
        <pc:spChg chg="add mod">
          <ac:chgData name="Bounthavong, Mark (PBM-ADS)" userId="a9e39fda-322e-4d81-b8b9-215f35ed2edf" providerId="ADAL" clId="{ACF256BA-5827-4084-B7AC-C4504E0B5969}" dt="2024-05-17T21:30:59.012" v="1233" actId="1076"/>
          <ac:spMkLst>
            <pc:docMk/>
            <pc:sldMk cId="2488800284" sldId="260"/>
            <ac:spMk id="9" creationId="{04B9CC09-53C8-82E7-1AB2-D1547AD0326E}"/>
          </ac:spMkLst>
        </pc:spChg>
        <pc:picChg chg="add del">
          <ac:chgData name="Bounthavong, Mark (PBM-ADS)" userId="a9e39fda-322e-4d81-b8b9-215f35ed2edf" providerId="ADAL" clId="{ACF256BA-5827-4084-B7AC-C4504E0B5969}" dt="2024-05-17T21:28:41.246" v="1099" actId="22"/>
          <ac:picMkLst>
            <pc:docMk/>
            <pc:sldMk cId="2488800284" sldId="260"/>
            <ac:picMk id="3" creationId="{39990377-BF40-6B49-1527-AC91FE8BA184}"/>
          </ac:picMkLst>
        </pc:picChg>
        <pc:picChg chg="add mod">
          <ac:chgData name="Bounthavong, Mark (PBM-ADS)" userId="a9e39fda-322e-4d81-b8b9-215f35ed2edf" providerId="ADAL" clId="{ACF256BA-5827-4084-B7AC-C4504E0B5969}" dt="2024-05-17T21:30:59.012" v="1233" actId="1076"/>
          <ac:picMkLst>
            <pc:docMk/>
            <pc:sldMk cId="2488800284" sldId="260"/>
            <ac:picMk id="5" creationId="{DD425232-1EE3-789E-6070-E978F91EDD5C}"/>
          </ac:picMkLst>
        </pc:picChg>
      </pc:sldChg>
      <pc:sldChg chg="addSp modSp new mod">
        <pc:chgData name="Bounthavong, Mark (PBM-ADS)" userId="a9e39fda-322e-4d81-b8b9-215f35ed2edf" providerId="ADAL" clId="{ACF256BA-5827-4084-B7AC-C4504E0B5969}" dt="2024-05-17T21:36:29.458" v="1415" actId="14100"/>
        <pc:sldMkLst>
          <pc:docMk/>
          <pc:sldMk cId="265386956" sldId="261"/>
        </pc:sldMkLst>
        <pc:spChg chg="add mod">
          <ac:chgData name="Bounthavong, Mark (PBM-ADS)" userId="a9e39fda-322e-4d81-b8b9-215f35ed2edf" providerId="ADAL" clId="{ACF256BA-5827-4084-B7AC-C4504E0B5969}" dt="2024-05-17T21:34:42.474" v="1259" actId="1035"/>
          <ac:spMkLst>
            <pc:docMk/>
            <pc:sldMk cId="265386956" sldId="261"/>
            <ac:spMk id="6" creationId="{7D4107BB-44B0-C1E6-0367-BF1C619D48C2}"/>
          </ac:spMkLst>
        </pc:spChg>
        <pc:spChg chg="add mod">
          <ac:chgData name="Bounthavong, Mark (PBM-ADS)" userId="a9e39fda-322e-4d81-b8b9-215f35ed2edf" providerId="ADAL" clId="{ACF256BA-5827-4084-B7AC-C4504E0B5969}" dt="2024-05-17T21:34:56.211" v="1306" actId="20577"/>
          <ac:spMkLst>
            <pc:docMk/>
            <pc:sldMk cId="265386956" sldId="261"/>
            <ac:spMk id="7" creationId="{F7BA77E0-2EC9-2B56-5DF8-6621CE6DC963}"/>
          </ac:spMkLst>
        </pc:spChg>
        <pc:spChg chg="add mod">
          <ac:chgData name="Bounthavong, Mark (PBM-ADS)" userId="a9e39fda-322e-4d81-b8b9-215f35ed2edf" providerId="ADAL" clId="{ACF256BA-5827-4084-B7AC-C4504E0B5969}" dt="2024-05-17T21:36:06.282" v="1407" actId="14100"/>
          <ac:spMkLst>
            <pc:docMk/>
            <pc:sldMk cId="265386956" sldId="261"/>
            <ac:spMk id="8" creationId="{A76EE714-3D0B-C9C7-A088-2896E866D644}"/>
          </ac:spMkLst>
        </pc:spChg>
        <pc:spChg chg="add mod">
          <ac:chgData name="Bounthavong, Mark (PBM-ADS)" userId="a9e39fda-322e-4d81-b8b9-215f35ed2edf" providerId="ADAL" clId="{ACF256BA-5827-4084-B7AC-C4504E0B5969}" dt="2024-05-17T21:36:29.458" v="1415" actId="14100"/>
          <ac:spMkLst>
            <pc:docMk/>
            <pc:sldMk cId="265386956" sldId="261"/>
            <ac:spMk id="11" creationId="{DD254690-B36D-0CD3-85B5-6958A6E03888}"/>
          </ac:spMkLst>
        </pc:spChg>
        <pc:picChg chg="add mod">
          <ac:chgData name="Bounthavong, Mark (PBM-ADS)" userId="a9e39fda-322e-4d81-b8b9-215f35ed2edf" providerId="ADAL" clId="{ACF256BA-5827-4084-B7AC-C4504E0B5969}" dt="2024-05-17T21:36:08.804" v="1408" actId="1076"/>
          <ac:picMkLst>
            <pc:docMk/>
            <pc:sldMk cId="265386956" sldId="261"/>
            <ac:picMk id="3" creationId="{937B6818-D551-1B31-D063-95CE253309E7}"/>
          </ac:picMkLst>
        </pc:picChg>
        <pc:picChg chg="add mod">
          <ac:chgData name="Bounthavong, Mark (PBM-ADS)" userId="a9e39fda-322e-4d81-b8b9-215f35ed2edf" providerId="ADAL" clId="{ACF256BA-5827-4084-B7AC-C4504E0B5969}" dt="2024-05-17T21:34:37.184" v="1250" actId="1076"/>
          <ac:picMkLst>
            <pc:docMk/>
            <pc:sldMk cId="265386956" sldId="261"/>
            <ac:picMk id="5" creationId="{0D2D8EED-6E70-A043-77D4-6C9E38AE5BA6}"/>
          </ac:picMkLst>
        </pc:picChg>
        <pc:cxnChg chg="add mod">
          <ac:chgData name="Bounthavong, Mark (PBM-ADS)" userId="a9e39fda-322e-4d81-b8b9-215f35ed2edf" providerId="ADAL" clId="{ACF256BA-5827-4084-B7AC-C4504E0B5969}" dt="2024-05-17T21:36:17.014" v="1411" actId="1582"/>
          <ac:cxnSpMkLst>
            <pc:docMk/>
            <pc:sldMk cId="265386956" sldId="261"/>
            <ac:cxnSpMk id="10" creationId="{DD2D4D60-8B6E-9A9C-1D2D-D26FFA6CEB8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A52E0-E396-621B-E3BD-8C591D05A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2E46F7-3A4C-16FB-1707-6C98173E1C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6AB30-33C3-4265-FCCF-6E869A5F6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1C2A9-56A1-4996-9A25-CB7DB224871D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2B63A-3DAC-EA20-E8BD-0EA0296EC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3845D-02D2-9C33-F47B-80D2A11E8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331B-4B3A-4F2F-AEE5-AF8DD2E53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037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2EC69-5F72-C85F-8F38-14EDC5352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2D275F-18E7-4982-1490-79049AC857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1B043-E649-0D6A-D502-0B5472ED7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1C2A9-56A1-4996-9A25-CB7DB224871D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9263A-3475-691F-6258-C43861DA3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17C0B-47CC-6A03-F463-3C1C58488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331B-4B3A-4F2F-AEE5-AF8DD2E53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85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5C6054-B18F-59B4-50F0-7CFA3F8DA3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BD0A79-3AA3-EF6C-5CC9-0AD40BCFA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CE127-7479-8227-BEDF-1D0A23EE3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1C2A9-56A1-4996-9A25-CB7DB224871D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46C5A-96AA-55BB-F80C-68267DA55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D8C23-F5F6-339B-DBA2-9C15C4CE5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331B-4B3A-4F2F-AEE5-AF8DD2E53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689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DF1B0-3060-0825-7C48-5B2A3F725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3A169-9B33-6815-ACFF-3146A0D0D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74FEE-372B-CE97-C112-36583DE50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1C2A9-56A1-4996-9A25-CB7DB224871D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67020-569F-84EE-7476-369BBF077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DC57A-6272-3BFA-1BA1-3178B2DC9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331B-4B3A-4F2F-AEE5-AF8DD2E53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53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A0B23-E615-7E6D-7D09-8C493206D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8586B6-D5DE-A512-E197-11DF402F3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71557-1072-2A01-8859-9CE8D3690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1C2A9-56A1-4996-9A25-CB7DB224871D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C849E-8874-53E3-50DF-06B2F1999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1861B-EF00-C93C-25D4-F8A3BA222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331B-4B3A-4F2F-AEE5-AF8DD2E53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25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FE024-4A28-A878-9A73-3DA1BC6FF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9905F-CBDD-095C-3D4C-A5696DA72B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F585E3-13B6-AD08-AA0A-725205DA1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FFB18-2DF4-B233-236F-B7694856E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1C2A9-56A1-4996-9A25-CB7DB224871D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83A34-8703-094F-3304-ACC612867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D1612-FC46-6220-7F88-4D3184207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331B-4B3A-4F2F-AEE5-AF8DD2E53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60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72854-64FD-BE77-3DF5-4C2D7669D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C4E3C-B8DB-1BF6-3323-9C9364878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74ECC8-A5D1-C29C-59B8-C3CD256A3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0A5822-6654-6586-1F24-49A33D51FF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BE1F02-386F-57AE-3AB0-F69D33A5F3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78D5F6-4DC5-EA99-F1C6-8F9E370E6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1C2A9-56A1-4996-9A25-CB7DB224871D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2ACB6C-A80D-CF84-3CD2-1691A1FD5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6E22CE-B6B9-3218-5F63-31A8B4917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331B-4B3A-4F2F-AEE5-AF8DD2E53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3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2A98A-62CD-4075-4577-DC85357FA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1AA25A-DC9B-C46A-D892-170EEEFA6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1C2A9-56A1-4996-9A25-CB7DB224871D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6712BB-F135-588D-8F72-676864805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0B064-4759-6106-9E3A-F0CC10FC2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331B-4B3A-4F2F-AEE5-AF8DD2E53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0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8A219F-41B1-ED28-8AA0-8812F3FD1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1C2A9-56A1-4996-9A25-CB7DB224871D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2B5570-36FD-78A7-7D01-F4BE8692E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2F48A2-66B3-53B2-7EED-6CE53173C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331B-4B3A-4F2F-AEE5-AF8DD2E53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72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65E66-47B8-42EE-6503-797974749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777EF-8D91-E7DC-C418-23B0FC918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A8BD6-FBE7-8D5E-FCEE-D73646920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318F54-2DA1-9B4E-92DD-25CF67139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1C2A9-56A1-4996-9A25-CB7DB224871D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83833-2000-9558-CCE4-3515E0536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5D47B-58C6-8AED-8976-2533660DB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331B-4B3A-4F2F-AEE5-AF8DD2E53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16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90699-0F9A-BEB4-C770-154460FCD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14954B-B984-944A-62F8-EC4C18CB2F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9D1DB4-BE19-AEB8-0533-EBAAE8C5D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00F074-680C-D440-A0F7-85DCE4A27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1C2A9-56A1-4996-9A25-CB7DB224871D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96E9F-37DA-C238-34FC-20EE1F23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E08F51-4EE4-FBD5-32E8-8D4F9F1F6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331B-4B3A-4F2F-AEE5-AF8DD2E53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22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16E519-327F-120C-02B1-1A0CD022D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873AD-08A3-C039-2897-F9AEB8F20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45CE0-8B46-45DF-35D3-82FA531A86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1C2A9-56A1-4996-9A25-CB7DB224871D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9E9E6-09FC-5756-969F-CE3E7A6E73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A217C-F80E-2036-4F0F-7269A3B09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C331B-4B3A-4F2F-AEE5-AF8DD2E53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76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0840585-EC82-6AF6-370B-DEDB31BCC32B}"/>
              </a:ext>
            </a:extLst>
          </p:cNvPr>
          <p:cNvCxnSpPr/>
          <p:nvPr/>
        </p:nvCxnSpPr>
        <p:spPr>
          <a:xfrm>
            <a:off x="2461260" y="3406140"/>
            <a:ext cx="5486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1FE062-AD64-B73D-6500-5F188989C518}"/>
              </a:ext>
            </a:extLst>
          </p:cNvPr>
          <p:cNvCxnSpPr>
            <a:cxnSpLocks/>
          </p:cNvCxnSpPr>
          <p:nvPr/>
        </p:nvCxnSpPr>
        <p:spPr>
          <a:xfrm flipV="1">
            <a:off x="5204460" y="811530"/>
            <a:ext cx="0" cy="5486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AF71985-3D7E-359A-4A1A-D5DB3F3359AE}"/>
              </a:ext>
            </a:extLst>
          </p:cNvPr>
          <p:cNvSpPr/>
          <p:nvPr/>
        </p:nvSpPr>
        <p:spPr>
          <a:xfrm>
            <a:off x="6130293" y="1634490"/>
            <a:ext cx="228600" cy="228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C7F6FC4-B0EB-8EE8-1195-75C716EB6C77}"/>
              </a:ext>
            </a:extLst>
          </p:cNvPr>
          <p:cNvCxnSpPr/>
          <p:nvPr/>
        </p:nvCxnSpPr>
        <p:spPr>
          <a:xfrm flipV="1">
            <a:off x="5204460" y="1177290"/>
            <a:ext cx="2316480" cy="2228850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9BAC643-19CB-2C7E-8CE0-2D12BF428517}"/>
              </a:ext>
            </a:extLst>
          </p:cNvPr>
          <p:cNvSpPr txBox="1"/>
          <p:nvPr/>
        </p:nvSpPr>
        <p:spPr>
          <a:xfrm>
            <a:off x="7394944" y="809744"/>
            <a:ext cx="678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rial Nova" panose="020B0504020202020204" pitchFamily="34" charset="0"/>
              </a:rPr>
              <a:t>WTP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3CD63C2-8EF2-9CD1-7E59-CE7F58C857EF}"/>
              </a:ext>
            </a:extLst>
          </p:cNvPr>
          <p:cNvSpPr/>
          <p:nvPr/>
        </p:nvSpPr>
        <p:spPr>
          <a:xfrm>
            <a:off x="6130293" y="2724150"/>
            <a:ext cx="228600" cy="228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CBD5B5-8E48-7D57-7B46-87C58DEE4806}"/>
              </a:ext>
            </a:extLst>
          </p:cNvPr>
          <p:cNvCxnSpPr>
            <a:stCxn id="9" idx="4"/>
            <a:endCxn id="13" idx="0"/>
          </p:cNvCxnSpPr>
          <p:nvPr/>
        </p:nvCxnSpPr>
        <p:spPr>
          <a:xfrm>
            <a:off x="6244593" y="1863090"/>
            <a:ext cx="0" cy="861060"/>
          </a:xfrm>
          <a:prstGeom prst="straightConnector1">
            <a:avLst/>
          </a:prstGeom>
          <a:ln w="285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1693C5E-8238-5F73-FCF2-1ECB1DECF990}"/>
              </a:ext>
            </a:extLst>
          </p:cNvPr>
          <p:cNvSpPr txBox="1"/>
          <p:nvPr/>
        </p:nvSpPr>
        <p:spPr>
          <a:xfrm>
            <a:off x="6796777" y="2092405"/>
            <a:ext cx="3775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rial Nova" panose="020B0504020202020204" pitchFamily="34" charset="0"/>
              </a:rPr>
              <a:t>Lowering the price of Drug A is associated with a lower ICER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DF5C91-67A6-833A-B522-6CF50C9CB7B4}"/>
                  </a:ext>
                </a:extLst>
              </p:cNvPr>
              <p:cNvSpPr txBox="1"/>
              <p:nvPr/>
            </p:nvSpPr>
            <p:spPr>
              <a:xfrm>
                <a:off x="1003253" y="1387131"/>
                <a:ext cx="4021448" cy="14434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0" dirty="0">
                    <a:solidFill>
                      <a:schemeClr val="tx1"/>
                    </a:solidFill>
                    <a:latin typeface="Arial Nova" panose="020B0504020202020204" pitchFamily="34" charset="0"/>
                  </a:rPr>
                  <a:t>In this example, Drug A is compared to Drug B:</a:t>
                </a:r>
              </a:p>
              <a:p>
                <a:endParaRPr lang="en-US" sz="1400" b="0" dirty="0">
                  <a:solidFill>
                    <a:schemeClr val="tx1"/>
                  </a:solidFill>
                  <a:latin typeface="Arial Nova" panose="020B05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𝐼𝐶𝐸𝑅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𝑇𝐶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𝑇𝐶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Arial Nova" panose="020B0504020202020204" pitchFamily="34" charset="0"/>
                  </a:rPr>
                  <a:t>, </a:t>
                </a:r>
              </a:p>
              <a:p>
                <a:endParaRPr lang="en-US" dirty="0">
                  <a:solidFill>
                    <a:schemeClr val="tx1"/>
                  </a:solidFill>
                  <a:latin typeface="Arial Nova" panose="020B0504020202020204" pitchFamily="34" charset="0"/>
                </a:endParaRPr>
              </a:p>
              <a:p>
                <a:r>
                  <a:rPr lang="en-US" sz="1400" dirty="0">
                    <a:latin typeface="Arial Nova" panose="020B0504020202020204" pitchFamily="34" charset="0"/>
                  </a:rPr>
                  <a:t>where TC = total costs and TB = total benefits</a:t>
                </a:r>
                <a:endParaRPr lang="en-US" sz="1400" dirty="0">
                  <a:solidFill>
                    <a:schemeClr val="tx1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DF5C91-67A6-833A-B522-6CF50C9CB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253" y="1387131"/>
                <a:ext cx="4021448" cy="1443408"/>
              </a:xfrm>
              <a:prstGeom prst="rect">
                <a:avLst/>
              </a:prstGeom>
              <a:blipFill>
                <a:blip r:embed="rId2"/>
                <a:stretch>
                  <a:fillRect l="-455" t="-847" b="-3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55F7E01A-0F7A-8998-3167-5E1D3130350A}"/>
              </a:ext>
            </a:extLst>
          </p:cNvPr>
          <p:cNvSpPr txBox="1"/>
          <p:nvPr/>
        </p:nvSpPr>
        <p:spPr>
          <a:xfrm>
            <a:off x="8181848" y="322064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Arial Nova" panose="020B0504020202020204" pitchFamily="34" charset="0"/>
              </a:rPr>
              <a:t>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B5640B-C5CD-9893-7DB9-150E42E4E591}"/>
              </a:ext>
            </a:extLst>
          </p:cNvPr>
          <p:cNvSpPr txBox="1"/>
          <p:nvPr/>
        </p:nvSpPr>
        <p:spPr>
          <a:xfrm>
            <a:off x="8150243" y="6113264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Arial Nova" panose="020B0504020202020204" pitchFamily="34" charset="0"/>
              </a:rPr>
              <a:t>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B8A7C2-D357-44CF-A755-1BC9E4237C1F}"/>
              </a:ext>
            </a:extLst>
          </p:cNvPr>
          <p:cNvSpPr txBox="1"/>
          <p:nvPr/>
        </p:nvSpPr>
        <p:spPr>
          <a:xfrm>
            <a:off x="1881895" y="322064"/>
            <a:ext cx="694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Arial Nova" panose="020B0504020202020204" pitchFamily="34" charset="0"/>
              </a:rPr>
              <a:t>NW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BFA691-EBCB-805D-A5A8-E390F1662759}"/>
              </a:ext>
            </a:extLst>
          </p:cNvPr>
          <p:cNvSpPr txBox="1"/>
          <p:nvPr/>
        </p:nvSpPr>
        <p:spPr>
          <a:xfrm>
            <a:off x="1852630" y="6113264"/>
            <a:ext cx="667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Arial Nova" panose="020B0504020202020204" pitchFamily="34" charset="0"/>
              </a:rPr>
              <a:t>SW</a:t>
            </a:r>
          </a:p>
        </p:txBody>
      </p:sp>
    </p:spTree>
    <p:extLst>
      <p:ext uri="{BB962C8B-B14F-4D97-AF65-F5344CB8AC3E}">
        <p14:creationId xmlns:p14="http://schemas.microsoft.com/office/powerpoint/2010/main" val="2092441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406388-A08C-6973-BC59-A3DA0DCFF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025" y="3005414"/>
            <a:ext cx="6885714" cy="33714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AF63293-D87E-D2FF-E743-5F8DA9767C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3" r="-1273"/>
          <a:stretch/>
        </p:blipFill>
        <p:spPr>
          <a:xfrm>
            <a:off x="403654" y="399383"/>
            <a:ext cx="11384692" cy="25351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332C09-5ECC-7A54-2049-A49DF42DC2D8}"/>
              </a:ext>
            </a:extLst>
          </p:cNvPr>
          <p:cNvSpPr txBox="1"/>
          <p:nvPr/>
        </p:nvSpPr>
        <p:spPr>
          <a:xfrm>
            <a:off x="8132957" y="320788"/>
            <a:ext cx="26536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  <a:latin typeface="Arial Nova" panose="020B0504020202020204" pitchFamily="34" charset="0"/>
              </a:rPr>
              <a:t>One-way sensitivity analysis table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F7809C-A21F-925B-DC11-312C95936893}"/>
              </a:ext>
            </a:extLst>
          </p:cNvPr>
          <p:cNvSpPr/>
          <p:nvPr/>
        </p:nvSpPr>
        <p:spPr>
          <a:xfrm>
            <a:off x="6994425" y="597175"/>
            <a:ext cx="4590991" cy="708454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3767B2-8A0E-A499-360A-88BF1BF32020}"/>
              </a:ext>
            </a:extLst>
          </p:cNvPr>
          <p:cNvSpPr/>
          <p:nvPr/>
        </p:nvSpPr>
        <p:spPr>
          <a:xfrm>
            <a:off x="11314065" y="675069"/>
            <a:ext cx="248544" cy="630560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ot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515499-0AB1-AB59-A9CE-8F1F87A4125C}"/>
              </a:ext>
            </a:extLst>
          </p:cNvPr>
          <p:cNvSpPr/>
          <p:nvPr/>
        </p:nvSpPr>
        <p:spPr>
          <a:xfrm>
            <a:off x="5028540" y="3923421"/>
            <a:ext cx="1901337" cy="197870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F1E0C7F-A9F7-C0B3-27AF-57EA4A6B9C7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5979209" y="1305629"/>
            <a:ext cx="1015216" cy="261779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295E2D9-E312-937B-2C57-0698BDFC6D0C}"/>
              </a:ext>
            </a:extLst>
          </p:cNvPr>
          <p:cNvSpPr/>
          <p:nvPr/>
        </p:nvSpPr>
        <p:spPr>
          <a:xfrm>
            <a:off x="3744672" y="4523163"/>
            <a:ext cx="895214" cy="197870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ot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B230629-1A17-83E0-E49E-B4C08834CA95}"/>
              </a:ext>
            </a:extLst>
          </p:cNvPr>
          <p:cNvCxnSpPr>
            <a:cxnSpLocks/>
          </p:cNvCxnSpPr>
          <p:nvPr/>
        </p:nvCxnSpPr>
        <p:spPr>
          <a:xfrm flipV="1">
            <a:off x="4164400" y="1305629"/>
            <a:ext cx="7085117" cy="3249481"/>
          </a:xfrm>
          <a:prstGeom prst="straightConnector1">
            <a:avLst/>
          </a:prstGeom>
          <a:ln w="285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48AAE05-B542-07C8-2C03-8DD6DAB1D329}"/>
              </a:ext>
            </a:extLst>
          </p:cNvPr>
          <p:cNvSpPr/>
          <p:nvPr/>
        </p:nvSpPr>
        <p:spPr>
          <a:xfrm>
            <a:off x="3339689" y="4840637"/>
            <a:ext cx="3871784" cy="1084756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3F0202-676B-FA78-43EB-422EFC006D43}"/>
              </a:ext>
            </a:extLst>
          </p:cNvPr>
          <p:cNvSpPr txBox="1"/>
          <p:nvPr/>
        </p:nvSpPr>
        <p:spPr>
          <a:xfrm>
            <a:off x="7211473" y="4909730"/>
            <a:ext cx="22483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  <a:latin typeface="Arial Nova" panose="020B0504020202020204" pitchFamily="34" charset="0"/>
              </a:rPr>
              <a:t>(5) This additional code tells the VBA macro that the first row of the selected region contains headers and to sort according to columns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73EC74-F045-4B10-E2DB-6897EA4F7B18}"/>
              </a:ext>
            </a:extLst>
          </p:cNvPr>
          <p:cNvSpPr txBox="1"/>
          <p:nvPr/>
        </p:nvSpPr>
        <p:spPr>
          <a:xfrm>
            <a:off x="599957" y="2828835"/>
            <a:ext cx="2248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  <a:latin typeface="Arial Nova" panose="020B0504020202020204" pitchFamily="34" charset="0"/>
              </a:rPr>
              <a:t>(1) The “</a:t>
            </a:r>
            <a:r>
              <a:rPr lang="en-US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</a:t>
            </a:r>
            <a:r>
              <a:rPr lang="en-US" sz="1200" dirty="0">
                <a:solidFill>
                  <a:srgbClr val="C00000"/>
                </a:solidFill>
                <a:latin typeface="Arial Nova" panose="020B0504020202020204" pitchFamily="34" charset="0"/>
              </a:rPr>
              <a:t>” indicates that this is a macro in the worksheet. </a:t>
            </a:r>
          </a:p>
          <a:p>
            <a:endParaRPr lang="en-US" sz="1200" dirty="0">
              <a:solidFill>
                <a:srgbClr val="C00000"/>
              </a:solidFill>
              <a:latin typeface="Arial Nova" panose="020B0504020202020204" pitchFamily="34" charset="0"/>
            </a:endParaRPr>
          </a:p>
          <a:p>
            <a:r>
              <a:rPr lang="en-US" sz="1200" dirty="0">
                <a:solidFill>
                  <a:srgbClr val="C00000"/>
                </a:solidFill>
                <a:latin typeface="Arial Nova" panose="020B0504020202020204" pitchFamily="34" charset="0"/>
              </a:rPr>
              <a:t>It begins with “</a:t>
            </a:r>
            <a:r>
              <a:rPr lang="en-US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</a:t>
            </a:r>
            <a:r>
              <a:rPr lang="en-US" sz="1200" dirty="0">
                <a:solidFill>
                  <a:srgbClr val="C00000"/>
                </a:solidFill>
                <a:latin typeface="Arial Nova" panose="020B0504020202020204" pitchFamily="34" charset="0"/>
              </a:rPr>
              <a:t>” and ends with “</a:t>
            </a:r>
            <a:r>
              <a:rPr lang="en-US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Sub</a:t>
            </a:r>
            <a:r>
              <a:rPr lang="en-US" sz="1200" dirty="0">
                <a:solidFill>
                  <a:srgbClr val="C00000"/>
                </a:solidFill>
                <a:latin typeface="Arial Nova" panose="020B0504020202020204" pitchFamily="34" charset="0"/>
              </a:rPr>
              <a:t>.”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4E7683-5304-EBED-5DB2-5381CA304340}"/>
              </a:ext>
            </a:extLst>
          </p:cNvPr>
          <p:cNvSpPr/>
          <p:nvPr/>
        </p:nvSpPr>
        <p:spPr>
          <a:xfrm>
            <a:off x="3103164" y="2960472"/>
            <a:ext cx="1707095" cy="216243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D82BBE-B418-16AF-540C-A4DDF0D66601}"/>
              </a:ext>
            </a:extLst>
          </p:cNvPr>
          <p:cNvSpPr/>
          <p:nvPr/>
        </p:nvSpPr>
        <p:spPr>
          <a:xfrm>
            <a:off x="3103164" y="6042996"/>
            <a:ext cx="1452559" cy="216243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CFD35F7-29B4-B072-F8F2-90D7E69CE771}"/>
              </a:ext>
            </a:extLst>
          </p:cNvPr>
          <p:cNvCxnSpPr>
            <a:cxnSpLocks/>
          </p:cNvCxnSpPr>
          <p:nvPr/>
        </p:nvCxnSpPr>
        <p:spPr>
          <a:xfrm>
            <a:off x="1519925" y="3981882"/>
            <a:ext cx="1601520" cy="200679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52F072A-D2BA-B7FF-2625-8694480815CE}"/>
              </a:ext>
            </a:extLst>
          </p:cNvPr>
          <p:cNvCxnSpPr>
            <a:cxnSpLocks/>
          </p:cNvCxnSpPr>
          <p:nvPr/>
        </p:nvCxnSpPr>
        <p:spPr>
          <a:xfrm flipV="1">
            <a:off x="1839568" y="3068593"/>
            <a:ext cx="1281877" cy="51070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0AB50B3-5C14-C8EE-EC75-23771F4ECE85}"/>
              </a:ext>
            </a:extLst>
          </p:cNvPr>
          <p:cNvSpPr/>
          <p:nvPr/>
        </p:nvSpPr>
        <p:spPr>
          <a:xfrm>
            <a:off x="3897084" y="3922330"/>
            <a:ext cx="1087545" cy="197870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3C83C-0E05-5A39-C350-8F06C35B868F}"/>
              </a:ext>
            </a:extLst>
          </p:cNvPr>
          <p:cNvSpPr txBox="1"/>
          <p:nvPr/>
        </p:nvSpPr>
        <p:spPr>
          <a:xfrm>
            <a:off x="3828501" y="3484580"/>
            <a:ext cx="1706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  <a:latin typeface="Arial Nova" panose="020B0504020202020204" pitchFamily="34" charset="0"/>
              </a:rPr>
              <a:t>(2) This selects the “</a:t>
            </a:r>
            <a:r>
              <a:rPr lang="en-US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OWSA model</a:t>
            </a:r>
            <a:r>
              <a:rPr lang="en-US" sz="1200" dirty="0">
                <a:solidFill>
                  <a:srgbClr val="C00000"/>
                </a:solidFill>
                <a:latin typeface="Arial Nova" panose="020B0504020202020204" pitchFamily="34" charset="0"/>
              </a:rPr>
              <a:t>” sheet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3CF629-BB52-A224-9353-D30AF29C4FC9}"/>
              </a:ext>
            </a:extLst>
          </p:cNvPr>
          <p:cNvSpPr txBox="1"/>
          <p:nvPr/>
        </p:nvSpPr>
        <p:spPr>
          <a:xfrm>
            <a:off x="6931501" y="3756801"/>
            <a:ext cx="3312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  <a:latin typeface="Arial Nova" panose="020B0504020202020204" pitchFamily="34" charset="0"/>
              </a:rPr>
              <a:t>(3) The code selects the area of the one-way sensitivity analysis table on the sheet.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AE9F73-2DFE-B402-A254-608802AA5CD0}"/>
              </a:ext>
            </a:extLst>
          </p:cNvPr>
          <p:cNvSpPr txBox="1"/>
          <p:nvPr/>
        </p:nvSpPr>
        <p:spPr>
          <a:xfrm>
            <a:off x="9659785" y="4259192"/>
            <a:ext cx="2248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  <a:latin typeface="Arial Nova" panose="020B0504020202020204" pitchFamily="34" charset="0"/>
              </a:rPr>
              <a:t>(4) The code will order the entire selected area using this column in ascending order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C5D20119-26D7-3538-B8BA-AE7D08B95A70}"/>
              </a:ext>
            </a:extLst>
          </p:cNvPr>
          <p:cNvSpPr/>
          <p:nvPr/>
        </p:nvSpPr>
        <p:spPr>
          <a:xfrm>
            <a:off x="9289920" y="4218466"/>
            <a:ext cx="259765" cy="622171"/>
          </a:xfrm>
          <a:prstGeom prst="rightBrace">
            <a:avLst>
              <a:gd name="adj1" fmla="val 59878"/>
              <a:gd name="adj2" fmla="val 50000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74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E3D525-A854-30B1-76FA-4857202DA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41" y="1939405"/>
            <a:ext cx="4135488" cy="12865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6FB0C9-3381-D5F7-503E-6B5AD6B80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6916" y="1278978"/>
            <a:ext cx="2002480" cy="37500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73CEA1-88EB-E0B5-C10F-F0C7375773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6841" y="1250000"/>
            <a:ext cx="1911263" cy="2575775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31EC9C80-1438-ECE2-357C-5E998D9D4A99}"/>
              </a:ext>
            </a:extLst>
          </p:cNvPr>
          <p:cNvSpPr/>
          <p:nvPr/>
        </p:nvSpPr>
        <p:spPr>
          <a:xfrm>
            <a:off x="4490440" y="2352436"/>
            <a:ext cx="463639" cy="43144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9A7B789-3FD1-5F58-C05C-379669C849A8}"/>
              </a:ext>
            </a:extLst>
          </p:cNvPr>
          <p:cNvSpPr/>
          <p:nvPr/>
        </p:nvSpPr>
        <p:spPr>
          <a:xfrm>
            <a:off x="7085380" y="2322167"/>
            <a:ext cx="463639" cy="43144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EC2C2C-A60A-C95C-A148-31DF0E1EE96F}"/>
              </a:ext>
            </a:extLst>
          </p:cNvPr>
          <p:cNvSpPr/>
          <p:nvPr/>
        </p:nvSpPr>
        <p:spPr>
          <a:xfrm>
            <a:off x="2673773" y="2105924"/>
            <a:ext cx="301140" cy="563973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7EAB90-31C3-8AA2-99BC-3B9D97D8BB62}"/>
              </a:ext>
            </a:extLst>
          </p:cNvPr>
          <p:cNvSpPr/>
          <p:nvPr/>
        </p:nvSpPr>
        <p:spPr>
          <a:xfrm>
            <a:off x="3077311" y="2778845"/>
            <a:ext cx="638136" cy="238781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E653B7-69D4-5999-7E90-F5D20647F42D}"/>
              </a:ext>
            </a:extLst>
          </p:cNvPr>
          <p:cNvSpPr/>
          <p:nvPr/>
        </p:nvSpPr>
        <p:spPr>
          <a:xfrm>
            <a:off x="8383196" y="4048488"/>
            <a:ext cx="1385111" cy="199071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C30AC3-16DE-A8A2-314E-B213870A94A2}"/>
              </a:ext>
            </a:extLst>
          </p:cNvPr>
          <p:cNvSpPr txBox="1"/>
          <p:nvPr/>
        </p:nvSpPr>
        <p:spPr>
          <a:xfrm>
            <a:off x="2261090" y="3226001"/>
            <a:ext cx="2248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  <a:latin typeface="Arial Nova" panose="020B0504020202020204" pitchFamily="34" charset="0"/>
              </a:rPr>
              <a:t>(1) Click on the Insert tab and select “Shapes” to pick the shape.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5A7B0A-BA28-841E-0A0B-110BBD6A2085}"/>
              </a:ext>
            </a:extLst>
          </p:cNvPr>
          <p:cNvSpPr txBox="1"/>
          <p:nvPr/>
        </p:nvSpPr>
        <p:spPr>
          <a:xfrm>
            <a:off x="5094551" y="4001098"/>
            <a:ext cx="2248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  <a:latin typeface="Arial Nova" panose="020B0504020202020204" pitchFamily="34" charset="0"/>
              </a:rPr>
              <a:t>(2) Create three buttons for the three VBA macros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7EBD8A-125A-8E37-0D8A-CB37116DA941}"/>
              </a:ext>
            </a:extLst>
          </p:cNvPr>
          <p:cNvSpPr txBox="1"/>
          <p:nvPr/>
        </p:nvSpPr>
        <p:spPr>
          <a:xfrm>
            <a:off x="8644147" y="5274657"/>
            <a:ext cx="31439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  <a:latin typeface="Arial Nova" panose="020B0504020202020204" pitchFamily="34" charset="0"/>
              </a:rPr>
              <a:t>(4) Right-click on the button to open the options menu. </a:t>
            </a:r>
          </a:p>
          <a:p>
            <a:endParaRPr lang="en-US" sz="1200" dirty="0">
              <a:solidFill>
                <a:srgbClr val="C00000"/>
              </a:solidFill>
              <a:latin typeface="Arial Nova" panose="020B0504020202020204" pitchFamily="34" charset="0"/>
            </a:endParaRPr>
          </a:p>
          <a:p>
            <a:r>
              <a:rPr lang="en-US" sz="1200" dirty="0">
                <a:solidFill>
                  <a:srgbClr val="C00000"/>
                </a:solidFill>
                <a:latin typeface="Arial Nova" panose="020B0504020202020204" pitchFamily="34" charset="0"/>
              </a:rPr>
              <a:t>Assign the VBA macros to each button.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086F92D-2825-5E4E-4F99-496E420E3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6284" y="3195195"/>
            <a:ext cx="1952902" cy="190565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4889604-AF61-60A5-B31A-31FD49F6FB89}"/>
              </a:ext>
            </a:extLst>
          </p:cNvPr>
          <p:cNvSpPr/>
          <p:nvPr/>
        </p:nvSpPr>
        <p:spPr>
          <a:xfrm>
            <a:off x="10086284" y="3184825"/>
            <a:ext cx="1952902" cy="1916026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349D39-90EC-C76D-6F23-8242A141D9F4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 flipV="1">
            <a:off x="9768307" y="4142838"/>
            <a:ext cx="317977" cy="518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114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3904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FE2009-4570-DBC4-5AA9-EA2F9DA97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" y="1698307"/>
            <a:ext cx="4262982" cy="30908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1E919F-FCE4-1977-CAB5-785D341C2B93}"/>
              </a:ext>
            </a:extLst>
          </p:cNvPr>
          <p:cNvSpPr txBox="1"/>
          <p:nvPr/>
        </p:nvSpPr>
        <p:spPr>
          <a:xfrm>
            <a:off x="5613083" y="1586507"/>
            <a:ext cx="5711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ova" panose="020B0504020202020204" pitchFamily="34" charset="0"/>
              </a:rPr>
              <a:t>The first step is to ensure that the order in the one-way sensitivity analysis table is properly ordered according to the Parameters table.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D47AF9-5A8D-F335-99DA-03A82A02B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083" y="2748915"/>
            <a:ext cx="5962650" cy="24574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C961AAA-8D3C-BAE7-6318-CFB5BE14098B}"/>
              </a:ext>
            </a:extLst>
          </p:cNvPr>
          <p:cNvSpPr/>
          <p:nvPr/>
        </p:nvSpPr>
        <p:spPr>
          <a:xfrm>
            <a:off x="5504498" y="1280160"/>
            <a:ext cx="6492240" cy="392620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267D8ED-7627-756F-6255-2DF2D0F56608}"/>
              </a:ext>
            </a:extLst>
          </p:cNvPr>
          <p:cNvSpPr/>
          <p:nvPr/>
        </p:nvSpPr>
        <p:spPr>
          <a:xfrm>
            <a:off x="4458244" y="2048172"/>
            <a:ext cx="936716" cy="46166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82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FE2009-4570-DBC4-5AA9-EA2F9DA97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" y="1698307"/>
            <a:ext cx="4262982" cy="30908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1E919F-FCE4-1977-CAB5-785D341C2B93}"/>
              </a:ext>
            </a:extLst>
          </p:cNvPr>
          <p:cNvSpPr txBox="1"/>
          <p:nvPr/>
        </p:nvSpPr>
        <p:spPr>
          <a:xfrm>
            <a:off x="5613083" y="1586507"/>
            <a:ext cx="57111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ova" panose="020B0504020202020204" pitchFamily="34" charset="0"/>
              </a:rPr>
              <a:t>The second step runs the one-way sensitivity analysis macro. This will estimate the ICER for the lower and upper limits of the base-case parameter values. </a:t>
            </a:r>
          </a:p>
          <a:p>
            <a:endParaRPr lang="en-US" dirty="0">
              <a:latin typeface="Arial Nova" panose="020B0504020202020204" pitchFamily="34" charset="0"/>
            </a:endParaRPr>
          </a:p>
          <a:p>
            <a:r>
              <a:rPr lang="en-US" dirty="0">
                <a:latin typeface="Arial Nova" panose="020B0504020202020204" pitchFamily="34" charset="0"/>
              </a:rPr>
              <a:t>The Spread is the absolute difference between the upper and lower results of the ICER.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961AAA-8D3C-BAE7-6318-CFB5BE14098B}"/>
              </a:ext>
            </a:extLst>
          </p:cNvPr>
          <p:cNvSpPr/>
          <p:nvPr/>
        </p:nvSpPr>
        <p:spPr>
          <a:xfrm>
            <a:off x="5504498" y="1280160"/>
            <a:ext cx="6492240" cy="392620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267D8ED-7627-756F-6255-2DF2D0F56608}"/>
              </a:ext>
            </a:extLst>
          </p:cNvPr>
          <p:cNvSpPr/>
          <p:nvPr/>
        </p:nvSpPr>
        <p:spPr>
          <a:xfrm>
            <a:off x="4458244" y="2967335"/>
            <a:ext cx="936716" cy="46166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6094F4-7E82-8F1C-6003-4DBD717AB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8456" y="3517168"/>
            <a:ext cx="6225540" cy="124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509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FE2009-4570-DBC4-5AA9-EA2F9DA97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" y="1698307"/>
            <a:ext cx="4262982" cy="30908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1E919F-FCE4-1977-CAB5-785D341C2B93}"/>
              </a:ext>
            </a:extLst>
          </p:cNvPr>
          <p:cNvSpPr txBox="1"/>
          <p:nvPr/>
        </p:nvSpPr>
        <p:spPr>
          <a:xfrm>
            <a:off x="5613083" y="3029476"/>
            <a:ext cx="5711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ova" panose="020B0504020202020204" pitchFamily="34" charset="0"/>
              </a:rPr>
              <a:t>The third step re-orders the table based on the Spread in descending order.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961AAA-8D3C-BAE7-6318-CFB5BE14098B}"/>
              </a:ext>
            </a:extLst>
          </p:cNvPr>
          <p:cNvSpPr/>
          <p:nvPr/>
        </p:nvSpPr>
        <p:spPr>
          <a:xfrm>
            <a:off x="5504498" y="2755583"/>
            <a:ext cx="6492240" cy="252507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267D8ED-7627-756F-6255-2DF2D0F56608}"/>
              </a:ext>
            </a:extLst>
          </p:cNvPr>
          <p:cNvSpPr/>
          <p:nvPr/>
        </p:nvSpPr>
        <p:spPr>
          <a:xfrm>
            <a:off x="4405040" y="3908889"/>
            <a:ext cx="936716" cy="46166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7213A8-F8D1-8E36-84F5-F1302BE47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083" y="3796444"/>
            <a:ext cx="6301059" cy="121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813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425232-1EE3-789E-6070-E978F91ED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227" y="176212"/>
            <a:ext cx="7972425" cy="65055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B058B4D-244C-DBCF-C173-2673B0E47048}"/>
              </a:ext>
            </a:extLst>
          </p:cNvPr>
          <p:cNvSpPr/>
          <p:nvPr/>
        </p:nvSpPr>
        <p:spPr>
          <a:xfrm>
            <a:off x="7166610" y="4795838"/>
            <a:ext cx="1097280" cy="27432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A3BEDB-D0BA-5008-7B7E-FC343D4C7C40}"/>
              </a:ext>
            </a:extLst>
          </p:cNvPr>
          <p:cNvSpPr/>
          <p:nvPr/>
        </p:nvSpPr>
        <p:spPr>
          <a:xfrm>
            <a:off x="2109786" y="2627948"/>
            <a:ext cx="1490663" cy="316230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D56B99-75C5-4248-F838-DC4524F34DA0}"/>
              </a:ext>
            </a:extLst>
          </p:cNvPr>
          <p:cNvSpPr txBox="1"/>
          <p:nvPr/>
        </p:nvSpPr>
        <p:spPr>
          <a:xfrm>
            <a:off x="157161" y="2627948"/>
            <a:ext cx="1952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Arial Nova" panose="020B0504020202020204" pitchFamily="34" charset="0"/>
              </a:rPr>
              <a:t>(1) Select “Customize Ribbon.”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B9CC09-53C8-82E7-1AB2-D1547AD0326E}"/>
              </a:ext>
            </a:extLst>
          </p:cNvPr>
          <p:cNvSpPr txBox="1"/>
          <p:nvPr/>
        </p:nvSpPr>
        <p:spPr>
          <a:xfrm>
            <a:off x="9654540" y="4671388"/>
            <a:ext cx="2026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Arial Nova" panose="020B0504020202020204" pitchFamily="34" charset="0"/>
              </a:rPr>
              <a:t>(2) Enable the “Developer” tab</a:t>
            </a:r>
          </a:p>
        </p:txBody>
      </p:sp>
    </p:spTree>
    <p:extLst>
      <p:ext uri="{BB962C8B-B14F-4D97-AF65-F5344CB8AC3E}">
        <p14:creationId xmlns:p14="http://schemas.microsoft.com/office/powerpoint/2010/main" val="2488800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7B6818-D551-1B31-D063-95CE25330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204" y="3187305"/>
            <a:ext cx="3533775" cy="3448050"/>
          </a:xfrm>
          <a:prstGeom prst="rect">
            <a:avLst/>
          </a:prstGeom>
        </p:spPr>
      </p:pic>
      <p:pic>
        <p:nvPicPr>
          <p:cNvPr id="5" name="Picture 4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0D2D8EED-6E70-A043-77D4-6C9E38AE5B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099" y="422458"/>
            <a:ext cx="7887801" cy="152421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D4107BB-44B0-C1E6-0367-BF1C619D48C2}"/>
              </a:ext>
            </a:extLst>
          </p:cNvPr>
          <p:cNvSpPr/>
          <p:nvPr/>
        </p:nvSpPr>
        <p:spPr>
          <a:xfrm>
            <a:off x="2543822" y="1017212"/>
            <a:ext cx="485632" cy="599151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BA77E0-2EC9-2B56-5DF8-6621CE6DC963}"/>
              </a:ext>
            </a:extLst>
          </p:cNvPr>
          <p:cNvSpPr txBox="1"/>
          <p:nvPr/>
        </p:nvSpPr>
        <p:spPr>
          <a:xfrm>
            <a:off x="199474" y="1093143"/>
            <a:ext cx="19526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Arial Nova" panose="020B0504020202020204" pitchFamily="34" charset="0"/>
              </a:rPr>
              <a:t>(1) Select the “Macros” icon in the Developer ribbon.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6EE714-3D0B-C9C7-A088-2896E866D644}"/>
              </a:ext>
            </a:extLst>
          </p:cNvPr>
          <p:cNvSpPr txBox="1"/>
          <p:nvPr/>
        </p:nvSpPr>
        <p:spPr>
          <a:xfrm>
            <a:off x="199473" y="2077076"/>
            <a:ext cx="23443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Arial Nova" panose="020B0504020202020204" pitchFamily="34" charset="0"/>
              </a:rPr>
              <a:t>(2) This will open the “Macro” window, which contains any macro on the worksheet.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2D4D60-8B6E-9A9C-1D2D-D26FFA6CEB8A}"/>
              </a:ext>
            </a:extLst>
          </p:cNvPr>
          <p:cNvCxnSpPr/>
          <p:nvPr/>
        </p:nvCxnSpPr>
        <p:spPr>
          <a:xfrm>
            <a:off x="2786638" y="1616363"/>
            <a:ext cx="0" cy="154522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D254690-B36D-0CD3-85B5-6958A6E03888}"/>
              </a:ext>
            </a:extLst>
          </p:cNvPr>
          <p:cNvSpPr/>
          <p:nvPr/>
        </p:nvSpPr>
        <p:spPr>
          <a:xfrm>
            <a:off x="1739204" y="3201159"/>
            <a:ext cx="3533774" cy="3434196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B0ED47-BF76-A86B-A480-78031B6459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8496" y="3201159"/>
            <a:ext cx="5276700" cy="343419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151D78C-355E-5F70-B68A-3AF5E4CB000B}"/>
              </a:ext>
            </a:extLst>
          </p:cNvPr>
          <p:cNvSpPr/>
          <p:nvPr/>
        </p:nvSpPr>
        <p:spPr>
          <a:xfrm>
            <a:off x="6328495" y="3201159"/>
            <a:ext cx="5276700" cy="3434196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05495E6-3A22-DBB5-09CA-F43365EC76C4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5272979" y="4911330"/>
            <a:ext cx="1010346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935AA8D-1F40-3FA5-9052-056D4DB7D289}"/>
              </a:ext>
            </a:extLst>
          </p:cNvPr>
          <p:cNvSpPr txBox="1"/>
          <p:nvPr/>
        </p:nvSpPr>
        <p:spPr>
          <a:xfrm>
            <a:off x="4366850" y="2388975"/>
            <a:ext cx="44558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Arial Nova" panose="020B0504020202020204" pitchFamily="34" charset="0"/>
              </a:rPr>
              <a:t>(3) Click on the “Edit” button to open the VBA editor. </a:t>
            </a:r>
          </a:p>
          <a:p>
            <a:r>
              <a:rPr lang="en-US" sz="1400" dirty="0">
                <a:solidFill>
                  <a:srgbClr val="C00000"/>
                </a:solidFill>
                <a:latin typeface="Arial Nova" panose="020B0504020202020204" pitchFamily="34" charset="0"/>
              </a:rPr>
              <a:t>Notice that there are three Modules. </a:t>
            </a:r>
          </a:p>
          <a:p>
            <a:r>
              <a:rPr lang="en-US" sz="1400" dirty="0">
                <a:solidFill>
                  <a:srgbClr val="C00000"/>
                </a:solidFill>
                <a:latin typeface="Arial Nova" panose="020B0504020202020204" pitchFamily="34" charset="0"/>
              </a:rPr>
              <a:t>We ware going to edit the “</a:t>
            </a:r>
            <a:r>
              <a:rPr 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oneway_order</a:t>
            </a:r>
            <a:r>
              <a:rPr lang="en-US" sz="1400" dirty="0">
                <a:solidFill>
                  <a:srgbClr val="C00000"/>
                </a:solidFill>
                <a:latin typeface="Arial Nova" panose="020B0504020202020204" pitchFamily="34" charset="0"/>
              </a:rPr>
              <a:t>” module</a:t>
            </a:r>
          </a:p>
        </p:txBody>
      </p:sp>
    </p:spTree>
    <p:extLst>
      <p:ext uri="{BB962C8B-B14F-4D97-AF65-F5344CB8AC3E}">
        <p14:creationId xmlns:p14="http://schemas.microsoft.com/office/powerpoint/2010/main" val="265386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CC19D0D-C646-5125-55F9-AFEC4B61E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64" y="570344"/>
            <a:ext cx="8784746" cy="571731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57FD554-7830-A61D-49BF-5518505C46AC}"/>
              </a:ext>
            </a:extLst>
          </p:cNvPr>
          <p:cNvSpPr/>
          <p:nvPr/>
        </p:nvSpPr>
        <p:spPr>
          <a:xfrm>
            <a:off x="1886463" y="1643287"/>
            <a:ext cx="2042985" cy="1174054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B2CF96-1CC4-F60F-5BF5-6DA2E0F11AE1}"/>
              </a:ext>
            </a:extLst>
          </p:cNvPr>
          <p:cNvSpPr txBox="1"/>
          <p:nvPr/>
        </p:nvSpPr>
        <p:spPr>
          <a:xfrm>
            <a:off x="182998" y="1655482"/>
            <a:ext cx="15798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  <a:latin typeface="Arial Nova" panose="020B0504020202020204" pitchFamily="34" charset="0"/>
              </a:rPr>
              <a:t>(1) Information about the Excel files opened and their associated macros. </a:t>
            </a:r>
          </a:p>
          <a:p>
            <a:endParaRPr lang="en-US" sz="1200" dirty="0">
              <a:solidFill>
                <a:srgbClr val="C00000"/>
              </a:solidFill>
              <a:latin typeface="Arial Nova" panose="020B0504020202020204" pitchFamily="34" charset="0"/>
            </a:endParaRPr>
          </a:p>
          <a:p>
            <a:r>
              <a:rPr lang="en-US" sz="1200" dirty="0">
                <a:solidFill>
                  <a:srgbClr val="C00000"/>
                </a:solidFill>
                <a:latin typeface="Arial Nova" panose="020B0504020202020204" pitchFamily="34" charset="0"/>
              </a:rPr>
              <a:t>Marcos are labeled as “</a:t>
            </a:r>
            <a:r>
              <a:rPr lang="en-US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1</a:t>
            </a:r>
            <a:r>
              <a:rPr lang="en-US" sz="1200" dirty="0">
                <a:solidFill>
                  <a:srgbClr val="C00000"/>
                </a:solidFill>
                <a:latin typeface="Arial Nova" panose="020B0504020202020204" pitchFamily="34" charset="0"/>
              </a:rPr>
              <a:t>,” “</a:t>
            </a:r>
            <a:r>
              <a:rPr lang="en-US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2</a:t>
            </a:r>
            <a:r>
              <a:rPr lang="en-US" sz="1200" dirty="0">
                <a:solidFill>
                  <a:srgbClr val="C00000"/>
                </a:solidFill>
                <a:latin typeface="Arial Nova" panose="020B0504020202020204" pitchFamily="34" charset="0"/>
              </a:rPr>
              <a:t>,” and “</a:t>
            </a:r>
            <a:r>
              <a:rPr lang="en-US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3</a:t>
            </a:r>
            <a:r>
              <a:rPr lang="en-US" sz="1200" dirty="0">
                <a:solidFill>
                  <a:srgbClr val="C00000"/>
                </a:solidFill>
                <a:latin typeface="Arial Nova" panose="020B0504020202020204" pitchFamily="34" charset="0"/>
              </a:rPr>
              <a:t>.”</a:t>
            </a:r>
          </a:p>
          <a:p>
            <a:endParaRPr lang="en-US" sz="1200" dirty="0">
              <a:solidFill>
                <a:srgbClr val="C00000"/>
              </a:solidFill>
              <a:latin typeface="Arial Nova" panose="020B0504020202020204" pitchFamily="34" charset="0"/>
            </a:endParaRPr>
          </a:p>
          <a:p>
            <a:r>
              <a:rPr lang="en-US" sz="1200" dirty="0">
                <a:solidFill>
                  <a:srgbClr val="C00000"/>
                </a:solidFill>
                <a:latin typeface="Arial Nova" panose="020B0504020202020204" pitchFamily="34" charset="0"/>
              </a:rPr>
              <a:t>There is Sheet 1 (</a:t>
            </a:r>
            <a:r>
              <a:rPr lang="en-US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OWSA model</a:t>
            </a:r>
            <a:r>
              <a:rPr lang="en-US" sz="1200" dirty="0">
                <a:solidFill>
                  <a:srgbClr val="C00000"/>
                </a:solidFill>
                <a:latin typeface="Arial Nova" panose="020B0504020202020204" pitchFamily="34" charset="0"/>
              </a:rPr>
              <a:t>), which should be the Excel file that you have opened. </a:t>
            </a:r>
          </a:p>
          <a:p>
            <a:endParaRPr lang="en-US" sz="1200" dirty="0">
              <a:solidFill>
                <a:srgbClr val="C00000"/>
              </a:solidFill>
              <a:latin typeface="Arial Nova" panose="020B05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C27ADA-66CD-8BE8-CD87-71997FCF925B}"/>
              </a:ext>
            </a:extLst>
          </p:cNvPr>
          <p:cNvSpPr/>
          <p:nvPr/>
        </p:nvSpPr>
        <p:spPr>
          <a:xfrm>
            <a:off x="5257344" y="1457935"/>
            <a:ext cx="1308214" cy="197547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F85F89-9EA1-1675-9844-C57E59339A10}"/>
              </a:ext>
            </a:extLst>
          </p:cNvPr>
          <p:cNvSpPr/>
          <p:nvPr/>
        </p:nvSpPr>
        <p:spPr>
          <a:xfrm>
            <a:off x="7831669" y="1243912"/>
            <a:ext cx="1308214" cy="197547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B1A238-26C5-B4B4-0D49-2C59D44A12C1}"/>
              </a:ext>
            </a:extLst>
          </p:cNvPr>
          <p:cNvSpPr txBox="1"/>
          <p:nvPr/>
        </p:nvSpPr>
        <p:spPr>
          <a:xfrm>
            <a:off x="6278837" y="201504"/>
            <a:ext cx="2493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  <a:latin typeface="Arial Nova" panose="020B0504020202020204" pitchFamily="34" charset="0"/>
              </a:rPr>
              <a:t>(3) Name of the Macro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0C87B00-362E-7193-FDF6-17259F80E635}"/>
              </a:ext>
            </a:extLst>
          </p:cNvPr>
          <p:cNvCxnSpPr>
            <a:stCxn id="8" idx="2"/>
            <a:endCxn id="6" idx="0"/>
          </p:cNvCxnSpPr>
          <p:nvPr/>
        </p:nvCxnSpPr>
        <p:spPr>
          <a:xfrm flipH="1">
            <a:off x="5911451" y="478503"/>
            <a:ext cx="1614094" cy="97943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925279B-D83F-96F2-E7B9-8265824696F5}"/>
              </a:ext>
            </a:extLst>
          </p:cNvPr>
          <p:cNvCxnSpPr>
            <a:stCxn id="8" idx="2"/>
          </p:cNvCxnSpPr>
          <p:nvPr/>
        </p:nvCxnSpPr>
        <p:spPr>
          <a:xfrm>
            <a:off x="7525545" y="478503"/>
            <a:ext cx="960231" cy="76540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5EEC209-7510-750E-C64A-15C2AB8ADC89}"/>
              </a:ext>
            </a:extLst>
          </p:cNvPr>
          <p:cNvSpPr/>
          <p:nvPr/>
        </p:nvSpPr>
        <p:spPr>
          <a:xfrm>
            <a:off x="3879912" y="1008042"/>
            <a:ext cx="560283" cy="235870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ADF02C-7FB3-9371-277F-30A86E855A14}"/>
              </a:ext>
            </a:extLst>
          </p:cNvPr>
          <p:cNvSpPr txBox="1"/>
          <p:nvPr/>
        </p:nvSpPr>
        <p:spPr>
          <a:xfrm>
            <a:off x="2698958" y="219320"/>
            <a:ext cx="2933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  <a:latin typeface="Arial Nova" panose="020B0504020202020204" pitchFamily="34" charset="0"/>
              </a:rPr>
              <a:t>(2) Macro controls (Play, Pause, Stop)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EBFA6DB-1056-4B2A-1272-ED07BB4B8665}"/>
              </a:ext>
            </a:extLst>
          </p:cNvPr>
          <p:cNvCxnSpPr>
            <a:cxnSpLocks/>
            <a:stCxn id="14" idx="2"/>
            <a:endCxn id="13" idx="0"/>
          </p:cNvCxnSpPr>
          <p:nvPr/>
        </p:nvCxnSpPr>
        <p:spPr>
          <a:xfrm flipH="1">
            <a:off x="4160054" y="496319"/>
            <a:ext cx="5442" cy="51172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697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5E8EA8-C10B-CAEE-58F2-18273A2FB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286" y="2991961"/>
            <a:ext cx="7571428" cy="33619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FFFEA9-1AFB-8DE4-C0DF-3E2034A731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3" r="-1273"/>
          <a:stretch/>
        </p:blipFill>
        <p:spPr>
          <a:xfrm>
            <a:off x="548640" y="331872"/>
            <a:ext cx="11384692" cy="253519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AB346A5-9B59-837B-CE5B-E45E5F2774A9}"/>
              </a:ext>
            </a:extLst>
          </p:cNvPr>
          <p:cNvSpPr/>
          <p:nvPr/>
        </p:nvSpPr>
        <p:spPr>
          <a:xfrm>
            <a:off x="4474749" y="4159946"/>
            <a:ext cx="1901337" cy="197870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FC43A8-1120-BC99-934B-4BDB5C0F604D}"/>
              </a:ext>
            </a:extLst>
          </p:cNvPr>
          <p:cNvSpPr/>
          <p:nvPr/>
        </p:nvSpPr>
        <p:spPr>
          <a:xfrm>
            <a:off x="7123214" y="543697"/>
            <a:ext cx="4590991" cy="708454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696B4B-EEAB-0109-D25A-0B52BBE00735}"/>
              </a:ext>
            </a:extLst>
          </p:cNvPr>
          <p:cNvCxnSpPr>
            <a:stCxn id="6" idx="0"/>
            <a:endCxn id="7" idx="1"/>
          </p:cNvCxnSpPr>
          <p:nvPr/>
        </p:nvCxnSpPr>
        <p:spPr>
          <a:xfrm flipV="1">
            <a:off x="5425418" y="897924"/>
            <a:ext cx="1697796" cy="326202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4DA14B3-DFC4-D82E-9D19-B1D416C9063F}"/>
              </a:ext>
            </a:extLst>
          </p:cNvPr>
          <p:cNvSpPr txBox="1"/>
          <p:nvPr/>
        </p:nvSpPr>
        <p:spPr>
          <a:xfrm>
            <a:off x="5825564" y="3398108"/>
            <a:ext cx="2248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  <a:latin typeface="Arial Nova" panose="020B0504020202020204" pitchFamily="34" charset="0"/>
              </a:rPr>
              <a:t>(3) The code selects the area of the one-way sensitivity analysis table on the sheet.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528342-24ED-7981-F2B9-64ACE1D32F0D}"/>
              </a:ext>
            </a:extLst>
          </p:cNvPr>
          <p:cNvSpPr txBox="1"/>
          <p:nvPr/>
        </p:nvSpPr>
        <p:spPr>
          <a:xfrm>
            <a:off x="61967" y="3105834"/>
            <a:ext cx="2248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  <a:latin typeface="Arial Nova" panose="020B0504020202020204" pitchFamily="34" charset="0"/>
              </a:rPr>
              <a:t>(1) The “</a:t>
            </a:r>
            <a:r>
              <a:rPr lang="en-US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</a:t>
            </a:r>
            <a:r>
              <a:rPr lang="en-US" sz="1200" dirty="0">
                <a:solidFill>
                  <a:srgbClr val="C00000"/>
                </a:solidFill>
                <a:latin typeface="Arial Nova" panose="020B0504020202020204" pitchFamily="34" charset="0"/>
              </a:rPr>
              <a:t>” indicates that this is a macro in the worksheet. </a:t>
            </a:r>
          </a:p>
          <a:p>
            <a:endParaRPr lang="en-US" sz="1200" dirty="0">
              <a:solidFill>
                <a:srgbClr val="C00000"/>
              </a:solidFill>
              <a:latin typeface="Arial Nova" panose="020B0504020202020204" pitchFamily="34" charset="0"/>
            </a:endParaRPr>
          </a:p>
          <a:p>
            <a:r>
              <a:rPr lang="en-US" sz="1200" dirty="0">
                <a:solidFill>
                  <a:srgbClr val="C00000"/>
                </a:solidFill>
                <a:latin typeface="Arial Nova" panose="020B0504020202020204" pitchFamily="34" charset="0"/>
              </a:rPr>
              <a:t>It begins with “</a:t>
            </a:r>
            <a:r>
              <a:rPr lang="en-US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</a:t>
            </a:r>
            <a:r>
              <a:rPr lang="en-US" sz="1200" dirty="0">
                <a:solidFill>
                  <a:srgbClr val="C00000"/>
                </a:solidFill>
                <a:latin typeface="Arial Nova" panose="020B0504020202020204" pitchFamily="34" charset="0"/>
              </a:rPr>
              <a:t>” and ends with “</a:t>
            </a:r>
            <a:r>
              <a:rPr lang="en-US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Sub</a:t>
            </a:r>
            <a:r>
              <a:rPr lang="en-US" sz="1200" dirty="0">
                <a:solidFill>
                  <a:srgbClr val="C00000"/>
                </a:solidFill>
                <a:latin typeface="Arial Nova" panose="020B0504020202020204" pitchFamily="34" charset="0"/>
              </a:rPr>
              <a:t>.”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C9C14E-4B40-1865-CA0E-B80664A783CD}"/>
              </a:ext>
            </a:extLst>
          </p:cNvPr>
          <p:cNvSpPr/>
          <p:nvPr/>
        </p:nvSpPr>
        <p:spPr>
          <a:xfrm>
            <a:off x="2565174" y="3237471"/>
            <a:ext cx="1452559" cy="216243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CD6FF0-191D-5ABD-37F4-101A98359D7B}"/>
              </a:ext>
            </a:extLst>
          </p:cNvPr>
          <p:cNvSpPr/>
          <p:nvPr/>
        </p:nvSpPr>
        <p:spPr>
          <a:xfrm>
            <a:off x="2565174" y="6017741"/>
            <a:ext cx="1452559" cy="216243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74C8131-0B05-F83B-3C1E-54E7B4355A39}"/>
              </a:ext>
            </a:extLst>
          </p:cNvPr>
          <p:cNvCxnSpPr>
            <a:cxnSpLocks/>
          </p:cNvCxnSpPr>
          <p:nvPr/>
        </p:nvCxnSpPr>
        <p:spPr>
          <a:xfrm>
            <a:off x="981935" y="4258881"/>
            <a:ext cx="1583239" cy="175886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82F6782-46D0-646A-751C-C32FA786004F}"/>
              </a:ext>
            </a:extLst>
          </p:cNvPr>
          <p:cNvCxnSpPr>
            <a:cxnSpLocks/>
          </p:cNvCxnSpPr>
          <p:nvPr/>
        </p:nvCxnSpPr>
        <p:spPr>
          <a:xfrm flipV="1">
            <a:off x="1301578" y="3345592"/>
            <a:ext cx="1281877" cy="51070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28E6010-D029-3EF1-C26C-08449BEB912C}"/>
              </a:ext>
            </a:extLst>
          </p:cNvPr>
          <p:cNvSpPr/>
          <p:nvPr/>
        </p:nvSpPr>
        <p:spPr>
          <a:xfrm>
            <a:off x="3346014" y="4163010"/>
            <a:ext cx="1087545" cy="197870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6EF90C-F647-5751-5E59-A32DA2EC64A5}"/>
              </a:ext>
            </a:extLst>
          </p:cNvPr>
          <p:cNvSpPr txBox="1"/>
          <p:nvPr/>
        </p:nvSpPr>
        <p:spPr>
          <a:xfrm>
            <a:off x="3277431" y="3725260"/>
            <a:ext cx="1706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  <a:latin typeface="Arial Nova" panose="020B0504020202020204" pitchFamily="34" charset="0"/>
              </a:rPr>
              <a:t>(2) This selects the “</a:t>
            </a:r>
            <a:r>
              <a:rPr lang="en-US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OWSA model</a:t>
            </a:r>
            <a:r>
              <a:rPr lang="en-US" sz="1200" dirty="0">
                <a:solidFill>
                  <a:srgbClr val="C00000"/>
                </a:solidFill>
                <a:latin typeface="Arial Nova" panose="020B0504020202020204" pitchFamily="34" charset="0"/>
              </a:rPr>
              <a:t>” sheet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2D4000-E535-A0A4-BD46-FD084C57B5F4}"/>
              </a:ext>
            </a:extLst>
          </p:cNvPr>
          <p:cNvSpPr/>
          <p:nvPr/>
        </p:nvSpPr>
        <p:spPr>
          <a:xfrm>
            <a:off x="8331165" y="4482226"/>
            <a:ext cx="895214" cy="197870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ot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5706987-7A99-1041-5BB2-EE28FD980AC7}"/>
              </a:ext>
            </a:extLst>
          </p:cNvPr>
          <p:cNvSpPr/>
          <p:nvPr/>
        </p:nvSpPr>
        <p:spPr>
          <a:xfrm>
            <a:off x="7239651" y="621591"/>
            <a:ext cx="248544" cy="630560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ot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589EC7D-338F-7FE7-913D-727D6F50E02B}"/>
              </a:ext>
            </a:extLst>
          </p:cNvPr>
          <p:cNvCxnSpPr>
            <a:cxnSpLocks/>
          </p:cNvCxnSpPr>
          <p:nvPr/>
        </p:nvCxnSpPr>
        <p:spPr>
          <a:xfrm flipH="1" flipV="1">
            <a:off x="7524158" y="1152268"/>
            <a:ext cx="1226735" cy="3361905"/>
          </a:xfrm>
          <a:prstGeom prst="straightConnector1">
            <a:avLst/>
          </a:prstGeom>
          <a:ln w="285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56BA0C4-02ED-27E4-D184-40D3A45050BC}"/>
              </a:ext>
            </a:extLst>
          </p:cNvPr>
          <p:cNvSpPr txBox="1"/>
          <p:nvPr/>
        </p:nvSpPr>
        <p:spPr>
          <a:xfrm>
            <a:off x="9881714" y="4257995"/>
            <a:ext cx="2248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  <a:latin typeface="Arial Nova" panose="020B0504020202020204" pitchFamily="34" charset="0"/>
              </a:rPr>
              <a:t>(4) The code will order the entire selected area using this column in ascending order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D35E427-9A0E-7391-C0E8-0B03BB17FCD8}"/>
              </a:ext>
            </a:extLst>
          </p:cNvPr>
          <p:cNvSpPr/>
          <p:nvPr/>
        </p:nvSpPr>
        <p:spPr>
          <a:xfrm>
            <a:off x="2850292" y="4792502"/>
            <a:ext cx="3871784" cy="1051284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669F66-BA4B-BAAC-77D1-F2462B8B58BB}"/>
              </a:ext>
            </a:extLst>
          </p:cNvPr>
          <p:cNvSpPr txBox="1"/>
          <p:nvPr/>
        </p:nvSpPr>
        <p:spPr>
          <a:xfrm>
            <a:off x="6722076" y="4861595"/>
            <a:ext cx="22483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  <a:latin typeface="Arial Nova" panose="020B0504020202020204" pitchFamily="34" charset="0"/>
              </a:rPr>
              <a:t>(5) This additional code tells the VBA macro that the first row of the selected region contains headers and to sort according to columns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CD0F97-08D7-AD1E-C11F-A9B9095785B4}"/>
              </a:ext>
            </a:extLst>
          </p:cNvPr>
          <p:cNvSpPr txBox="1"/>
          <p:nvPr/>
        </p:nvSpPr>
        <p:spPr>
          <a:xfrm>
            <a:off x="8091874" y="227335"/>
            <a:ext cx="26536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  <a:latin typeface="Arial Nova" panose="020B0504020202020204" pitchFamily="34" charset="0"/>
              </a:rPr>
              <a:t>One-way sensitivity analysis table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8BD7B85D-282A-3F8F-0379-27E52580EEEC}"/>
              </a:ext>
            </a:extLst>
          </p:cNvPr>
          <p:cNvSpPr/>
          <p:nvPr/>
        </p:nvSpPr>
        <p:spPr>
          <a:xfrm>
            <a:off x="9615288" y="4306163"/>
            <a:ext cx="197388" cy="493157"/>
          </a:xfrm>
          <a:prstGeom prst="rightBrace">
            <a:avLst>
              <a:gd name="adj1" fmla="val 59878"/>
              <a:gd name="adj2" fmla="val 50000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14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FA4E85-317F-2C8D-A305-5E23D4660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133" y="2943747"/>
            <a:ext cx="6345733" cy="36888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502E2C-B4EA-731C-353A-58F2F46A13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3" r="-1273"/>
          <a:stretch/>
        </p:blipFill>
        <p:spPr>
          <a:xfrm>
            <a:off x="548640" y="167115"/>
            <a:ext cx="11384692" cy="253519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8697C8-CA8E-BEA8-7662-DA33C6D6BC6D}"/>
              </a:ext>
            </a:extLst>
          </p:cNvPr>
          <p:cNvSpPr/>
          <p:nvPr/>
        </p:nvSpPr>
        <p:spPr>
          <a:xfrm>
            <a:off x="2923133" y="2910795"/>
            <a:ext cx="1452559" cy="216243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1E0A58-4BE7-A34E-215F-BAF741D44EB9}"/>
              </a:ext>
            </a:extLst>
          </p:cNvPr>
          <p:cNvSpPr/>
          <p:nvPr/>
        </p:nvSpPr>
        <p:spPr>
          <a:xfrm>
            <a:off x="2923132" y="3429000"/>
            <a:ext cx="1452559" cy="301963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5B5907-28D6-C760-4571-D2F1F818507B}"/>
              </a:ext>
            </a:extLst>
          </p:cNvPr>
          <p:cNvSpPr/>
          <p:nvPr/>
        </p:nvSpPr>
        <p:spPr>
          <a:xfrm>
            <a:off x="4498976" y="4184481"/>
            <a:ext cx="1456982" cy="123910"/>
          </a:xfrm>
          <a:prstGeom prst="rect">
            <a:avLst/>
          </a:prstGeom>
          <a:noFill/>
          <a:ln w="12700">
            <a:solidFill>
              <a:srgbClr val="C00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8309FC-AD97-2ECE-D6AB-E1EBF370E8A7}"/>
              </a:ext>
            </a:extLst>
          </p:cNvPr>
          <p:cNvSpPr/>
          <p:nvPr/>
        </p:nvSpPr>
        <p:spPr>
          <a:xfrm>
            <a:off x="6095999" y="4184481"/>
            <a:ext cx="1495555" cy="123910"/>
          </a:xfrm>
          <a:prstGeom prst="rect">
            <a:avLst/>
          </a:prstGeom>
          <a:noFill/>
          <a:ln w="12700">
            <a:solidFill>
              <a:srgbClr val="C00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423052-76F2-968F-F851-F72A106AF958}"/>
              </a:ext>
            </a:extLst>
          </p:cNvPr>
          <p:cNvSpPr/>
          <p:nvPr/>
        </p:nvSpPr>
        <p:spPr>
          <a:xfrm>
            <a:off x="4498974" y="4308391"/>
            <a:ext cx="4106864" cy="116432"/>
          </a:xfrm>
          <a:prstGeom prst="rect">
            <a:avLst/>
          </a:prstGeom>
          <a:noFill/>
          <a:ln w="12700">
            <a:solidFill>
              <a:srgbClr val="C00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DF87CC-E593-544F-6A29-B2942DD1EA1E}"/>
              </a:ext>
            </a:extLst>
          </p:cNvPr>
          <p:cNvSpPr/>
          <p:nvPr/>
        </p:nvSpPr>
        <p:spPr>
          <a:xfrm>
            <a:off x="4498974" y="4432299"/>
            <a:ext cx="3111865" cy="138234"/>
          </a:xfrm>
          <a:prstGeom prst="rect">
            <a:avLst/>
          </a:prstGeom>
          <a:noFill/>
          <a:ln w="12700">
            <a:solidFill>
              <a:srgbClr val="C00000"/>
            </a:solidFill>
            <a:prstDash val="sysDot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EC19B2-7DBC-CA6F-174D-4C5D17AD1D3F}"/>
              </a:ext>
            </a:extLst>
          </p:cNvPr>
          <p:cNvSpPr/>
          <p:nvPr/>
        </p:nvSpPr>
        <p:spPr>
          <a:xfrm>
            <a:off x="2923133" y="4033499"/>
            <a:ext cx="1153568" cy="182717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D38E2-E9A0-2FCE-122B-C8EA29778ABA}"/>
              </a:ext>
            </a:extLst>
          </p:cNvPr>
          <p:cNvSpPr/>
          <p:nvPr/>
        </p:nvSpPr>
        <p:spPr>
          <a:xfrm>
            <a:off x="2923133" y="5150143"/>
            <a:ext cx="1153568" cy="182717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3215F6-8E4A-2334-C9C1-E4718B91EB9B}"/>
              </a:ext>
            </a:extLst>
          </p:cNvPr>
          <p:cNvSpPr txBox="1"/>
          <p:nvPr/>
        </p:nvSpPr>
        <p:spPr>
          <a:xfrm>
            <a:off x="395036" y="2753458"/>
            <a:ext cx="224831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  <a:latin typeface="Arial Nova" panose="020B0504020202020204" pitchFamily="34" charset="0"/>
              </a:rPr>
              <a:t>(1) The name of this macro is “</a:t>
            </a:r>
            <a:r>
              <a:rPr lang="en-US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oneway_macro</a:t>
            </a:r>
            <a:r>
              <a:rPr lang="en-US" sz="1200" dirty="0">
                <a:solidFill>
                  <a:srgbClr val="C00000"/>
                </a:solidFill>
                <a:latin typeface="Arial Nova" panose="020B0504020202020204" pitchFamily="34" charset="0"/>
              </a:rPr>
              <a:t>.”</a:t>
            </a:r>
          </a:p>
          <a:p>
            <a:endParaRPr lang="en-US" sz="1200" dirty="0">
              <a:solidFill>
                <a:srgbClr val="C00000"/>
              </a:solidFill>
              <a:latin typeface="Arial Nova" panose="020B0504020202020204" pitchFamily="34" charset="0"/>
            </a:endParaRPr>
          </a:p>
          <a:p>
            <a:r>
              <a:rPr lang="en-US" sz="1200" dirty="0">
                <a:solidFill>
                  <a:srgbClr val="C00000"/>
                </a:solidFill>
                <a:latin typeface="Arial Nova" panose="020B0504020202020204" pitchFamily="34" charset="0"/>
              </a:rPr>
              <a:t>We will use the LL and UL of the base-case values; hence, there are two iterations in this macro: “</a:t>
            </a:r>
            <a:r>
              <a:rPr lang="en-US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en-US" sz="1200" dirty="0">
                <a:solidFill>
                  <a:srgbClr val="C00000"/>
                </a:solidFill>
                <a:latin typeface="Arial Nova" panose="020B0504020202020204" pitchFamily="34" charset="0"/>
              </a:rPr>
              <a:t>” and “</a:t>
            </a:r>
            <a:r>
              <a:rPr lang="en-US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en-US" sz="1200" dirty="0">
                <a:solidFill>
                  <a:srgbClr val="C00000"/>
                </a:solidFill>
                <a:latin typeface="Arial Nova" panose="020B0504020202020204" pitchFamily="34" charset="0"/>
              </a:rPr>
              <a:t>.”</a:t>
            </a:r>
          </a:p>
          <a:p>
            <a:endParaRPr lang="en-US" sz="1200" dirty="0">
              <a:solidFill>
                <a:srgbClr val="C00000"/>
              </a:solidFill>
              <a:latin typeface="Arial Nova" panose="020B0504020202020204" pitchFamily="34" charset="0"/>
            </a:endParaRPr>
          </a:p>
          <a:p>
            <a:r>
              <a:rPr lang="en-US" sz="1200" dirty="0">
                <a:solidFill>
                  <a:srgbClr val="C00000"/>
                </a:solidFill>
                <a:latin typeface="Arial Nova" panose="020B0504020202020204" pitchFamily="34" charset="0"/>
              </a:rPr>
              <a:t>Since there are a total of 8 parameters, we will create a loop for 0 to 7 cycles.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5886F2-6BFE-DC6D-63F4-AD1BEF712A46}"/>
              </a:ext>
            </a:extLst>
          </p:cNvPr>
          <p:cNvSpPr/>
          <p:nvPr/>
        </p:nvSpPr>
        <p:spPr>
          <a:xfrm>
            <a:off x="2251076" y="465418"/>
            <a:ext cx="672056" cy="87749"/>
          </a:xfrm>
          <a:prstGeom prst="rect">
            <a:avLst/>
          </a:prstGeom>
          <a:noFill/>
          <a:ln w="12700">
            <a:solidFill>
              <a:srgbClr val="C00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47A2793-D840-2A1B-B4A2-499118408939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2870200" y="553167"/>
            <a:ext cx="2357267" cy="363131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9FEAA50-740D-053C-99F5-2C1BA362F239}"/>
              </a:ext>
            </a:extLst>
          </p:cNvPr>
          <p:cNvSpPr txBox="1"/>
          <p:nvPr/>
        </p:nvSpPr>
        <p:spPr>
          <a:xfrm>
            <a:off x="4783536" y="2772157"/>
            <a:ext cx="1341552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  <a:latin typeface="Arial Nova" panose="020B0504020202020204" pitchFamily="34" charset="0"/>
              </a:rPr>
              <a:t>(2) This part of the macro starts with the first value in the base-case, which is “</a:t>
            </a:r>
            <a:r>
              <a:rPr lang="en-US" sz="10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P8</a:t>
            </a:r>
            <a:r>
              <a:rPr lang="en-US" sz="1050" dirty="0">
                <a:solidFill>
                  <a:srgbClr val="C00000"/>
                </a:solidFill>
                <a:latin typeface="Arial Nova" panose="020B0504020202020204" pitchFamily="34" charset="0"/>
              </a:rPr>
              <a:t>”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5964AA-13E1-22EC-9FBB-FB3A985BA193}"/>
              </a:ext>
            </a:extLst>
          </p:cNvPr>
          <p:cNvSpPr txBox="1"/>
          <p:nvPr/>
        </p:nvSpPr>
        <p:spPr>
          <a:xfrm>
            <a:off x="6082631" y="3284235"/>
            <a:ext cx="174074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  <a:latin typeface="Arial Nova" panose="020B0504020202020204" pitchFamily="34" charset="0"/>
              </a:rPr>
              <a:t>(3) Next, the macro selects the value in the “</a:t>
            </a:r>
            <a:r>
              <a:rPr lang="en-US" sz="10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</a:t>
            </a:r>
            <a:r>
              <a:rPr lang="en-US" sz="10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sz="1050" dirty="0">
                <a:solidFill>
                  <a:srgbClr val="C00000"/>
                </a:solidFill>
                <a:latin typeface="Arial Nova" panose="020B0504020202020204" pitchFamily="34" charset="0"/>
              </a:rPr>
              <a:t>  column, which is “</a:t>
            </a:r>
            <a:r>
              <a:rPr lang="en-US" sz="10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R8</a:t>
            </a:r>
            <a:r>
              <a:rPr lang="en-US" sz="1050" dirty="0">
                <a:solidFill>
                  <a:srgbClr val="C00000"/>
                </a:solidFill>
                <a:latin typeface="Arial Nova" panose="020B0504020202020204" pitchFamily="34" charset="0"/>
              </a:rPr>
              <a:t>”; this changes “</a:t>
            </a:r>
            <a:r>
              <a:rPr lang="en-US" sz="10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P8</a:t>
            </a:r>
            <a:r>
              <a:rPr lang="en-US" sz="1050" dirty="0">
                <a:solidFill>
                  <a:srgbClr val="C00000"/>
                </a:solidFill>
                <a:latin typeface="Arial Nova" panose="020B0504020202020204" pitchFamily="34" charset="0"/>
              </a:rPr>
              <a:t>” to the value in “</a:t>
            </a:r>
            <a:r>
              <a:rPr lang="en-US" sz="10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R8</a:t>
            </a:r>
            <a:r>
              <a:rPr lang="en-US" sz="1050" dirty="0">
                <a:solidFill>
                  <a:srgbClr val="C00000"/>
                </a:solidFill>
                <a:latin typeface="Arial Nova" panose="020B0504020202020204" pitchFamily="34" charset="0"/>
              </a:rPr>
              <a:t>”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A4D6EC-E237-193A-77A5-20F521449CE3}"/>
              </a:ext>
            </a:extLst>
          </p:cNvPr>
          <p:cNvSpPr/>
          <p:nvPr/>
        </p:nvSpPr>
        <p:spPr>
          <a:xfrm>
            <a:off x="3030895" y="460959"/>
            <a:ext cx="383818" cy="82124"/>
          </a:xfrm>
          <a:prstGeom prst="rect">
            <a:avLst/>
          </a:prstGeom>
          <a:noFill/>
          <a:ln w="12700">
            <a:solidFill>
              <a:srgbClr val="C00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A4F7716-0F56-695B-A215-C18CA70B3237}"/>
              </a:ext>
            </a:extLst>
          </p:cNvPr>
          <p:cNvCxnSpPr>
            <a:cxnSpLocks/>
            <a:endCxn id="21" idx="3"/>
          </p:cNvCxnSpPr>
          <p:nvPr/>
        </p:nvCxnSpPr>
        <p:spPr>
          <a:xfrm flipH="1" flipV="1">
            <a:off x="3414713" y="502021"/>
            <a:ext cx="3671887" cy="273724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C384315-5C55-2305-8064-D6A138F049BB}"/>
              </a:ext>
            </a:extLst>
          </p:cNvPr>
          <p:cNvSpPr txBox="1"/>
          <p:nvPr/>
        </p:nvSpPr>
        <p:spPr>
          <a:xfrm>
            <a:off x="8241736" y="3018916"/>
            <a:ext cx="265367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  <a:latin typeface="Arial Nova" panose="020B0504020202020204" pitchFamily="34" charset="0"/>
              </a:rPr>
              <a:t>(4) Now that “</a:t>
            </a:r>
            <a:r>
              <a:rPr lang="en-US" sz="10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P8</a:t>
            </a:r>
            <a:r>
              <a:rPr lang="en-US" sz="1050" dirty="0">
                <a:solidFill>
                  <a:srgbClr val="C00000"/>
                </a:solidFill>
                <a:latin typeface="Arial Nova" panose="020B0504020202020204" pitchFamily="34" charset="0"/>
              </a:rPr>
              <a:t>” is using the value from “</a:t>
            </a:r>
            <a:r>
              <a:rPr lang="en-US" sz="10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R8</a:t>
            </a:r>
            <a:r>
              <a:rPr lang="en-US" sz="1050" dirty="0">
                <a:solidFill>
                  <a:srgbClr val="C00000"/>
                </a:solidFill>
                <a:latin typeface="Arial Nova" panose="020B0504020202020204" pitchFamily="34" charset="0"/>
              </a:rPr>
              <a:t>” the ICER is re-calculated. The macro selects the cell at “</a:t>
            </a:r>
            <a:r>
              <a:rPr lang="en-US" sz="10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AT8</a:t>
            </a:r>
            <a:r>
              <a:rPr lang="en-US" sz="1050" dirty="0">
                <a:solidFill>
                  <a:srgbClr val="C00000"/>
                </a:solidFill>
                <a:latin typeface="Arial Nova" panose="020B0504020202020204" pitchFamily="34" charset="0"/>
              </a:rPr>
              <a:t>” which is the “</a:t>
            </a:r>
            <a:r>
              <a:rPr lang="en-US" sz="10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LL_ICER</a:t>
            </a:r>
            <a:r>
              <a:rPr lang="en-US" sz="1050" dirty="0">
                <a:solidFill>
                  <a:srgbClr val="C00000"/>
                </a:solidFill>
                <a:latin typeface="Arial Nova" panose="020B0504020202020204" pitchFamily="34" charset="0"/>
              </a:rPr>
              <a:t>” in the one-way sensitivity analysis table and makes it equal to the re-calculated ICER at cell “</a:t>
            </a:r>
            <a:r>
              <a:rPr lang="en-US" sz="10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AI7</a:t>
            </a:r>
            <a:r>
              <a:rPr lang="en-US" sz="1050" dirty="0">
                <a:solidFill>
                  <a:srgbClr val="C00000"/>
                </a:solidFill>
                <a:latin typeface="Arial Nova" panose="020B0504020202020204" pitchFamily="34" charset="0"/>
              </a:rPr>
              <a:t>”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AAE731-4F10-FE48-E7DB-CCA2ED11C189}"/>
              </a:ext>
            </a:extLst>
          </p:cNvPr>
          <p:cNvSpPr/>
          <p:nvPr/>
        </p:nvSpPr>
        <p:spPr>
          <a:xfrm>
            <a:off x="6376075" y="388688"/>
            <a:ext cx="383818" cy="82124"/>
          </a:xfrm>
          <a:prstGeom prst="rect">
            <a:avLst/>
          </a:prstGeom>
          <a:noFill/>
          <a:ln w="12700">
            <a:solidFill>
              <a:srgbClr val="C00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24976B5-2463-2057-9686-F49236E044D6}"/>
              </a:ext>
            </a:extLst>
          </p:cNvPr>
          <p:cNvSpPr/>
          <p:nvPr/>
        </p:nvSpPr>
        <p:spPr>
          <a:xfrm>
            <a:off x="10658515" y="468230"/>
            <a:ext cx="383818" cy="82124"/>
          </a:xfrm>
          <a:prstGeom prst="rect">
            <a:avLst/>
          </a:prstGeom>
          <a:noFill/>
          <a:ln w="12700">
            <a:solidFill>
              <a:srgbClr val="C00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A48B832-A87E-5E14-3B25-0D9838D4B204}"/>
              </a:ext>
            </a:extLst>
          </p:cNvPr>
          <p:cNvCxnSpPr>
            <a:cxnSpLocks/>
          </p:cNvCxnSpPr>
          <p:nvPr/>
        </p:nvCxnSpPr>
        <p:spPr>
          <a:xfrm rot="16200000" flipV="1">
            <a:off x="5440780" y="1623914"/>
            <a:ext cx="3799736" cy="1555950"/>
          </a:xfrm>
          <a:prstGeom prst="bentConnector3">
            <a:avLst>
              <a:gd name="adj1" fmla="val 44184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6998B8FE-06DF-6687-882E-274A4323459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626186" y="1051621"/>
            <a:ext cx="3750561" cy="2748029"/>
          </a:xfrm>
          <a:prstGeom prst="bentConnector3">
            <a:avLst>
              <a:gd name="adj1" fmla="val 44717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F3E6488-FDDF-A824-45F4-610A5BC5ADA7}"/>
              </a:ext>
            </a:extLst>
          </p:cNvPr>
          <p:cNvSpPr txBox="1"/>
          <p:nvPr/>
        </p:nvSpPr>
        <p:spPr>
          <a:xfrm>
            <a:off x="4498975" y="4534105"/>
            <a:ext cx="33671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  <a:latin typeface="Arial Nova" panose="020B0504020202020204" pitchFamily="34" charset="0"/>
              </a:rPr>
              <a:t>(5) The last part of this iteration returns the original base-case value back to its former value. The base-case is saved in the one-way sensitivity analysis table as column “</a:t>
            </a:r>
            <a:r>
              <a:rPr lang="en-US" sz="10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AP8:AP15</a:t>
            </a:r>
            <a:r>
              <a:rPr lang="en-US" sz="1050" dirty="0">
                <a:solidFill>
                  <a:srgbClr val="C00000"/>
                </a:solidFill>
                <a:latin typeface="Arial Nova" panose="020B0504020202020204" pitchFamily="34" charset="0"/>
              </a:rPr>
              <a:t>”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AAA8AD1-F1FE-0587-5BC1-FEEFDDF01803}"/>
              </a:ext>
            </a:extLst>
          </p:cNvPr>
          <p:cNvSpPr/>
          <p:nvPr/>
        </p:nvSpPr>
        <p:spPr>
          <a:xfrm>
            <a:off x="8885047" y="376298"/>
            <a:ext cx="502087" cy="682882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ot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CD25BB65-E107-C000-5552-0FD53667C005}"/>
              </a:ext>
            </a:extLst>
          </p:cNvPr>
          <p:cNvCxnSpPr>
            <a:cxnSpLocks/>
            <a:stCxn id="41" idx="3"/>
            <a:endCxn id="42" idx="3"/>
          </p:cNvCxnSpPr>
          <p:nvPr/>
        </p:nvCxnSpPr>
        <p:spPr>
          <a:xfrm flipV="1">
            <a:off x="7866101" y="717739"/>
            <a:ext cx="1521033" cy="4185698"/>
          </a:xfrm>
          <a:prstGeom prst="bentConnector3">
            <a:avLst>
              <a:gd name="adj1" fmla="val 267438"/>
            </a:avLst>
          </a:prstGeom>
          <a:ln w="285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2DAFB5A-BB7F-E427-C73C-8014FBA1CC64}"/>
              </a:ext>
            </a:extLst>
          </p:cNvPr>
          <p:cNvSpPr txBox="1"/>
          <p:nvPr/>
        </p:nvSpPr>
        <p:spPr>
          <a:xfrm>
            <a:off x="9663780" y="5631973"/>
            <a:ext cx="198946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  <a:latin typeface="Arial Nova" panose="020B0504020202020204" pitchFamily="34" charset="0"/>
              </a:rPr>
              <a:t>(6) Then, this repeats for the “</a:t>
            </a:r>
            <a:r>
              <a:rPr lang="en-US" sz="10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1050" dirty="0">
                <a:solidFill>
                  <a:srgbClr val="C00000"/>
                </a:solidFill>
                <a:latin typeface="Arial Nova" panose="020B0504020202020204" pitchFamily="34" charset="0"/>
              </a:rPr>
              <a:t>” values; hence the term “</a:t>
            </a:r>
            <a:r>
              <a:rPr lang="en-US" sz="10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en-US" sz="1050" dirty="0">
                <a:solidFill>
                  <a:srgbClr val="C00000"/>
                </a:solidFill>
                <a:latin typeface="Arial Nova" panose="020B0504020202020204" pitchFamily="34" charset="0"/>
              </a:rPr>
              <a:t>”</a:t>
            </a:r>
          </a:p>
        </p:txBody>
      </p:sp>
      <p:sp>
        <p:nvSpPr>
          <p:cNvPr id="51" name="Right Brace 50">
            <a:extLst>
              <a:ext uri="{FF2B5EF4-FFF2-40B4-BE49-F238E27FC236}">
                <a16:creationId xmlns:a16="http://schemas.microsoft.com/office/drawing/2014/main" id="{43B14F48-B881-580A-5424-8B92A2FC8D94}"/>
              </a:ext>
            </a:extLst>
          </p:cNvPr>
          <p:cNvSpPr/>
          <p:nvPr/>
        </p:nvSpPr>
        <p:spPr>
          <a:xfrm>
            <a:off x="9136090" y="5150143"/>
            <a:ext cx="412554" cy="1540742"/>
          </a:xfrm>
          <a:prstGeom prst="rightBrace">
            <a:avLst>
              <a:gd name="adj1" fmla="val 68361"/>
              <a:gd name="adj2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BEE46A-15AE-7260-BA41-E2900DF6936D}"/>
              </a:ext>
            </a:extLst>
          </p:cNvPr>
          <p:cNvSpPr txBox="1"/>
          <p:nvPr/>
        </p:nvSpPr>
        <p:spPr>
          <a:xfrm>
            <a:off x="8060299" y="65990"/>
            <a:ext cx="26536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  <a:latin typeface="Arial Nova" panose="020B0504020202020204" pitchFamily="34" charset="0"/>
              </a:rPr>
              <a:t>One-way sensitivity analysis table</a:t>
            </a:r>
          </a:p>
        </p:txBody>
      </p:sp>
    </p:spTree>
    <p:extLst>
      <p:ext uri="{BB962C8B-B14F-4D97-AF65-F5344CB8AC3E}">
        <p14:creationId xmlns:p14="http://schemas.microsoft.com/office/powerpoint/2010/main" val="788391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778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Nova</vt:lpstr>
      <vt:lpstr>Calibri</vt:lpstr>
      <vt:lpstr>Calibri Light</vt:lpstr>
      <vt:lpstr>Cambria Math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Bounthavong, Mark (PBM-ADS)</dc:creator>
  <cp:lastModifiedBy>Mark Bounthavong</cp:lastModifiedBy>
  <cp:revision>25</cp:revision>
  <dcterms:created xsi:type="dcterms:W3CDTF">2024-05-17T15:45:05Z</dcterms:created>
  <dcterms:modified xsi:type="dcterms:W3CDTF">2024-05-18T16:10:05Z</dcterms:modified>
</cp:coreProperties>
</file>