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317" r:id="rId3"/>
    <p:sldId id="321" r:id="rId4"/>
    <p:sldId id="316" r:id="rId5"/>
    <p:sldId id="308" r:id="rId6"/>
    <p:sldId id="318" r:id="rId7"/>
    <p:sldId id="313" r:id="rId8"/>
    <p:sldId id="320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D508-5FC1-405D-9A43-685AD2283B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474F-B7D2-45F0-91CD-0DCADE7B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2C1-104C-4F03-B13C-E6D0C3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F981-C645-45A9-9651-4BDEF0B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C48C-5746-4F80-9C67-5B74DDF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72E-B557-468A-8D27-22806A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378-5316-4FDE-96DB-BA2617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FFC-32C8-4028-9D11-AD3C85A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4DDD-CC75-46E2-B2CD-BCE56416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DB57-D8EA-48FE-B2ED-C82D769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9999-A1F1-45DA-8E91-45F9647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1137-7055-4534-8562-ECD3B8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4B3B-900C-4202-8992-02243FF1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8077-28C2-4058-AE7A-08FB87B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2B5-365A-4D42-8C3E-B239F6B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1324-A051-4B3B-8462-04FF5105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4FA-0577-491E-B193-116E080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5762" y="1313971"/>
            <a:ext cx="11477324" cy="3534655"/>
          </a:xfrm>
        </p:spPr>
        <p:txBody>
          <a:bodyPr anchor="ctr" anchorCtr="1"/>
          <a:lstStyle>
            <a:lvl1pPr marL="0" indent="0" algn="ctr">
              <a:buNone/>
              <a:defRPr sz="1051"/>
            </a:lvl1pPr>
            <a:lvl2pPr marL="383826" indent="0">
              <a:buNone/>
              <a:defRPr sz="2325"/>
            </a:lvl2pPr>
            <a:lvl3pPr marL="767651" indent="0">
              <a:buNone/>
              <a:defRPr sz="2025"/>
            </a:lvl3pPr>
            <a:lvl4pPr marL="1151481" indent="0">
              <a:buNone/>
              <a:defRPr sz="1651"/>
            </a:lvl4pPr>
            <a:lvl5pPr marL="1535306" indent="0">
              <a:buNone/>
              <a:defRPr sz="1651"/>
            </a:lvl5pPr>
            <a:lvl6pPr marL="1919132" indent="0">
              <a:buNone/>
              <a:defRPr sz="1651"/>
            </a:lvl6pPr>
            <a:lvl7pPr marL="2302960" indent="0">
              <a:buNone/>
              <a:defRPr sz="1651"/>
            </a:lvl7pPr>
            <a:lvl8pPr marL="2686783" indent="0">
              <a:buNone/>
              <a:defRPr sz="1651"/>
            </a:lvl8pPr>
            <a:lvl9pPr marL="3070614" indent="0">
              <a:buNone/>
              <a:defRPr sz="1651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64758" y="250878"/>
            <a:ext cx="12007843" cy="811807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2600"/>
              </a:lnSpc>
              <a:defRPr sz="30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2" y="5099914"/>
            <a:ext cx="11477324" cy="1416148"/>
          </a:xfrm>
        </p:spPr>
        <p:txBody>
          <a:bodyPr lIns="0" tIns="0" rIns="0" bIns="0"/>
          <a:lstStyle>
            <a:lvl1pPr marL="342891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1pPr>
            <a:lvl2pPr marL="68571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2pPr>
            <a:lvl3pPr marL="1028550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3pPr>
            <a:lvl4pPr marL="137137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4pPr>
            <a:lvl5pPr marL="1714208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7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7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6D0-F7A0-4908-9720-CFF51CC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A7-9395-42AA-A333-53C95EF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666-62D2-4E2F-ACAE-FE4A39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B2-2E38-4956-ACD0-C3AE851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7E90-0E0D-49B7-B1F7-8725D8C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2F-7D1F-4B50-A67E-4055CCE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EF42-7261-4A94-AB81-F73055F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715-687A-45B4-81E2-46B1E8A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436D-2C79-4B9D-BBFB-C42ECDB0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A1B2-2A6B-4EBB-BD5A-AE4A1CD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F55-C7FF-4394-A1EA-DFBBF6C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440-FE2C-4E42-8293-DA060C9C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5F25-5031-49D2-B208-70F35B95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D3B6-EDE2-4314-9E16-61D52A9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C5F8-8C2D-42F2-96B7-34A719F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82-F9AE-439D-8132-74CF3E3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B89-3045-4034-8051-07DEA34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4E62-6747-4D6A-89C7-51F63294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2A7-701F-4C71-B778-AA033C36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780E-62B3-409F-9F0B-B2B37EED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2DCE-A08D-4A12-BED5-A49D787A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A69E-3B99-4F21-AD3C-7DB5714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F899C-E335-4310-9F06-CC67828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546B5-A97C-49F5-9376-B397BF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19B-1059-4F9A-806A-DC0266E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8984-7B3C-4CFA-8F53-5E7BB2A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4B7D-45AB-489D-AC21-FAC07D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4F08-395E-49B9-8D58-57982FF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D0AA-E78A-4D7C-A92A-DF5191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32F-7557-40D7-8019-F8F221F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EFAE-B14B-4407-A2C6-A416616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A167-8AD3-489A-91D2-F00AA44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6E4-9C66-4D7B-8E0B-C6D4F5E0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AD6E-8C01-4613-9419-405BC0F1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F90A-5DA4-434A-9700-DFE336C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57C-C35D-4335-BD9B-937432D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209-6BFF-4D1B-92F5-8980835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039-91F6-4CDE-A2ED-30A3BB9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22BD-C718-4616-9D63-45962BB9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AF97-30FB-4DD9-9322-F151FBD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B911-F037-4A9E-8E97-9354CB6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D400-A0AA-4DCE-9E71-E7B41ED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25BF-34E2-4F71-B3CA-AB065A0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E09D-9934-4496-80E3-2D8C0C5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CB6-CC62-47C0-81D3-B18CF7B5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8ED3-CF63-4E39-ACDB-B504551D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6F5-3DFE-4F12-811A-09DFE479C44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77A4-9BBD-4F0C-9460-D2BF7593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78-CD1E-4819-8CAA-79D62C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77801" y="1939248"/>
            <a:ext cx="11112679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SPPS 206: Study Design and Biostatistics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77801" y="4080934"/>
            <a:ext cx="11526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for Data Analysis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your team number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members of your team</a:t>
            </a:r>
          </a:p>
        </p:txBody>
      </p:sp>
    </p:spTree>
    <p:extLst>
      <p:ext uri="{BB962C8B-B14F-4D97-AF65-F5344CB8AC3E}">
        <p14:creationId xmlns:p14="http://schemas.microsoft.com/office/powerpoint/2010/main" val="194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data set your team used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2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question(s)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7510" y="1659756"/>
            <a:ext cx="11372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research question (Specific Aim 1)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research question (Specific Aims 2 and 3) if needed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[You don’t need to have more than one specific aim] 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502738"/>
            <a:ext cx="11372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and alternative hypothesis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Analysis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502738"/>
            <a:ext cx="11372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your statistical analysis steps in detail.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how you will summarize the baseline demographics of your sample.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what statistical test for your associated hypotheses.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variables that you will be using (e.g., primary end point, second end point, predictor of interest,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10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" y="250878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9007" y="1463153"/>
            <a:ext cx="113728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include a table of the sample characteristics (Table 1).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the significant findings from the sample characteristics.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include a table or figure of your primary end point.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findings from your primary end point.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needed, include a table or figure of your secondary end point(s).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findings from your secondary end point(s).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figure must have a legend and a detailed caption. Figures should be labeled according to the order they are presented (Figure 1, Figure 2,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1352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" y="250878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9007" y="1450090"/>
            <a:ext cx="11372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limitations of your analysis.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include any threats to the internal validity and external validity of the study and its findings.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can include missing data, measurement errors, study design, etc.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04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" y="250878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summary of the overall findings and their significant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8103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290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</vt:lpstr>
      <vt:lpstr>Calibri Light</vt:lpstr>
      <vt:lpstr>Office Theme</vt:lpstr>
      <vt:lpstr>PowerPoint Presentation</vt:lpstr>
      <vt:lpstr>Team information</vt:lpstr>
      <vt:lpstr>Data set</vt:lpstr>
      <vt:lpstr>Research question(s)</vt:lpstr>
      <vt:lpstr>Hypothesis</vt:lpstr>
      <vt:lpstr>Statistical Analysis plan</vt:lpstr>
      <vt:lpstr>results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Bounthavong</dc:creator>
  <cp:lastModifiedBy>Mark Bounthavong</cp:lastModifiedBy>
  <cp:revision>62</cp:revision>
  <dcterms:created xsi:type="dcterms:W3CDTF">2020-04-06T19:37:59Z</dcterms:created>
  <dcterms:modified xsi:type="dcterms:W3CDTF">2023-02-03T15:31:42Z</dcterms:modified>
</cp:coreProperties>
</file>