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55" r:id="rId5"/>
    <p:sldMasterId id="2147483739" r:id="rId6"/>
    <p:sldMasterId id="2147483709" r:id="rId7"/>
  </p:sldMasterIdLst>
  <p:notesMasterIdLst>
    <p:notesMasterId r:id="rId24"/>
  </p:notesMasterIdLst>
  <p:handoutMasterIdLst>
    <p:handoutMasterId r:id="rId25"/>
  </p:handoutMasterIdLst>
  <p:sldIdLst>
    <p:sldId id="291" r:id="rId8"/>
    <p:sldId id="298" r:id="rId9"/>
    <p:sldId id="342" r:id="rId10"/>
    <p:sldId id="336" r:id="rId11"/>
    <p:sldId id="337" r:id="rId12"/>
    <p:sldId id="338" r:id="rId13"/>
    <p:sldId id="339" r:id="rId14"/>
    <p:sldId id="340" r:id="rId15"/>
    <p:sldId id="341" r:id="rId16"/>
    <p:sldId id="343" r:id="rId17"/>
    <p:sldId id="344" r:id="rId18"/>
    <p:sldId id="345" r:id="rId19"/>
    <p:sldId id="346" r:id="rId20"/>
    <p:sldId id="347" r:id="rId21"/>
    <p:sldId id="348" r:id="rId22"/>
    <p:sldId id="279" r:id="rId23"/>
  </p:sldIdLst>
  <p:sldSz cx="9144000" cy="5143500" type="screen16x9"/>
  <p:notesSz cx="6858000" cy="9144000"/>
  <p:defaultTextStyle>
    <a:defPPr>
      <a:defRPr lang="en-US"/>
    </a:defPPr>
    <a:lvl1pPr marL="0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3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6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9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33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65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98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32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65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6C92"/>
    <a:srgbClr val="13294B"/>
    <a:srgbClr val="13294A"/>
    <a:srgbClr val="007DBA"/>
    <a:srgbClr val="182B2B"/>
    <a:srgbClr val="005783"/>
    <a:srgbClr val="006A96"/>
    <a:srgbClr val="FC8900"/>
    <a:srgbClr val="F3E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5" autoAdjust="0"/>
    <p:restoredTop sz="96405"/>
  </p:normalViewPr>
  <p:slideViewPr>
    <p:cSldViewPr snapToGrid="0" snapToObjects="1">
      <p:cViewPr varScale="1">
        <p:scale>
          <a:sx n="177" d="100"/>
          <a:sy n="177" d="100"/>
        </p:scale>
        <p:origin x="210" y="4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116" d="100"/>
          <a:sy n="116" d="100"/>
        </p:scale>
        <p:origin x="120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BE038-4255-6241-B9FC-03AB87A0C6F7}" type="datetimeFigureOut">
              <a:rPr lang="en-US" smtClean="0">
                <a:latin typeface="Arial"/>
              </a:rPr>
              <a:t>12/27/2024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969C6-0B9F-7544-A0A0-9856DF52523E}" type="slidenum">
              <a:rPr lang="en-US" smtClean="0">
                <a:latin typeface="Arial"/>
              </a:rPr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07711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D0B6771E-1346-9143-B102-CAB35990CCFA}" type="datetimeFigureOut">
              <a:rPr lang="en-US" smtClean="0"/>
              <a:pPr/>
              <a:t>12/27/2024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88157673-C51A-5A4F-A267-2EF8B0C08C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694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33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133" algn="l" defTabSz="457133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266" algn="l" defTabSz="457133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399" algn="l" defTabSz="457133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533" algn="l" defTabSz="457133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5665" algn="l" defTabSz="4571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98" algn="l" defTabSz="4571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32" algn="l" defTabSz="4571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65" algn="l" defTabSz="4571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White+S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979" y="2071596"/>
            <a:ext cx="4892040" cy="96012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88697" y="3141363"/>
            <a:ext cx="8573264" cy="1102519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2250"/>
              </a:lnSpc>
              <a:defRPr sz="2700" b="1" cap="all" baseline="0">
                <a:solidFill>
                  <a:srgbClr val="006C92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697" y="4353529"/>
            <a:ext cx="8573264" cy="56233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1350"/>
              </a:lnSpc>
              <a:buNone/>
              <a:defRPr sz="1500" baseline="0">
                <a:solidFill>
                  <a:srgbClr val="006C92"/>
                </a:solidFill>
                <a:latin typeface="+mj-lt"/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89352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056" y="4718304"/>
            <a:ext cx="1530858" cy="291592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288702" y="1383672"/>
            <a:ext cx="8548212" cy="1102519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2250"/>
              </a:lnSpc>
              <a:defRPr sz="27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702" y="2595839"/>
            <a:ext cx="8548212" cy="1714904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1350"/>
              </a:lnSpc>
              <a:buNone/>
              <a:defRPr sz="1500" baseline="0">
                <a:solidFill>
                  <a:srgbClr val="FFFFFF"/>
                </a:solidFill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65880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" y="2"/>
            <a:ext cx="4570833" cy="5142075"/>
          </a:xfrm>
          <a:blipFill dpi="0" rotWithShape="1">
            <a:blip r:embed="rId3"/>
            <a:srcRect/>
            <a:stretch>
              <a:fillRect/>
            </a:stretch>
          </a:blipFill>
        </p:spPr>
        <p:txBody>
          <a:bodyPr tIns="451805" anchor="ctr" anchorCtr="0">
            <a:noAutofit/>
          </a:bodyPr>
          <a:lstStyle>
            <a:lvl1pPr marL="0" indent="0" algn="ctr">
              <a:buNone/>
              <a:defRPr sz="731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Arial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869706" y="194620"/>
            <a:ext cx="4376661" cy="1179464"/>
          </a:xfrm>
          <a:solidFill>
            <a:srgbClr val="006C92"/>
          </a:solidFill>
        </p:spPr>
        <p:txBody>
          <a:bodyPr lIns="182880" tIns="182880" rIns="274320" bIns="182880" anchor="ctr" anchorCtr="0">
            <a:noAutofit/>
          </a:bodyPr>
          <a:lstStyle>
            <a:lvl1pPr algn="l">
              <a:lnSpc>
                <a:spcPts val="2250"/>
              </a:lnSpc>
              <a:defRPr sz="2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48410" y="1504150"/>
            <a:ext cx="3766584" cy="3417474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3287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" y="2"/>
            <a:ext cx="4570833" cy="5142075"/>
          </a:xfrm>
          <a:blipFill dpi="0" rotWithShape="1">
            <a:blip r:embed="rId3"/>
            <a:srcRect/>
            <a:stretch>
              <a:fillRect/>
            </a:stretch>
          </a:blipFill>
        </p:spPr>
        <p:txBody>
          <a:bodyPr tIns="451805" anchor="ctr" anchorCtr="0">
            <a:noAutofit/>
          </a:bodyPr>
          <a:lstStyle>
            <a:lvl1pPr marL="0" indent="0" algn="ctr">
              <a:buNone/>
              <a:defRPr sz="731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Arial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4869706" y="194620"/>
            <a:ext cx="4376661" cy="1179464"/>
          </a:xfrm>
          <a:solidFill>
            <a:schemeClr val="bg1"/>
          </a:solidFill>
        </p:spPr>
        <p:txBody>
          <a:bodyPr lIns="182880" tIns="182880" rIns="274320" bIns="182880" anchor="ctr" anchorCtr="0">
            <a:noAutofit/>
          </a:bodyPr>
          <a:lstStyle>
            <a:lvl1pPr algn="l">
              <a:lnSpc>
                <a:spcPts val="2250"/>
              </a:lnSpc>
              <a:defRPr sz="2400" b="1" baseline="0">
                <a:solidFill>
                  <a:srgbClr val="13294A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48410" y="1504150"/>
            <a:ext cx="3766584" cy="3417474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3926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" y="2"/>
            <a:ext cx="4570833" cy="5142075"/>
          </a:xfrm>
          <a:blipFill rotWithShape="1">
            <a:blip r:embed="rId3"/>
            <a:stretch>
              <a:fillRect/>
            </a:stretch>
          </a:blipFill>
        </p:spPr>
        <p:txBody>
          <a:bodyPr tIns="451805" anchor="ctr" anchorCtr="0">
            <a:noAutofit/>
          </a:bodyPr>
          <a:lstStyle>
            <a:lvl1pPr marL="0" indent="0" algn="ctr">
              <a:buNone/>
              <a:defRPr sz="731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Arial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869706" y="194620"/>
            <a:ext cx="4376661" cy="1179464"/>
          </a:xfrm>
          <a:solidFill>
            <a:schemeClr val="bg1"/>
          </a:solidFill>
        </p:spPr>
        <p:txBody>
          <a:bodyPr lIns="182880" tIns="182880" rIns="274320" bIns="182880" anchor="ctr" anchorCtr="0">
            <a:noAutofit/>
          </a:bodyPr>
          <a:lstStyle>
            <a:lvl1pPr algn="l">
              <a:lnSpc>
                <a:spcPts val="2250"/>
              </a:lnSpc>
              <a:defRPr sz="2400" b="1" baseline="0">
                <a:solidFill>
                  <a:srgbClr val="006C9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48410" y="1504150"/>
            <a:ext cx="3766584" cy="3417474"/>
          </a:xfrm>
        </p:spPr>
        <p:txBody>
          <a:bodyPr lIns="0" tIns="0" rIns="0" bIns="0"/>
          <a:lstStyle>
            <a:lvl1pPr marL="257175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1pPr>
            <a:lvl2pPr marL="51430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2pPr>
            <a:lvl3pPr marL="77143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3pPr>
            <a:lvl4pPr marL="1028560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4pPr>
            <a:lvl5pPr marL="1285688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6764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4573168" y="2"/>
            <a:ext cx="4570833" cy="5142075"/>
          </a:xfrm>
          <a:blipFill dpi="0" rotWithShape="1">
            <a:blip r:embed="rId3"/>
            <a:srcRect/>
            <a:stretch>
              <a:fillRect/>
            </a:stretch>
          </a:blipFill>
        </p:spPr>
        <p:txBody>
          <a:bodyPr tIns="451805" anchor="ctr" anchorCtr="0">
            <a:noAutofit/>
          </a:bodyPr>
          <a:lstStyle>
            <a:lvl1pPr marL="0" indent="0" algn="ctr">
              <a:buNone/>
              <a:defRPr sz="731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Arial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-86497" y="194620"/>
            <a:ext cx="4376661" cy="1179464"/>
          </a:xfrm>
          <a:solidFill>
            <a:srgbClr val="006C92"/>
          </a:solidFill>
        </p:spPr>
        <p:txBody>
          <a:bodyPr lIns="457200" tIns="182880" rIns="182880" bIns="182880" anchor="ctr" anchorCtr="0">
            <a:noAutofit/>
          </a:bodyPr>
          <a:lstStyle>
            <a:lvl1pPr algn="l">
              <a:lnSpc>
                <a:spcPts val="2250"/>
              </a:lnSpc>
              <a:defRPr sz="2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65760" y="1504150"/>
            <a:ext cx="3924404" cy="3417474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1981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4573168" y="2"/>
            <a:ext cx="4570833" cy="5142075"/>
          </a:xfrm>
          <a:blipFill dpi="0" rotWithShape="1">
            <a:blip r:embed="rId3"/>
            <a:srcRect/>
            <a:stretch>
              <a:fillRect/>
            </a:stretch>
          </a:blipFill>
        </p:spPr>
        <p:txBody>
          <a:bodyPr tIns="451805" anchor="ctr" anchorCtr="0">
            <a:noAutofit/>
          </a:bodyPr>
          <a:lstStyle>
            <a:lvl1pPr marL="0" indent="0" algn="ctr">
              <a:buNone/>
              <a:defRPr sz="731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Arial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-86497" y="194620"/>
            <a:ext cx="4376661" cy="1179464"/>
          </a:xfrm>
          <a:solidFill>
            <a:schemeClr val="bg1"/>
          </a:solidFill>
        </p:spPr>
        <p:txBody>
          <a:bodyPr lIns="457200" tIns="182880" rIns="182880" bIns="182880" anchor="ctr" anchorCtr="0">
            <a:noAutofit/>
          </a:bodyPr>
          <a:lstStyle>
            <a:lvl1pPr algn="l">
              <a:lnSpc>
                <a:spcPts val="2250"/>
              </a:lnSpc>
              <a:defRPr sz="2400" b="1" baseline="0">
                <a:solidFill>
                  <a:srgbClr val="13294A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65760" y="1504150"/>
            <a:ext cx="3924404" cy="3417474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6411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4573168" y="2"/>
            <a:ext cx="4570833" cy="5142075"/>
          </a:xfrm>
          <a:blipFill dpi="0" rotWithShape="1">
            <a:blip r:embed="rId3"/>
            <a:srcRect/>
            <a:stretch>
              <a:fillRect/>
            </a:stretch>
          </a:blipFill>
        </p:spPr>
        <p:txBody>
          <a:bodyPr tIns="451805" anchor="ctr" anchorCtr="0">
            <a:noAutofit/>
          </a:bodyPr>
          <a:lstStyle>
            <a:lvl1pPr marL="0" indent="0" algn="ctr">
              <a:buNone/>
              <a:defRPr sz="731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Arial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-86497" y="194620"/>
            <a:ext cx="4376661" cy="1179464"/>
          </a:xfrm>
          <a:solidFill>
            <a:schemeClr val="bg1"/>
          </a:solidFill>
        </p:spPr>
        <p:txBody>
          <a:bodyPr lIns="457200" tIns="182880" rIns="182880" bIns="182880" anchor="ctr" anchorCtr="0">
            <a:noAutofit/>
          </a:bodyPr>
          <a:lstStyle>
            <a:lvl1pPr algn="l">
              <a:lnSpc>
                <a:spcPts val="2250"/>
              </a:lnSpc>
              <a:defRPr sz="2400" b="1" baseline="0">
                <a:solidFill>
                  <a:srgbClr val="006C9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65760" y="1504150"/>
            <a:ext cx="3924404" cy="3417474"/>
          </a:xfrm>
        </p:spPr>
        <p:txBody>
          <a:bodyPr lIns="0" tIns="0" rIns="0" bIns="0"/>
          <a:lstStyle>
            <a:lvl1pPr marL="257175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1pPr>
            <a:lvl2pPr marL="51430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2pPr>
            <a:lvl3pPr marL="77143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3pPr>
            <a:lvl4pPr marL="1028560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4pPr>
            <a:lvl5pPr marL="1285688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97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hoto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7500" y="1014293"/>
            <a:ext cx="4760913" cy="3872753"/>
          </a:xfrm>
        </p:spPr>
        <p:txBody>
          <a:bodyPr anchor="ctr" anchorCtr="1"/>
          <a:lstStyle>
            <a:lvl1pPr marL="0" indent="0" algn="ctr">
              <a:buNone/>
              <a:defRPr sz="788"/>
            </a:lvl1pPr>
            <a:lvl2pPr marL="287877" indent="0">
              <a:buNone/>
              <a:defRPr sz="1744"/>
            </a:lvl2pPr>
            <a:lvl3pPr marL="575753" indent="0">
              <a:buNone/>
              <a:defRPr sz="1519"/>
            </a:lvl3pPr>
            <a:lvl4pPr marL="863632" indent="0">
              <a:buNone/>
              <a:defRPr sz="1238"/>
            </a:lvl4pPr>
            <a:lvl5pPr marL="1151508" indent="0">
              <a:buNone/>
              <a:defRPr sz="1238"/>
            </a:lvl5pPr>
            <a:lvl6pPr marL="1439385" indent="0">
              <a:buNone/>
              <a:defRPr sz="1238"/>
            </a:lvl6pPr>
            <a:lvl7pPr marL="1727263" indent="0">
              <a:buNone/>
              <a:defRPr sz="1238"/>
            </a:lvl7pPr>
            <a:lvl8pPr marL="2015138" indent="0">
              <a:buNone/>
              <a:defRPr sz="1238"/>
            </a:lvl8pPr>
            <a:lvl9pPr marL="2303018" indent="0">
              <a:buNone/>
              <a:defRPr sz="1238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-123568" y="188158"/>
            <a:ext cx="9005882" cy="608855"/>
          </a:xfrm>
          <a:solidFill>
            <a:srgbClr val="006C92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1950"/>
              </a:lnSpc>
              <a:defRPr sz="225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Add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293894" y="1014293"/>
            <a:ext cx="3588420" cy="3872753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4787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hoto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7500" y="1014293"/>
            <a:ext cx="4760913" cy="3872753"/>
          </a:xfrm>
        </p:spPr>
        <p:txBody>
          <a:bodyPr anchor="ctr" anchorCtr="1"/>
          <a:lstStyle>
            <a:lvl1pPr marL="0" indent="0" algn="ctr">
              <a:buNone/>
              <a:defRPr sz="788"/>
            </a:lvl1pPr>
            <a:lvl2pPr marL="287877" indent="0">
              <a:buNone/>
              <a:defRPr sz="1744"/>
            </a:lvl2pPr>
            <a:lvl3pPr marL="575753" indent="0">
              <a:buNone/>
              <a:defRPr sz="1519"/>
            </a:lvl3pPr>
            <a:lvl4pPr marL="863632" indent="0">
              <a:buNone/>
              <a:defRPr sz="1238"/>
            </a:lvl4pPr>
            <a:lvl5pPr marL="1151508" indent="0">
              <a:buNone/>
              <a:defRPr sz="1238"/>
            </a:lvl5pPr>
            <a:lvl6pPr marL="1439385" indent="0">
              <a:buNone/>
              <a:defRPr sz="1238"/>
            </a:lvl6pPr>
            <a:lvl7pPr marL="1727263" indent="0">
              <a:buNone/>
              <a:defRPr sz="1238"/>
            </a:lvl7pPr>
            <a:lvl8pPr marL="2015138" indent="0">
              <a:buNone/>
              <a:defRPr sz="1238"/>
            </a:lvl8pPr>
            <a:lvl9pPr marL="2303018" indent="0">
              <a:buNone/>
              <a:defRPr sz="1238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-123568" y="188158"/>
            <a:ext cx="9005882" cy="608855"/>
          </a:xfrm>
          <a:solidFill>
            <a:schemeClr val="bg1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1950"/>
              </a:lnSpc>
              <a:defRPr sz="2250" b="1" cap="all" baseline="0">
                <a:solidFill>
                  <a:srgbClr val="13294A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293894" y="1014293"/>
            <a:ext cx="3588420" cy="3872753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3742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Content+Photo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7500" y="1014293"/>
            <a:ext cx="4760913" cy="3872753"/>
          </a:xfrm>
        </p:spPr>
        <p:txBody>
          <a:bodyPr anchor="ctr" anchorCtr="1"/>
          <a:lstStyle>
            <a:lvl1pPr marL="0" indent="0" algn="ctr">
              <a:buNone/>
              <a:defRPr sz="788"/>
            </a:lvl1pPr>
            <a:lvl2pPr marL="287877" indent="0">
              <a:buNone/>
              <a:defRPr sz="1744"/>
            </a:lvl2pPr>
            <a:lvl3pPr marL="575753" indent="0">
              <a:buNone/>
              <a:defRPr sz="1519"/>
            </a:lvl3pPr>
            <a:lvl4pPr marL="863632" indent="0">
              <a:buNone/>
              <a:defRPr sz="1238"/>
            </a:lvl4pPr>
            <a:lvl5pPr marL="1151508" indent="0">
              <a:buNone/>
              <a:defRPr sz="1238"/>
            </a:lvl5pPr>
            <a:lvl6pPr marL="1439385" indent="0">
              <a:buNone/>
              <a:defRPr sz="1238"/>
            </a:lvl6pPr>
            <a:lvl7pPr marL="1727263" indent="0">
              <a:buNone/>
              <a:defRPr sz="1238"/>
            </a:lvl7pPr>
            <a:lvl8pPr marL="2015138" indent="0">
              <a:buNone/>
              <a:defRPr sz="1238"/>
            </a:lvl8pPr>
            <a:lvl9pPr marL="2303018" indent="0">
              <a:buNone/>
              <a:defRPr sz="1238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-123568" y="188158"/>
            <a:ext cx="9005882" cy="608855"/>
          </a:xfrm>
          <a:solidFill>
            <a:schemeClr val="bg1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1950"/>
              </a:lnSpc>
              <a:defRPr sz="2250" b="1" cap="all" baseline="0">
                <a:solidFill>
                  <a:srgbClr val="006C9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293894" y="1014293"/>
            <a:ext cx="3588420" cy="3872753"/>
          </a:xfrm>
        </p:spPr>
        <p:txBody>
          <a:bodyPr lIns="0" tIns="0" rIns="0" bIns="0"/>
          <a:lstStyle>
            <a:lvl1pPr marL="257175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1pPr>
            <a:lvl2pPr marL="51430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2pPr>
            <a:lvl3pPr marL="77143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3pPr>
            <a:lvl4pPr marL="1028560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4pPr>
            <a:lvl5pPr marL="1285688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1010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- White+S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408" y="2075688"/>
            <a:ext cx="4892040" cy="96012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88697" y="3141363"/>
            <a:ext cx="8573264" cy="1102519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2250"/>
              </a:lnSpc>
              <a:defRPr sz="2700" b="1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697" y="4353529"/>
            <a:ext cx="8573264" cy="56233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1350"/>
              </a:lnSpc>
              <a:buNone/>
              <a:defRPr sz="1500" baseline="0">
                <a:solidFill>
                  <a:srgbClr val="FFFFFF"/>
                </a:solidFill>
                <a:latin typeface="+mj-lt"/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855861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+Content+Photo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149207" y="1014293"/>
            <a:ext cx="4733107" cy="3872753"/>
          </a:xfrm>
        </p:spPr>
        <p:txBody>
          <a:bodyPr anchor="ctr" anchorCtr="1"/>
          <a:lstStyle>
            <a:lvl1pPr marL="0" indent="0" algn="ctr">
              <a:buNone/>
              <a:defRPr sz="788"/>
            </a:lvl1pPr>
            <a:lvl2pPr marL="287877" indent="0">
              <a:buNone/>
              <a:defRPr sz="1744"/>
            </a:lvl2pPr>
            <a:lvl3pPr marL="575753" indent="0">
              <a:buNone/>
              <a:defRPr sz="1519"/>
            </a:lvl3pPr>
            <a:lvl4pPr marL="863632" indent="0">
              <a:buNone/>
              <a:defRPr sz="1238"/>
            </a:lvl4pPr>
            <a:lvl5pPr marL="1151508" indent="0">
              <a:buNone/>
              <a:defRPr sz="1238"/>
            </a:lvl5pPr>
            <a:lvl6pPr marL="1439385" indent="0">
              <a:buNone/>
              <a:defRPr sz="1238"/>
            </a:lvl6pPr>
            <a:lvl7pPr marL="1727263" indent="0">
              <a:buNone/>
              <a:defRPr sz="1238"/>
            </a:lvl7pPr>
            <a:lvl8pPr marL="2015138" indent="0">
              <a:buNone/>
              <a:defRPr sz="1238"/>
            </a:lvl8pPr>
            <a:lvl9pPr marL="2303018" indent="0">
              <a:buNone/>
              <a:defRPr sz="1238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-123568" y="188158"/>
            <a:ext cx="9005882" cy="608855"/>
          </a:xfrm>
          <a:solidFill>
            <a:srgbClr val="006C92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1950"/>
              </a:lnSpc>
              <a:defRPr sz="225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Add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46509" y="1014293"/>
            <a:ext cx="3588420" cy="3872753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33333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+Content+Photo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149207" y="1025819"/>
            <a:ext cx="4700588" cy="3863822"/>
          </a:xfrm>
        </p:spPr>
        <p:txBody>
          <a:bodyPr anchor="ctr" anchorCtr="1"/>
          <a:lstStyle>
            <a:lvl1pPr marL="0" indent="0" algn="ctr">
              <a:buNone/>
              <a:defRPr sz="788"/>
            </a:lvl1pPr>
            <a:lvl2pPr marL="287877" indent="0">
              <a:buNone/>
              <a:defRPr sz="1744"/>
            </a:lvl2pPr>
            <a:lvl3pPr marL="575753" indent="0">
              <a:buNone/>
              <a:defRPr sz="1519"/>
            </a:lvl3pPr>
            <a:lvl4pPr marL="863632" indent="0">
              <a:buNone/>
              <a:defRPr sz="1238"/>
            </a:lvl4pPr>
            <a:lvl5pPr marL="1151508" indent="0">
              <a:buNone/>
              <a:defRPr sz="1238"/>
            </a:lvl5pPr>
            <a:lvl6pPr marL="1439385" indent="0">
              <a:buNone/>
              <a:defRPr sz="1238"/>
            </a:lvl6pPr>
            <a:lvl7pPr marL="1727263" indent="0">
              <a:buNone/>
              <a:defRPr sz="1238"/>
            </a:lvl7pPr>
            <a:lvl8pPr marL="2015138" indent="0">
              <a:buNone/>
              <a:defRPr sz="1238"/>
            </a:lvl8pPr>
            <a:lvl9pPr marL="2303018" indent="0">
              <a:buNone/>
              <a:defRPr sz="1238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-123568" y="188158"/>
            <a:ext cx="9005882" cy="608855"/>
          </a:xfrm>
          <a:solidFill>
            <a:schemeClr val="bg1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1950"/>
              </a:lnSpc>
              <a:defRPr sz="2250" b="1" cap="all" baseline="0">
                <a:solidFill>
                  <a:srgbClr val="13294A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46509" y="1025818"/>
            <a:ext cx="3588420" cy="3861227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367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+Content+Photo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149207" y="1025819"/>
            <a:ext cx="4700588" cy="3863822"/>
          </a:xfrm>
        </p:spPr>
        <p:txBody>
          <a:bodyPr anchor="ctr" anchorCtr="1"/>
          <a:lstStyle>
            <a:lvl1pPr marL="0" indent="0" algn="ctr">
              <a:buNone/>
              <a:defRPr sz="788"/>
            </a:lvl1pPr>
            <a:lvl2pPr marL="287877" indent="0">
              <a:buNone/>
              <a:defRPr sz="1744"/>
            </a:lvl2pPr>
            <a:lvl3pPr marL="575753" indent="0">
              <a:buNone/>
              <a:defRPr sz="1519"/>
            </a:lvl3pPr>
            <a:lvl4pPr marL="863632" indent="0">
              <a:buNone/>
              <a:defRPr sz="1238"/>
            </a:lvl4pPr>
            <a:lvl5pPr marL="1151508" indent="0">
              <a:buNone/>
              <a:defRPr sz="1238"/>
            </a:lvl5pPr>
            <a:lvl6pPr marL="1439385" indent="0">
              <a:buNone/>
              <a:defRPr sz="1238"/>
            </a:lvl6pPr>
            <a:lvl7pPr marL="1727263" indent="0">
              <a:buNone/>
              <a:defRPr sz="1238"/>
            </a:lvl7pPr>
            <a:lvl8pPr marL="2015138" indent="0">
              <a:buNone/>
              <a:defRPr sz="1238"/>
            </a:lvl8pPr>
            <a:lvl9pPr marL="2303018" indent="0">
              <a:buNone/>
              <a:defRPr sz="1238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-123568" y="188158"/>
            <a:ext cx="9005882" cy="608855"/>
          </a:xfrm>
          <a:solidFill>
            <a:schemeClr val="bg1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1950"/>
              </a:lnSpc>
              <a:defRPr sz="2250" b="1" cap="all" baseline="0">
                <a:solidFill>
                  <a:srgbClr val="006C9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46509" y="1025818"/>
            <a:ext cx="3588420" cy="3861227"/>
          </a:xfrm>
        </p:spPr>
        <p:txBody>
          <a:bodyPr lIns="0" tIns="0" rIns="0" bIns="0"/>
          <a:lstStyle>
            <a:lvl1pPr marL="257175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1pPr>
            <a:lvl2pPr marL="51430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2pPr>
            <a:lvl3pPr marL="77143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3pPr>
            <a:lvl4pPr marL="1028560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4pPr>
            <a:lvl5pPr marL="1285688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32925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4321" y="985478"/>
            <a:ext cx="8607993" cy="2650991"/>
          </a:xfrm>
        </p:spPr>
        <p:txBody>
          <a:bodyPr anchor="ctr" anchorCtr="1"/>
          <a:lstStyle>
            <a:lvl1pPr marL="0" indent="0" algn="ctr">
              <a:buNone/>
              <a:defRPr sz="788"/>
            </a:lvl1pPr>
            <a:lvl2pPr marL="287877" indent="0">
              <a:buNone/>
              <a:defRPr sz="1744"/>
            </a:lvl2pPr>
            <a:lvl3pPr marL="575753" indent="0">
              <a:buNone/>
              <a:defRPr sz="1519"/>
            </a:lvl3pPr>
            <a:lvl4pPr marL="863632" indent="0">
              <a:buNone/>
              <a:defRPr sz="1238"/>
            </a:lvl4pPr>
            <a:lvl5pPr marL="1151508" indent="0">
              <a:buNone/>
              <a:defRPr sz="1238"/>
            </a:lvl5pPr>
            <a:lvl6pPr marL="1439385" indent="0">
              <a:buNone/>
              <a:defRPr sz="1238"/>
            </a:lvl6pPr>
            <a:lvl7pPr marL="1727263" indent="0">
              <a:buNone/>
              <a:defRPr sz="1238"/>
            </a:lvl7pPr>
            <a:lvl8pPr marL="2015138" indent="0">
              <a:buNone/>
              <a:defRPr sz="1238"/>
            </a:lvl8pPr>
            <a:lvl9pPr marL="2303018" indent="0">
              <a:buNone/>
              <a:defRPr sz="1238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-123568" y="188158"/>
            <a:ext cx="9005882" cy="608855"/>
          </a:xfrm>
          <a:solidFill>
            <a:srgbClr val="006C92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1950"/>
              </a:lnSpc>
              <a:defRPr sz="225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Add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74321" y="3824935"/>
            <a:ext cx="8607993" cy="1062111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70221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4321" y="985478"/>
            <a:ext cx="8607993" cy="2650991"/>
          </a:xfrm>
        </p:spPr>
        <p:txBody>
          <a:bodyPr anchor="ctr" anchorCtr="1"/>
          <a:lstStyle>
            <a:lvl1pPr marL="0" indent="0" algn="ctr">
              <a:buNone/>
              <a:defRPr sz="788"/>
            </a:lvl1pPr>
            <a:lvl2pPr marL="287877" indent="0">
              <a:buNone/>
              <a:defRPr sz="1744"/>
            </a:lvl2pPr>
            <a:lvl3pPr marL="575753" indent="0">
              <a:buNone/>
              <a:defRPr sz="1519"/>
            </a:lvl3pPr>
            <a:lvl4pPr marL="863632" indent="0">
              <a:buNone/>
              <a:defRPr sz="1238"/>
            </a:lvl4pPr>
            <a:lvl5pPr marL="1151508" indent="0">
              <a:buNone/>
              <a:defRPr sz="1238"/>
            </a:lvl5pPr>
            <a:lvl6pPr marL="1439385" indent="0">
              <a:buNone/>
              <a:defRPr sz="1238"/>
            </a:lvl6pPr>
            <a:lvl7pPr marL="1727263" indent="0">
              <a:buNone/>
              <a:defRPr sz="1238"/>
            </a:lvl7pPr>
            <a:lvl8pPr marL="2015138" indent="0">
              <a:buNone/>
              <a:defRPr sz="1238"/>
            </a:lvl8pPr>
            <a:lvl9pPr marL="2303018" indent="0">
              <a:buNone/>
              <a:defRPr sz="1238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-123568" y="188158"/>
            <a:ext cx="9005882" cy="608855"/>
          </a:xfrm>
          <a:solidFill>
            <a:schemeClr val="bg1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1950"/>
              </a:lnSpc>
              <a:defRPr sz="2250" b="1" cap="all" baseline="0">
                <a:solidFill>
                  <a:srgbClr val="13294A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74321" y="3824935"/>
            <a:ext cx="8607993" cy="1062111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8338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4321" y="985478"/>
            <a:ext cx="8607993" cy="2650991"/>
          </a:xfrm>
        </p:spPr>
        <p:txBody>
          <a:bodyPr anchor="ctr" anchorCtr="1"/>
          <a:lstStyle>
            <a:lvl1pPr marL="0" indent="0" algn="ctr">
              <a:buNone/>
              <a:defRPr sz="788"/>
            </a:lvl1pPr>
            <a:lvl2pPr marL="287877" indent="0">
              <a:buNone/>
              <a:defRPr sz="1744"/>
            </a:lvl2pPr>
            <a:lvl3pPr marL="575753" indent="0">
              <a:buNone/>
              <a:defRPr sz="1519"/>
            </a:lvl3pPr>
            <a:lvl4pPr marL="863632" indent="0">
              <a:buNone/>
              <a:defRPr sz="1238"/>
            </a:lvl4pPr>
            <a:lvl5pPr marL="1151508" indent="0">
              <a:buNone/>
              <a:defRPr sz="1238"/>
            </a:lvl5pPr>
            <a:lvl6pPr marL="1439385" indent="0">
              <a:buNone/>
              <a:defRPr sz="1238"/>
            </a:lvl6pPr>
            <a:lvl7pPr marL="1727263" indent="0">
              <a:buNone/>
              <a:defRPr sz="1238"/>
            </a:lvl7pPr>
            <a:lvl8pPr marL="2015138" indent="0">
              <a:buNone/>
              <a:defRPr sz="1238"/>
            </a:lvl8pPr>
            <a:lvl9pPr marL="2303018" indent="0">
              <a:buNone/>
              <a:defRPr sz="1238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-123568" y="188158"/>
            <a:ext cx="9005882" cy="608855"/>
          </a:xfrm>
          <a:solidFill>
            <a:schemeClr val="bg1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1950"/>
              </a:lnSpc>
              <a:defRPr sz="2250" b="1" cap="all" baseline="0">
                <a:solidFill>
                  <a:srgbClr val="006C92"/>
                </a:solidFill>
              </a:defRPr>
            </a:lvl1pPr>
          </a:lstStyle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74321" y="3824935"/>
            <a:ext cx="8607993" cy="1062111"/>
          </a:xfrm>
        </p:spPr>
        <p:txBody>
          <a:bodyPr lIns="0" tIns="0" rIns="0" bIns="0"/>
          <a:lstStyle>
            <a:lvl1pPr marL="257175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1pPr>
            <a:lvl2pPr marL="51430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2pPr>
            <a:lvl3pPr marL="77143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3pPr>
            <a:lvl4pPr marL="1028560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4pPr>
            <a:lvl5pPr marL="1285688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8276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37600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-Contact-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24249" y="807547"/>
            <a:ext cx="8520073" cy="408526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1500"/>
              </a:lnSpc>
              <a:spcBef>
                <a:spcPts val="278"/>
              </a:spcBef>
              <a:buFontTx/>
              <a:buNone/>
              <a:defRPr sz="1500" baseline="0">
                <a:solidFill>
                  <a:srgbClr val="006C92"/>
                </a:solidFill>
                <a:latin typeface="Calibri" charset="0"/>
                <a:cs typeface="Arial"/>
              </a:defRPr>
            </a:lvl1pPr>
            <a:lvl2pPr>
              <a:defRPr>
                <a:solidFill>
                  <a:schemeClr val="bg2"/>
                </a:solidFill>
                <a:latin typeface="+mn-lt"/>
              </a:defRPr>
            </a:lvl2pPr>
            <a:lvl3pPr>
              <a:defRPr>
                <a:solidFill>
                  <a:schemeClr val="bg2"/>
                </a:solidFill>
                <a:latin typeface="+mn-lt"/>
              </a:defRPr>
            </a:lvl3pPr>
            <a:lvl4pPr>
              <a:defRPr>
                <a:solidFill>
                  <a:schemeClr val="bg2"/>
                </a:solidFill>
                <a:latin typeface="+mn-lt"/>
              </a:defRPr>
            </a:lvl4pPr>
            <a:lvl5pPr>
              <a:defRPr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6" y="192246"/>
            <a:ext cx="1467612" cy="28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330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182B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24249" y="807547"/>
            <a:ext cx="8520073" cy="408526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1500"/>
              </a:lnSpc>
              <a:spcBef>
                <a:spcPts val="278"/>
              </a:spcBef>
              <a:buFontTx/>
              <a:buNone/>
              <a:defRPr sz="1500" baseline="0">
                <a:solidFill>
                  <a:srgbClr val="FFFFFF"/>
                </a:solidFill>
                <a:latin typeface="Calibri" charset="0"/>
                <a:cs typeface="Arial"/>
              </a:defRPr>
            </a:lvl1pPr>
            <a:lvl2pPr>
              <a:defRPr>
                <a:solidFill>
                  <a:schemeClr val="bg2"/>
                </a:solidFill>
                <a:latin typeface="+mn-lt"/>
              </a:defRPr>
            </a:lvl2pPr>
            <a:lvl3pPr>
              <a:defRPr>
                <a:solidFill>
                  <a:schemeClr val="bg2"/>
                </a:solidFill>
                <a:latin typeface="+mn-lt"/>
              </a:defRPr>
            </a:lvl3pPr>
            <a:lvl4pPr>
              <a:defRPr>
                <a:solidFill>
                  <a:schemeClr val="bg2"/>
                </a:solidFill>
                <a:latin typeface="+mn-lt"/>
              </a:defRPr>
            </a:lvl4pPr>
            <a:lvl5pPr>
              <a:defRPr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7" y="192246"/>
            <a:ext cx="1467612" cy="28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880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rgbClr val="006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24249" y="807547"/>
            <a:ext cx="8520073" cy="408526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1500"/>
              </a:lnSpc>
              <a:spcBef>
                <a:spcPts val="278"/>
              </a:spcBef>
              <a:buFontTx/>
              <a:buNone/>
              <a:defRPr sz="1500" baseline="0">
                <a:solidFill>
                  <a:srgbClr val="FFFFFF"/>
                </a:solidFill>
                <a:latin typeface="Calibri" charset="0"/>
                <a:cs typeface="Arial"/>
              </a:defRPr>
            </a:lvl1pPr>
            <a:lvl2pPr>
              <a:defRPr>
                <a:solidFill>
                  <a:schemeClr val="bg2"/>
                </a:solidFill>
                <a:latin typeface="+mn-lt"/>
              </a:defRPr>
            </a:lvl2pPr>
            <a:lvl3pPr>
              <a:defRPr>
                <a:solidFill>
                  <a:schemeClr val="bg2"/>
                </a:solidFill>
                <a:latin typeface="+mn-lt"/>
              </a:defRPr>
            </a:lvl3pPr>
            <a:lvl4pPr>
              <a:defRPr>
                <a:solidFill>
                  <a:schemeClr val="bg2"/>
                </a:solidFill>
                <a:latin typeface="+mn-lt"/>
              </a:defRPr>
            </a:lvl4pPr>
            <a:lvl5pPr>
              <a:defRPr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7" y="192246"/>
            <a:ext cx="1467612" cy="28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3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- White+S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288697" y="3141363"/>
            <a:ext cx="8573264" cy="1102519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2250"/>
              </a:lnSpc>
              <a:defRPr sz="2700" b="1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697" y="4353529"/>
            <a:ext cx="8573264" cy="56233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1350"/>
              </a:lnSpc>
              <a:buNone/>
              <a:defRPr sz="1500" baseline="0">
                <a:solidFill>
                  <a:srgbClr val="FFFFFF"/>
                </a:solidFill>
                <a:latin typeface="+mj-lt"/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408" y="2075688"/>
            <a:ext cx="4892040" cy="96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812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360" y="2322746"/>
            <a:ext cx="3424428" cy="67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878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rgbClr val="182B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434" y="2321433"/>
            <a:ext cx="3424428" cy="67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23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006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434" y="2321433"/>
            <a:ext cx="3424428" cy="67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 - White+S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7" y="192246"/>
            <a:ext cx="1467612" cy="28803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88697" y="1487385"/>
            <a:ext cx="8573264" cy="1496592"/>
          </a:xfrm>
        </p:spPr>
        <p:txBody>
          <a:bodyPr lIns="0" tIns="0" rIns="0" bIns="0" anchor="b" anchorCtr="1">
            <a:noAutofit/>
          </a:bodyPr>
          <a:lstStyle>
            <a:lvl1pPr algn="ctr">
              <a:lnSpc>
                <a:spcPts val="2850"/>
              </a:lnSpc>
              <a:defRPr sz="3300" b="1" cap="all" baseline="0">
                <a:solidFill>
                  <a:srgbClr val="FFFFFF"/>
                </a:solidFill>
                <a:latin typeface="calibri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697" y="3029822"/>
            <a:ext cx="8573264" cy="1465338"/>
          </a:xfrm>
        </p:spPr>
        <p:txBody>
          <a:bodyPr lIns="0" tIns="0" rIns="0" bIns="0" anchor="t" anchorCtr="1">
            <a:noAutofit/>
          </a:bodyPr>
          <a:lstStyle>
            <a:lvl1pPr marL="0" indent="0" algn="ctr">
              <a:lnSpc>
                <a:spcPts val="1350"/>
              </a:lnSpc>
              <a:spcBef>
                <a:spcPts val="0"/>
              </a:spcBef>
              <a:buNone/>
              <a:defRPr sz="1500" baseline="0">
                <a:solidFill>
                  <a:srgbClr val="FFFFFF"/>
                </a:solidFill>
                <a:latin typeface="Calibri" charset="0"/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5403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- White+S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6" y="192246"/>
            <a:ext cx="1467612" cy="28803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88697" y="1487385"/>
            <a:ext cx="8573264" cy="1496592"/>
          </a:xfrm>
        </p:spPr>
        <p:txBody>
          <a:bodyPr lIns="0" tIns="0" rIns="0" bIns="0" anchor="b" anchorCtr="1">
            <a:noAutofit/>
          </a:bodyPr>
          <a:lstStyle>
            <a:lvl1pPr algn="ctr">
              <a:lnSpc>
                <a:spcPts val="2850"/>
              </a:lnSpc>
              <a:defRPr sz="3300" b="1" cap="all" baseline="0">
                <a:solidFill>
                  <a:srgbClr val="006C92"/>
                </a:solidFill>
                <a:latin typeface="calibri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697" y="3029822"/>
            <a:ext cx="8573264" cy="1465338"/>
          </a:xfrm>
        </p:spPr>
        <p:txBody>
          <a:bodyPr lIns="0" tIns="0" rIns="0" bIns="0" anchor="t" anchorCtr="1">
            <a:noAutofit/>
          </a:bodyPr>
          <a:lstStyle>
            <a:lvl1pPr marL="0" indent="0" algn="ctr">
              <a:lnSpc>
                <a:spcPts val="1350"/>
              </a:lnSpc>
              <a:spcBef>
                <a:spcPts val="0"/>
              </a:spcBef>
              <a:buNone/>
              <a:defRPr sz="1500" baseline="0">
                <a:solidFill>
                  <a:srgbClr val="006C92"/>
                </a:solidFill>
                <a:latin typeface="Calibri" charset="0"/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6550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- White+S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7" y="192246"/>
            <a:ext cx="1467612" cy="28803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88697" y="1487385"/>
            <a:ext cx="8573264" cy="1496592"/>
          </a:xfrm>
        </p:spPr>
        <p:txBody>
          <a:bodyPr lIns="0" tIns="0" rIns="0" bIns="0" anchor="b" anchorCtr="1">
            <a:noAutofit/>
          </a:bodyPr>
          <a:lstStyle>
            <a:lvl1pPr algn="ctr">
              <a:lnSpc>
                <a:spcPts val="2850"/>
              </a:lnSpc>
              <a:defRPr sz="3300" b="1" cap="all" baseline="0">
                <a:solidFill>
                  <a:srgbClr val="FFFFFF"/>
                </a:solidFill>
                <a:latin typeface="calibri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697" y="3029822"/>
            <a:ext cx="8573264" cy="1465338"/>
          </a:xfrm>
        </p:spPr>
        <p:txBody>
          <a:bodyPr lIns="0" tIns="0" rIns="0" bIns="0" anchor="t" anchorCtr="1">
            <a:noAutofit/>
          </a:bodyPr>
          <a:lstStyle>
            <a:lvl1pPr marL="0" indent="0" algn="ctr">
              <a:lnSpc>
                <a:spcPts val="1350"/>
              </a:lnSpc>
              <a:spcBef>
                <a:spcPts val="0"/>
              </a:spcBef>
              <a:buNone/>
              <a:defRPr sz="1500" baseline="0">
                <a:solidFill>
                  <a:srgbClr val="FFFFFF"/>
                </a:solidFill>
                <a:latin typeface="Calibri" charset="0"/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79553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- White+S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88697" y="1487385"/>
            <a:ext cx="8573264" cy="1496592"/>
          </a:xfrm>
        </p:spPr>
        <p:txBody>
          <a:bodyPr lIns="0" tIns="0" rIns="0" bIns="0" anchor="b" anchorCtr="1">
            <a:noAutofit/>
          </a:bodyPr>
          <a:lstStyle>
            <a:lvl1pPr algn="ctr">
              <a:lnSpc>
                <a:spcPts val="2850"/>
              </a:lnSpc>
              <a:defRPr sz="3300" b="1" cap="all" baseline="0">
                <a:solidFill>
                  <a:srgbClr val="FFFFFF"/>
                </a:solidFill>
                <a:latin typeface="calibri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697" y="3029822"/>
            <a:ext cx="8573264" cy="1465338"/>
          </a:xfrm>
        </p:spPr>
        <p:txBody>
          <a:bodyPr lIns="0" tIns="0" rIns="0" bIns="0" anchor="t" anchorCtr="1">
            <a:noAutofit/>
          </a:bodyPr>
          <a:lstStyle>
            <a:lvl1pPr marL="0" indent="0" algn="ctr">
              <a:lnSpc>
                <a:spcPts val="1350"/>
              </a:lnSpc>
              <a:spcBef>
                <a:spcPts val="0"/>
              </a:spcBef>
              <a:buNone/>
              <a:defRPr sz="1500" baseline="0">
                <a:solidFill>
                  <a:srgbClr val="FFFFFF"/>
                </a:solidFill>
                <a:latin typeface="Calibri" charset="0"/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7" y="192246"/>
            <a:ext cx="1467612" cy="28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7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-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291" y="4715328"/>
            <a:ext cx="1530858" cy="29159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88702" y="1383672"/>
            <a:ext cx="8548212" cy="1102519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2250"/>
              </a:lnSpc>
              <a:defRPr sz="2700" b="1" cap="all" baseline="0">
                <a:solidFill>
                  <a:srgbClr val="006C9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702" y="2595839"/>
            <a:ext cx="8548212" cy="1714904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1350"/>
              </a:lnSpc>
              <a:buNone/>
              <a:defRPr sz="1500" baseline="0">
                <a:solidFill>
                  <a:srgbClr val="006C92"/>
                </a:solidFill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7365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056" y="4718304"/>
            <a:ext cx="1530858" cy="29159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88702" y="1383672"/>
            <a:ext cx="8548212" cy="1102519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2250"/>
              </a:lnSpc>
              <a:defRPr sz="27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702" y="2595839"/>
            <a:ext cx="8548212" cy="1714904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1350"/>
              </a:lnSpc>
              <a:buNone/>
              <a:defRPr sz="1500" baseline="0">
                <a:solidFill>
                  <a:srgbClr val="FFFFFF"/>
                </a:solidFill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592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5967" y="180579"/>
            <a:ext cx="8518524" cy="8572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977" y="1187455"/>
            <a:ext cx="8518525" cy="36995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154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2" r:id="rId2"/>
    <p:sldLayoutId id="2147483763" r:id="rId3"/>
    <p:sldLayoutId id="2147483778" r:id="rId4"/>
  </p:sldLayoutIdLst>
  <p:hf hdr="0" dt="0"/>
  <p:txStyles>
    <p:titleStyle>
      <a:lvl1pPr algn="l" defTabSz="257129" rtl="0" eaLnBrk="1" latinLnBrk="0" hangingPunct="1">
        <a:spcBef>
          <a:spcPct val="0"/>
        </a:spcBef>
        <a:buNone/>
        <a:defRPr sz="1350" kern="1200" baseline="0">
          <a:solidFill>
            <a:schemeClr val="tx2"/>
          </a:solidFill>
          <a:latin typeface="calibri" charset="0"/>
          <a:ea typeface="+mj-ea"/>
          <a:cs typeface="+mj-cs"/>
        </a:defRPr>
      </a:lvl1pPr>
    </p:titleStyle>
    <p:bodyStyle>
      <a:lvl1pPr marL="192846" indent="-192846" algn="l" defTabSz="257129" rtl="0" eaLnBrk="1" latinLnBrk="0" hangingPunct="1">
        <a:spcBef>
          <a:spcPct val="20000"/>
        </a:spcBef>
        <a:buFont typeface="Arial"/>
        <a:buChar char="•"/>
        <a:defRPr sz="900" kern="1200" baseline="0">
          <a:solidFill>
            <a:schemeClr val="tx2"/>
          </a:solidFill>
          <a:latin typeface="Calibri" charset="0"/>
          <a:ea typeface="+mn-ea"/>
          <a:cs typeface="+mn-cs"/>
        </a:defRPr>
      </a:lvl1pPr>
      <a:lvl2pPr marL="417833" indent="-160706" algn="l" defTabSz="257129" rtl="0" eaLnBrk="1" latinLnBrk="0" hangingPunct="1">
        <a:spcBef>
          <a:spcPct val="20000"/>
        </a:spcBef>
        <a:buFont typeface="Arial"/>
        <a:buChar char="•"/>
        <a:defRPr sz="900" kern="1200" baseline="0">
          <a:solidFill>
            <a:schemeClr val="tx2"/>
          </a:solidFill>
          <a:latin typeface="Calibri" charset="0"/>
          <a:ea typeface="+mn-ea"/>
          <a:cs typeface="+mn-cs"/>
        </a:defRPr>
      </a:lvl2pPr>
      <a:lvl3pPr marL="642822" indent="-128565" algn="l" defTabSz="257129" rtl="0" eaLnBrk="1" latinLnBrk="0" hangingPunct="1">
        <a:spcBef>
          <a:spcPct val="20000"/>
        </a:spcBef>
        <a:buFont typeface="Arial"/>
        <a:buChar char="•"/>
        <a:defRPr sz="844" kern="1200" baseline="0">
          <a:solidFill>
            <a:schemeClr val="tx2"/>
          </a:solidFill>
          <a:latin typeface="Calibri" charset="0"/>
          <a:ea typeface="+mn-ea"/>
          <a:cs typeface="+mn-cs"/>
        </a:defRPr>
      </a:lvl3pPr>
      <a:lvl4pPr marL="899950" indent="-128565" algn="l" defTabSz="257129" rtl="0" eaLnBrk="1" latinLnBrk="0" hangingPunct="1">
        <a:spcBef>
          <a:spcPct val="20000"/>
        </a:spcBef>
        <a:buFont typeface="Arial"/>
        <a:buChar char="•"/>
        <a:defRPr sz="731" kern="1200" baseline="0">
          <a:solidFill>
            <a:schemeClr val="tx2"/>
          </a:solidFill>
          <a:latin typeface="Calibri" charset="0"/>
          <a:ea typeface="+mn-ea"/>
          <a:cs typeface="+mn-cs"/>
        </a:defRPr>
      </a:lvl4pPr>
      <a:lvl5pPr marL="1157078" indent="-128565" algn="l" defTabSz="257129" rtl="0" eaLnBrk="1" latinLnBrk="0" hangingPunct="1">
        <a:spcBef>
          <a:spcPct val="20000"/>
        </a:spcBef>
        <a:buFont typeface="Arial"/>
        <a:buChar char="•"/>
        <a:defRPr sz="675" kern="1200" baseline="0">
          <a:solidFill>
            <a:schemeClr val="tx2"/>
          </a:solidFill>
          <a:latin typeface="Calibri" charset="0"/>
          <a:ea typeface="+mn-ea"/>
          <a:cs typeface="+mn-cs"/>
        </a:defRPr>
      </a:lvl5pPr>
      <a:lvl6pPr marL="1414207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335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464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592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2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25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386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514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642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2770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79989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027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5967" y="205979"/>
            <a:ext cx="8229600" cy="857250"/>
          </a:xfrm>
          <a:prstGeom prst="rect">
            <a:avLst/>
          </a:prstGeom>
        </p:spPr>
        <p:txBody>
          <a:bodyPr vert="horz" lIns="91430" tIns="0" rIns="9143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967" y="1200155"/>
            <a:ext cx="8229600" cy="3692654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042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31" r:id="rId4"/>
    <p:sldLayoutId id="2147483758" r:id="rId5"/>
    <p:sldLayoutId id="2147483759" r:id="rId6"/>
  </p:sldLayoutIdLst>
  <p:hf hdr="0" dt="0"/>
  <p:txStyles>
    <p:titleStyle>
      <a:lvl1pPr algn="l" defTabSz="257129" rtl="0" eaLnBrk="1" latinLnBrk="0" hangingPunct="1">
        <a:spcBef>
          <a:spcPct val="0"/>
        </a:spcBef>
        <a:buNone/>
        <a:defRPr sz="1856" kern="1200" baseline="0">
          <a:solidFill>
            <a:schemeClr val="tx1"/>
          </a:solidFill>
          <a:latin typeface="calibri" charset="0"/>
          <a:ea typeface="+mj-ea"/>
          <a:cs typeface="+mj-cs"/>
        </a:defRPr>
      </a:lvl1pPr>
    </p:titleStyle>
    <p:bodyStyle>
      <a:lvl1pPr marL="192846" indent="-192846" algn="l" defTabSz="257129" rtl="0" eaLnBrk="1" latinLnBrk="0" hangingPunct="1">
        <a:spcBef>
          <a:spcPct val="20000"/>
        </a:spcBef>
        <a:buFont typeface="Arial"/>
        <a:buChar char="•"/>
        <a:defRPr sz="900" kern="1200" baseline="0">
          <a:solidFill>
            <a:schemeClr val="tx1"/>
          </a:solidFill>
          <a:latin typeface="Calibri" charset="0"/>
          <a:ea typeface="+mn-ea"/>
          <a:cs typeface="+mn-cs"/>
        </a:defRPr>
      </a:lvl1pPr>
      <a:lvl2pPr marL="417833" indent="-160706" algn="l" defTabSz="257129" rtl="0" eaLnBrk="1" latinLnBrk="0" hangingPunct="1">
        <a:spcBef>
          <a:spcPct val="20000"/>
        </a:spcBef>
        <a:buFont typeface="Arial"/>
        <a:buChar char="•"/>
        <a:defRPr sz="900" kern="1200" baseline="0">
          <a:solidFill>
            <a:schemeClr val="tx1"/>
          </a:solidFill>
          <a:latin typeface="Calibri" charset="0"/>
          <a:ea typeface="+mn-ea"/>
          <a:cs typeface="+mn-cs"/>
        </a:defRPr>
      </a:lvl2pPr>
      <a:lvl3pPr marL="642822" indent="-128565" algn="l" defTabSz="257129" rtl="0" eaLnBrk="1" latinLnBrk="0" hangingPunct="1">
        <a:spcBef>
          <a:spcPct val="20000"/>
        </a:spcBef>
        <a:buFont typeface="Arial"/>
        <a:buChar char="•"/>
        <a:defRPr sz="844" kern="1200" baseline="0">
          <a:solidFill>
            <a:schemeClr val="tx1"/>
          </a:solidFill>
          <a:latin typeface="Calibri" charset="0"/>
          <a:ea typeface="+mn-ea"/>
          <a:cs typeface="+mn-cs"/>
        </a:defRPr>
      </a:lvl3pPr>
      <a:lvl4pPr marL="899950" indent="-128565" algn="l" defTabSz="257129" rtl="0" eaLnBrk="1" latinLnBrk="0" hangingPunct="1">
        <a:spcBef>
          <a:spcPct val="20000"/>
        </a:spcBef>
        <a:buFont typeface="Arial"/>
        <a:buChar char="•"/>
        <a:defRPr sz="731" kern="1200" baseline="0">
          <a:solidFill>
            <a:schemeClr val="tx1"/>
          </a:solidFill>
          <a:latin typeface="Calibri" charset="0"/>
          <a:ea typeface="+mn-ea"/>
          <a:cs typeface="+mn-cs"/>
        </a:defRPr>
      </a:lvl4pPr>
      <a:lvl5pPr marL="1157078" indent="-128565" algn="l" defTabSz="257129" rtl="0" eaLnBrk="1" latinLnBrk="0" hangingPunct="1">
        <a:spcBef>
          <a:spcPct val="20000"/>
        </a:spcBef>
        <a:buFont typeface="Arial"/>
        <a:buChar char="•"/>
        <a:defRPr sz="675" kern="1200" baseline="0">
          <a:solidFill>
            <a:schemeClr val="tx1"/>
          </a:solidFill>
          <a:latin typeface="Calibri" charset="0"/>
          <a:ea typeface="+mn-ea"/>
          <a:cs typeface="+mn-cs"/>
        </a:defRPr>
      </a:lvl5pPr>
      <a:lvl6pPr marL="1414207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335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464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592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2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25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386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514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642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2770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79989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027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371" y="114300"/>
            <a:ext cx="8528424" cy="685800"/>
          </a:xfrm>
          <a:prstGeom prst="rect">
            <a:avLst/>
          </a:prstGeom>
        </p:spPr>
        <p:txBody>
          <a:bodyPr vert="horz" lIns="0" tIns="0" rIns="91430" bIns="0" rtlCol="0" anchor="b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371" y="1218031"/>
            <a:ext cx="8518524" cy="36747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092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6" r:id="rId2"/>
    <p:sldLayoutId id="2147483757" r:id="rId3"/>
    <p:sldLayoutId id="2147483768" r:id="rId4"/>
    <p:sldLayoutId id="2147483770" r:id="rId5"/>
    <p:sldLayoutId id="2147483769" r:id="rId6"/>
    <p:sldLayoutId id="214748374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1" r:id="rId13"/>
    <p:sldLayoutId id="2147483772" r:id="rId14"/>
    <p:sldLayoutId id="2147483767" r:id="rId15"/>
    <p:sldLayoutId id="2147483747" r:id="rId16"/>
  </p:sldLayoutIdLst>
  <p:hf hdr="0" dt="0"/>
  <p:txStyles>
    <p:titleStyle>
      <a:lvl1pPr algn="l" defTabSz="257129" rtl="0" eaLnBrk="1" latinLnBrk="0" hangingPunct="1">
        <a:lnSpc>
          <a:spcPts val="1688"/>
        </a:lnSpc>
        <a:spcBef>
          <a:spcPct val="0"/>
        </a:spcBef>
        <a:buNone/>
        <a:defRPr sz="1575" kern="1200" baseline="0">
          <a:solidFill>
            <a:srgbClr val="007DBA"/>
          </a:solidFill>
          <a:latin typeface="calibri" charset="0"/>
          <a:ea typeface="+mj-ea"/>
          <a:cs typeface="+mj-cs"/>
        </a:defRPr>
      </a:lvl1pPr>
    </p:titleStyle>
    <p:bodyStyle>
      <a:lvl1pPr marL="192846" indent="-192846" algn="l" defTabSz="257129" rtl="0" eaLnBrk="1" latinLnBrk="0" hangingPunct="1">
        <a:lnSpc>
          <a:spcPts val="1350"/>
        </a:lnSpc>
        <a:spcBef>
          <a:spcPts val="450"/>
        </a:spcBef>
        <a:spcAft>
          <a:spcPts val="900"/>
        </a:spcAft>
        <a:buFont typeface="Arial"/>
        <a:buChar char="•"/>
        <a:defRPr sz="1500" kern="1200" baseline="0">
          <a:solidFill>
            <a:srgbClr val="006C92"/>
          </a:solidFill>
          <a:latin typeface="Calibri" charset="0"/>
          <a:ea typeface="+mn-ea"/>
          <a:cs typeface="+mn-cs"/>
        </a:defRPr>
      </a:lvl1pPr>
      <a:lvl2pPr marL="417833" indent="-160706" algn="l" defTabSz="257129" rtl="0" eaLnBrk="1" latinLnBrk="0" hangingPunct="1">
        <a:lnSpc>
          <a:spcPts val="1350"/>
        </a:lnSpc>
        <a:spcBef>
          <a:spcPts val="450"/>
        </a:spcBef>
        <a:spcAft>
          <a:spcPts val="900"/>
        </a:spcAft>
        <a:buFont typeface="Arial"/>
        <a:buChar char="•"/>
        <a:defRPr sz="1500" kern="1200" baseline="0">
          <a:solidFill>
            <a:srgbClr val="006C92"/>
          </a:solidFill>
          <a:latin typeface="Calibri" charset="0"/>
          <a:ea typeface="+mn-ea"/>
          <a:cs typeface="+mn-cs"/>
        </a:defRPr>
      </a:lvl2pPr>
      <a:lvl3pPr marL="642822" indent="-128565" algn="l" defTabSz="257129" rtl="0" eaLnBrk="1" latinLnBrk="0" hangingPunct="1">
        <a:lnSpc>
          <a:spcPts val="1350"/>
        </a:lnSpc>
        <a:spcBef>
          <a:spcPts val="450"/>
        </a:spcBef>
        <a:spcAft>
          <a:spcPts val="900"/>
        </a:spcAft>
        <a:buFont typeface="Arial"/>
        <a:buChar char="•"/>
        <a:defRPr sz="1500" kern="1200" baseline="0">
          <a:solidFill>
            <a:srgbClr val="006C92"/>
          </a:solidFill>
          <a:latin typeface="Calibri" charset="0"/>
          <a:ea typeface="+mn-ea"/>
          <a:cs typeface="+mn-cs"/>
        </a:defRPr>
      </a:lvl3pPr>
      <a:lvl4pPr marL="899950" indent="-128565" algn="l" defTabSz="257129" rtl="0" eaLnBrk="1" latinLnBrk="0" hangingPunct="1">
        <a:lnSpc>
          <a:spcPts val="1350"/>
        </a:lnSpc>
        <a:spcBef>
          <a:spcPts val="450"/>
        </a:spcBef>
        <a:spcAft>
          <a:spcPts val="900"/>
        </a:spcAft>
        <a:buFont typeface="Arial"/>
        <a:buChar char="•"/>
        <a:defRPr sz="1500" kern="1200" baseline="0">
          <a:solidFill>
            <a:srgbClr val="006C92"/>
          </a:solidFill>
          <a:latin typeface="Calibri" charset="0"/>
          <a:ea typeface="+mn-ea"/>
          <a:cs typeface="+mn-cs"/>
        </a:defRPr>
      </a:lvl4pPr>
      <a:lvl5pPr marL="1157078" indent="-128565" algn="l" defTabSz="257129" rtl="0" eaLnBrk="1" latinLnBrk="0" hangingPunct="1">
        <a:lnSpc>
          <a:spcPts val="1350"/>
        </a:lnSpc>
        <a:spcBef>
          <a:spcPts val="450"/>
        </a:spcBef>
        <a:spcAft>
          <a:spcPts val="900"/>
        </a:spcAft>
        <a:buFont typeface="Arial"/>
        <a:buChar char="•"/>
        <a:defRPr sz="1500" kern="1200" baseline="0">
          <a:solidFill>
            <a:srgbClr val="006C92"/>
          </a:solidFill>
          <a:latin typeface="Calibri" charset="0"/>
          <a:ea typeface="+mn-ea"/>
          <a:cs typeface="+mn-cs"/>
        </a:defRPr>
      </a:lvl5pPr>
      <a:lvl6pPr marL="1414207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335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464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592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2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25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386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514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642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2770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79989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027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5568" userDrawn="1">
          <p15:clr>
            <a:srgbClr val="F26B43"/>
          </p15:clr>
        </p15:guide>
        <p15:guide id="5" orient="horz" pos="468" userDrawn="1">
          <p15:clr>
            <a:srgbClr val="F26B43"/>
          </p15:clr>
        </p15:guide>
        <p15:guide id="7" orient="horz" pos="756" userDrawn="1">
          <p15:clr>
            <a:srgbClr val="F26B43"/>
          </p15:clr>
        </p15:guide>
        <p15:guide id="8" orient="horz" pos="3078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17510" y="173013"/>
            <a:ext cx="8518525" cy="857250"/>
          </a:xfrm>
          <a:prstGeom prst="rect">
            <a:avLst/>
          </a:prstGeom>
        </p:spPr>
        <p:txBody>
          <a:bodyPr vert="horz" lIns="0" tIns="45715" rIns="0" bIns="45715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317500" y="1164692"/>
            <a:ext cx="8518524" cy="3394472"/>
          </a:xfrm>
          <a:prstGeom prst="rect">
            <a:avLst/>
          </a:prstGeom>
        </p:spPr>
        <p:txBody>
          <a:bodyPr vert="horz" lIns="0" tIns="45715" rIns="0" bIns="45715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763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52" r:id="rId2"/>
    <p:sldLayoutId id="2147483753" r:id="rId3"/>
    <p:sldLayoutId id="2147483750" r:id="rId4"/>
    <p:sldLayoutId id="2147483754" r:id="rId5"/>
    <p:sldLayoutId id="2147483751" r:id="rId6"/>
  </p:sldLayoutIdLst>
  <p:hf hdr="0" dt="0"/>
  <p:txStyles>
    <p:titleStyle>
      <a:lvl1pPr algn="l" defTabSz="257129" rtl="0" eaLnBrk="1" latinLnBrk="0" hangingPunct="1">
        <a:spcBef>
          <a:spcPct val="0"/>
        </a:spcBef>
        <a:buNone/>
        <a:defRPr sz="1350" kern="1200" baseline="0">
          <a:solidFill>
            <a:srgbClr val="101D3A"/>
          </a:solidFill>
          <a:latin typeface="calibri" charset="0"/>
          <a:ea typeface="+mj-ea"/>
          <a:cs typeface="+mj-cs"/>
        </a:defRPr>
      </a:lvl1pPr>
    </p:titleStyle>
    <p:bodyStyle>
      <a:lvl1pPr marL="192846" indent="-192846" algn="l" defTabSz="257129" rtl="0" eaLnBrk="1" latinLnBrk="0" hangingPunct="1">
        <a:lnSpc>
          <a:spcPct val="90000"/>
        </a:lnSpc>
        <a:spcBef>
          <a:spcPts val="338"/>
        </a:spcBef>
        <a:spcAft>
          <a:spcPts val="450"/>
        </a:spcAft>
        <a:buFont typeface="Arial"/>
        <a:buChar char="•"/>
        <a:defRPr sz="900" kern="1200" baseline="0">
          <a:solidFill>
            <a:srgbClr val="101D3A"/>
          </a:solidFill>
          <a:latin typeface="Calibri" charset="0"/>
          <a:ea typeface="+mn-ea"/>
          <a:cs typeface="+mn-cs"/>
        </a:defRPr>
      </a:lvl1pPr>
      <a:lvl2pPr marL="417833" indent="-160706" algn="l" defTabSz="257129" rtl="0" eaLnBrk="1" latinLnBrk="0" hangingPunct="1">
        <a:lnSpc>
          <a:spcPct val="90000"/>
        </a:lnSpc>
        <a:spcBef>
          <a:spcPts val="338"/>
        </a:spcBef>
        <a:spcAft>
          <a:spcPts val="450"/>
        </a:spcAft>
        <a:buFont typeface="Arial"/>
        <a:buChar char="•"/>
        <a:defRPr sz="900" kern="1200" baseline="0">
          <a:solidFill>
            <a:srgbClr val="101D3A"/>
          </a:solidFill>
          <a:latin typeface="Calibri" charset="0"/>
          <a:ea typeface="+mn-ea"/>
          <a:cs typeface="+mn-cs"/>
        </a:defRPr>
      </a:lvl2pPr>
      <a:lvl3pPr marL="642822" indent="-128565" algn="l" defTabSz="257129" rtl="0" eaLnBrk="1" latinLnBrk="0" hangingPunct="1">
        <a:lnSpc>
          <a:spcPct val="90000"/>
        </a:lnSpc>
        <a:spcBef>
          <a:spcPts val="338"/>
        </a:spcBef>
        <a:spcAft>
          <a:spcPts val="450"/>
        </a:spcAft>
        <a:buFont typeface="Arial"/>
        <a:buChar char="•"/>
        <a:defRPr sz="844" kern="1200" baseline="0">
          <a:solidFill>
            <a:srgbClr val="101D3A"/>
          </a:solidFill>
          <a:latin typeface="Calibri" charset="0"/>
          <a:ea typeface="+mn-ea"/>
          <a:cs typeface="+mn-cs"/>
        </a:defRPr>
      </a:lvl3pPr>
      <a:lvl4pPr marL="899950" indent="-128565" algn="l" defTabSz="257129" rtl="0" eaLnBrk="1" latinLnBrk="0" hangingPunct="1">
        <a:lnSpc>
          <a:spcPct val="90000"/>
        </a:lnSpc>
        <a:spcBef>
          <a:spcPts val="338"/>
        </a:spcBef>
        <a:spcAft>
          <a:spcPts val="450"/>
        </a:spcAft>
        <a:buFont typeface="Arial"/>
        <a:buChar char="•"/>
        <a:defRPr sz="731" kern="1200" baseline="0">
          <a:solidFill>
            <a:srgbClr val="101D3A"/>
          </a:solidFill>
          <a:latin typeface="Calibri" charset="0"/>
          <a:ea typeface="+mn-ea"/>
          <a:cs typeface="+mn-cs"/>
        </a:defRPr>
      </a:lvl4pPr>
      <a:lvl5pPr marL="1157078" indent="-128565" algn="l" defTabSz="257129" rtl="0" eaLnBrk="1" latinLnBrk="0" hangingPunct="1">
        <a:lnSpc>
          <a:spcPct val="90000"/>
        </a:lnSpc>
        <a:spcBef>
          <a:spcPts val="338"/>
        </a:spcBef>
        <a:spcAft>
          <a:spcPts val="450"/>
        </a:spcAft>
        <a:buFont typeface="Arial"/>
        <a:buChar char="•"/>
        <a:defRPr sz="675" kern="1200" baseline="0">
          <a:solidFill>
            <a:srgbClr val="101D3A"/>
          </a:solidFill>
          <a:latin typeface="Calibri" charset="0"/>
          <a:ea typeface="+mn-ea"/>
          <a:cs typeface="+mn-cs"/>
        </a:defRPr>
      </a:lvl5pPr>
      <a:lvl6pPr marL="1414207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335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464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592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2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25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386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514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642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2770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79989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027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datasciencetut.com/one-way-anova-example-in-r-quick-guide/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E27FE5A-EB29-4531-B8C4-B9567B0E34C3}"/>
              </a:ext>
            </a:extLst>
          </p:cNvPr>
          <p:cNvSpPr txBox="1"/>
          <p:nvPr/>
        </p:nvSpPr>
        <p:spPr>
          <a:xfrm>
            <a:off x="133350" y="2082800"/>
            <a:ext cx="8334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Multigroup comparisons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D8A4AA-3894-40D9-9CEF-25914016CA9E}"/>
              </a:ext>
            </a:extLst>
          </p:cNvPr>
          <p:cNvSpPr txBox="1"/>
          <p:nvPr/>
        </p:nvSpPr>
        <p:spPr>
          <a:xfrm>
            <a:off x="133350" y="3060700"/>
            <a:ext cx="2929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Friday, 03 January 2025</a:t>
            </a:r>
          </a:p>
        </p:txBody>
      </p:sp>
    </p:spTree>
    <p:extLst>
      <p:ext uri="{BB962C8B-B14F-4D97-AF65-F5344CB8AC3E}">
        <p14:creationId xmlns:p14="http://schemas.microsoft.com/office/powerpoint/2010/main" val="3047042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16C92CA-00CD-0C40-E9FD-466EDCA92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One-way ANOVA – Post hoc test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A6234FF1-F7DB-BCF3-A92A-FEE288568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959" y="1093908"/>
            <a:ext cx="5434947" cy="559638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32FED13-296C-D48D-0CD4-56B52D4FE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652" y="1999815"/>
            <a:ext cx="5434947" cy="151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0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D344654-4C7E-0408-39E5-4E141FAA1923}"/>
              </a:ext>
            </a:extLst>
          </p:cNvPr>
          <p:cNvSpPr txBox="1"/>
          <p:nvPr/>
        </p:nvSpPr>
        <p:spPr>
          <a:xfrm>
            <a:off x="304800" y="1054747"/>
            <a:ext cx="689610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There was a difference in the average glucose level between age categories (F = 23.19; </a:t>
            </a:r>
            <a:r>
              <a:rPr lang="en-US" dirty="0" err="1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df</a:t>
            </a: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 = 2, 765; p &lt; 0.001)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In the post hoc test (Tukey), differences were reported between the “30 to 39 years” and “20 to 29 years” groups (p &lt; 0.001) and the “40 + years” and “20 to 29 years” groups (p &lt; 0.001)</a:t>
            </a:r>
          </a:p>
          <a:p>
            <a:pPr marL="0" indent="0">
              <a:spcAft>
                <a:spcPts val="600"/>
              </a:spcAft>
              <a:buNone/>
            </a:pPr>
            <a:endParaRPr lang="en-US" sz="1600" dirty="0">
              <a:solidFill>
                <a:schemeClr val="bg1"/>
              </a:solidFill>
              <a:latin typeface="Arial Nova" panose="020B05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16C92CA-00CD-0C40-E9FD-466EDCA92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One-way ANOVA conclusion</a:t>
            </a:r>
          </a:p>
        </p:txBody>
      </p:sp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id="{BAB7E04E-BC7C-1BB5-8C72-2B6A9BFE4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747498"/>
              </p:ext>
            </p:extLst>
          </p:nvPr>
        </p:nvGraphicFramePr>
        <p:xfrm>
          <a:off x="401090" y="3372596"/>
          <a:ext cx="8211132" cy="800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522">
                  <a:extLst>
                    <a:ext uri="{9D8B030D-6E8A-4147-A177-3AD203B41FA5}">
                      <a16:colId xmlns:a16="http://schemas.microsoft.com/office/drawing/2014/main" val="3359448736"/>
                    </a:ext>
                  </a:extLst>
                </a:gridCol>
                <a:gridCol w="1368522">
                  <a:extLst>
                    <a:ext uri="{9D8B030D-6E8A-4147-A177-3AD203B41FA5}">
                      <a16:colId xmlns:a16="http://schemas.microsoft.com/office/drawing/2014/main" val="1763284645"/>
                    </a:ext>
                  </a:extLst>
                </a:gridCol>
                <a:gridCol w="1368522">
                  <a:extLst>
                    <a:ext uri="{9D8B030D-6E8A-4147-A177-3AD203B41FA5}">
                      <a16:colId xmlns:a16="http://schemas.microsoft.com/office/drawing/2014/main" val="687961593"/>
                    </a:ext>
                  </a:extLst>
                </a:gridCol>
                <a:gridCol w="1368522">
                  <a:extLst>
                    <a:ext uri="{9D8B030D-6E8A-4147-A177-3AD203B41FA5}">
                      <a16:colId xmlns:a16="http://schemas.microsoft.com/office/drawing/2014/main" val="1841227136"/>
                    </a:ext>
                  </a:extLst>
                </a:gridCol>
                <a:gridCol w="1368522">
                  <a:extLst>
                    <a:ext uri="{9D8B030D-6E8A-4147-A177-3AD203B41FA5}">
                      <a16:colId xmlns:a16="http://schemas.microsoft.com/office/drawing/2014/main" val="3833509640"/>
                    </a:ext>
                  </a:extLst>
                </a:gridCol>
                <a:gridCol w="1368522">
                  <a:extLst>
                    <a:ext uri="{9D8B030D-6E8A-4147-A177-3AD203B41FA5}">
                      <a16:colId xmlns:a16="http://schemas.microsoft.com/office/drawing/2014/main" val="1844178330"/>
                    </a:ext>
                  </a:extLst>
                </a:gridCol>
              </a:tblGrid>
              <a:tr h="3909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to 29 years</a:t>
                      </a:r>
                    </a:p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 = 395)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to 39 years</a:t>
                      </a:r>
                    </a:p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 = 165)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+  years</a:t>
                      </a:r>
                    </a:p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 = 207)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stat (df)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511258"/>
                  </a:ext>
                </a:extLst>
              </a:tr>
              <a:tr h="27363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Glucose (mg/dL), mean (SD)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113.7 (29.0)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125.3 (33.0)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131.1 (33.3)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 = 23.19 (df = 2, 765)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012169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ECD07A7F-0140-88B8-2030-23C50D412EAD}"/>
              </a:ext>
            </a:extLst>
          </p:cNvPr>
          <p:cNvSpPr/>
          <p:nvPr/>
        </p:nvSpPr>
        <p:spPr>
          <a:xfrm rot="5400000">
            <a:off x="2986796" y="3650304"/>
            <a:ext cx="165371" cy="1366736"/>
          </a:xfrm>
          <a:prstGeom prst="rightBrace">
            <a:avLst>
              <a:gd name="adj1" fmla="val 78161"/>
              <a:gd name="adj2" fmla="val 50000"/>
            </a:avLst>
          </a:prstGeom>
          <a:ln w="1905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 Nova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196313-A106-BBB6-CA9B-8F478AFFB52B}"/>
              </a:ext>
            </a:extLst>
          </p:cNvPr>
          <p:cNvSpPr txBox="1"/>
          <p:nvPr/>
        </p:nvSpPr>
        <p:spPr>
          <a:xfrm>
            <a:off x="2674182" y="4416358"/>
            <a:ext cx="7906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 Nova" panose="020B0504020202020204" pitchFamily="34" charset="0"/>
              </a:rPr>
              <a:t>P &lt; 0.001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DAA1BC46-D19C-64EE-BDFD-08E28FF36805}"/>
              </a:ext>
            </a:extLst>
          </p:cNvPr>
          <p:cNvSpPr/>
          <p:nvPr/>
        </p:nvSpPr>
        <p:spPr>
          <a:xfrm rot="5400000">
            <a:off x="4489314" y="3650304"/>
            <a:ext cx="165371" cy="1366736"/>
          </a:xfrm>
          <a:prstGeom prst="rightBrace">
            <a:avLst>
              <a:gd name="adj1" fmla="val 78161"/>
              <a:gd name="adj2" fmla="val 50000"/>
            </a:avLst>
          </a:prstGeom>
          <a:ln w="1905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 Nova" panose="020B05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7BB601-8201-A58B-6B87-42FE468F1E8E}"/>
              </a:ext>
            </a:extLst>
          </p:cNvPr>
          <p:cNvSpPr txBox="1"/>
          <p:nvPr/>
        </p:nvSpPr>
        <p:spPr>
          <a:xfrm>
            <a:off x="4176698" y="4416358"/>
            <a:ext cx="7906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 Nova" panose="020B0504020202020204" pitchFamily="34" charset="0"/>
              </a:rPr>
              <a:t>P = 0.180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FAB7499-C349-30E0-5D12-35CD7EFD5570}"/>
              </a:ext>
            </a:extLst>
          </p:cNvPr>
          <p:cNvSpPr/>
          <p:nvPr/>
        </p:nvSpPr>
        <p:spPr>
          <a:xfrm rot="5400000">
            <a:off x="3738053" y="3301712"/>
            <a:ext cx="165373" cy="2869254"/>
          </a:xfrm>
          <a:prstGeom prst="rightBrace">
            <a:avLst>
              <a:gd name="adj1" fmla="val 78161"/>
              <a:gd name="adj2" fmla="val 50000"/>
            </a:avLst>
          </a:prstGeom>
          <a:ln w="1905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 Nova" panose="020B05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B6E2D4-16B9-AA78-8F15-BFAA13495631}"/>
              </a:ext>
            </a:extLst>
          </p:cNvPr>
          <p:cNvSpPr txBox="1"/>
          <p:nvPr/>
        </p:nvSpPr>
        <p:spPr>
          <a:xfrm>
            <a:off x="3425438" y="4794710"/>
            <a:ext cx="7906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 Nova" panose="020B0504020202020204" pitchFamily="34" charset="0"/>
              </a:rPr>
              <a:t>P &lt; 0.001</a:t>
            </a:r>
          </a:p>
        </p:txBody>
      </p:sp>
    </p:spTree>
    <p:extLst>
      <p:ext uri="{BB962C8B-B14F-4D97-AF65-F5344CB8AC3E}">
        <p14:creationId xmlns:p14="http://schemas.microsoft.com/office/powerpoint/2010/main" val="28684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16C92CA-00CD-0C40-E9FD-466EDCA92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Kruskal-Wallis rank sum test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15BC9CD4-7E33-E38F-21D9-DF28C33DC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74" y="1220835"/>
            <a:ext cx="5583430" cy="1202174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9F604FA-CE20-C83A-5826-BCF49E5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738" y="3067609"/>
            <a:ext cx="5583430" cy="74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9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16C92CA-00CD-0C40-E9FD-466EDCA92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Kruskal-Wallis – Post hoc test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91DF41-4A59-45EC-44CA-2C18503B3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74" y="1341377"/>
            <a:ext cx="6640018" cy="585884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2EB4E3E-4D0A-8237-B16B-4A4B65C6C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57" y="2471625"/>
            <a:ext cx="5978126" cy="124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95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16C92CA-00CD-0C40-E9FD-466EDCA92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Kruskal-Wallis conclusion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449A2304-889E-1CB1-FE6A-D4230DE3C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625" y="1160179"/>
            <a:ext cx="6334143" cy="1774737"/>
          </a:xfrm>
          <a:prstGeom prst="rect">
            <a:avLst/>
          </a:prstGeom>
        </p:spPr>
      </p:pic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1431245D-040F-1B31-FF68-B0D750FEE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639508"/>
              </p:ext>
            </p:extLst>
          </p:nvPr>
        </p:nvGraphicFramePr>
        <p:xfrm>
          <a:off x="722596" y="3433611"/>
          <a:ext cx="7698807" cy="800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106">
                  <a:extLst>
                    <a:ext uri="{9D8B030D-6E8A-4147-A177-3AD203B41FA5}">
                      <a16:colId xmlns:a16="http://schemas.microsoft.com/office/drawing/2014/main" val="3359448736"/>
                    </a:ext>
                  </a:extLst>
                </a:gridCol>
                <a:gridCol w="1274106">
                  <a:extLst>
                    <a:ext uri="{9D8B030D-6E8A-4147-A177-3AD203B41FA5}">
                      <a16:colId xmlns:a16="http://schemas.microsoft.com/office/drawing/2014/main" val="1763284645"/>
                    </a:ext>
                  </a:extLst>
                </a:gridCol>
                <a:gridCol w="1274106">
                  <a:extLst>
                    <a:ext uri="{9D8B030D-6E8A-4147-A177-3AD203B41FA5}">
                      <a16:colId xmlns:a16="http://schemas.microsoft.com/office/drawing/2014/main" val="687961593"/>
                    </a:ext>
                  </a:extLst>
                </a:gridCol>
                <a:gridCol w="1274106">
                  <a:extLst>
                    <a:ext uri="{9D8B030D-6E8A-4147-A177-3AD203B41FA5}">
                      <a16:colId xmlns:a16="http://schemas.microsoft.com/office/drawing/2014/main" val="1841227136"/>
                    </a:ext>
                  </a:extLst>
                </a:gridCol>
                <a:gridCol w="1464207">
                  <a:extLst>
                    <a:ext uri="{9D8B030D-6E8A-4147-A177-3AD203B41FA5}">
                      <a16:colId xmlns:a16="http://schemas.microsoft.com/office/drawing/2014/main" val="3833509640"/>
                    </a:ext>
                  </a:extLst>
                </a:gridCol>
                <a:gridCol w="1138176">
                  <a:extLst>
                    <a:ext uri="{9D8B030D-6E8A-4147-A177-3AD203B41FA5}">
                      <a16:colId xmlns:a16="http://schemas.microsoft.com/office/drawing/2014/main" val="1844178330"/>
                    </a:ext>
                  </a:extLst>
                </a:gridCol>
              </a:tblGrid>
              <a:tr h="3581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to 29 years</a:t>
                      </a:r>
                    </a:p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 = 395)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to 39 years</a:t>
                      </a:r>
                    </a:p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 = 165)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+  years</a:t>
                      </a:r>
                    </a:p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 = 207)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stat (df)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511258"/>
                  </a:ext>
                </a:extLst>
              </a:tr>
              <a:tr h="25070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Glucose (mg/dL), 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median (min-max)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109 (0-199)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122 (0-197)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129 (0-197)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X2 = 49.45 (df = 2)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012169"/>
                  </a:ext>
                </a:extLst>
              </a:tr>
            </a:tbl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DB54CE3C-308D-15DB-D2E3-ED96FCE71CE0}"/>
              </a:ext>
            </a:extLst>
          </p:cNvPr>
          <p:cNvSpPr/>
          <p:nvPr/>
        </p:nvSpPr>
        <p:spPr>
          <a:xfrm rot="5400000">
            <a:off x="2986796" y="3650304"/>
            <a:ext cx="165371" cy="1366736"/>
          </a:xfrm>
          <a:prstGeom prst="rightBrace">
            <a:avLst>
              <a:gd name="adj1" fmla="val 78161"/>
              <a:gd name="adj2" fmla="val 50000"/>
            </a:avLst>
          </a:prstGeom>
          <a:ln w="1905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 Nova" panose="020B05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762481-6288-0B5D-4D5F-904D4906E7E2}"/>
              </a:ext>
            </a:extLst>
          </p:cNvPr>
          <p:cNvSpPr txBox="1"/>
          <p:nvPr/>
        </p:nvSpPr>
        <p:spPr>
          <a:xfrm>
            <a:off x="2674182" y="4416358"/>
            <a:ext cx="7906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 Nova" panose="020B0504020202020204" pitchFamily="34" charset="0"/>
              </a:rPr>
              <a:t>P &lt; 0.001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998694F2-DCF0-90BA-1CE5-26C7B3F4660C}"/>
              </a:ext>
            </a:extLst>
          </p:cNvPr>
          <p:cNvSpPr/>
          <p:nvPr/>
        </p:nvSpPr>
        <p:spPr>
          <a:xfrm rot="5400000">
            <a:off x="4489314" y="3650304"/>
            <a:ext cx="165371" cy="1366736"/>
          </a:xfrm>
          <a:prstGeom prst="rightBrace">
            <a:avLst>
              <a:gd name="adj1" fmla="val 78161"/>
              <a:gd name="adj2" fmla="val 50000"/>
            </a:avLst>
          </a:prstGeom>
          <a:ln w="1905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 Nova" panose="020B05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51D0AF-4F7B-25D3-66B6-1519EC890C7A}"/>
              </a:ext>
            </a:extLst>
          </p:cNvPr>
          <p:cNvSpPr txBox="1"/>
          <p:nvPr/>
        </p:nvSpPr>
        <p:spPr>
          <a:xfrm>
            <a:off x="4176699" y="4416358"/>
            <a:ext cx="7906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 Nova" panose="020B0504020202020204" pitchFamily="34" charset="0"/>
              </a:rPr>
              <a:t>P = 0.054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9DE5C0BA-6979-70FF-64EA-E7526DAA5511}"/>
              </a:ext>
            </a:extLst>
          </p:cNvPr>
          <p:cNvSpPr/>
          <p:nvPr/>
        </p:nvSpPr>
        <p:spPr>
          <a:xfrm rot="5400000">
            <a:off x="3738053" y="3301712"/>
            <a:ext cx="165373" cy="2869254"/>
          </a:xfrm>
          <a:prstGeom prst="rightBrace">
            <a:avLst>
              <a:gd name="adj1" fmla="val 78161"/>
              <a:gd name="adj2" fmla="val 50000"/>
            </a:avLst>
          </a:prstGeom>
          <a:ln w="1905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 Nova" panose="020B05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64744-E7C3-BCAE-3768-252D77A9BD7D}"/>
              </a:ext>
            </a:extLst>
          </p:cNvPr>
          <p:cNvSpPr txBox="1"/>
          <p:nvPr/>
        </p:nvSpPr>
        <p:spPr>
          <a:xfrm>
            <a:off x="3425438" y="4794710"/>
            <a:ext cx="7906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 Nova" panose="020B0504020202020204" pitchFamily="34" charset="0"/>
              </a:rPr>
              <a:t>P &lt; 0.001</a:t>
            </a:r>
          </a:p>
        </p:txBody>
      </p:sp>
    </p:spTree>
    <p:extLst>
      <p:ext uri="{BB962C8B-B14F-4D97-AF65-F5344CB8AC3E}">
        <p14:creationId xmlns:p14="http://schemas.microsoft.com/office/powerpoint/2010/main" val="2801818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D344654-4C7E-0408-39E5-4E141FAA1923}"/>
              </a:ext>
            </a:extLst>
          </p:cNvPr>
          <p:cNvSpPr txBox="1"/>
          <p:nvPr/>
        </p:nvSpPr>
        <p:spPr>
          <a:xfrm>
            <a:off x="304800" y="1158508"/>
            <a:ext cx="6896100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One-way ANOVA is used for continuous data that are parametric for multigroup comparisons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Kruskal-Wallis is used for continuous data that are non-parametric for multigroup comparisons</a:t>
            </a:r>
            <a:endParaRPr lang="en-US" dirty="0">
              <a:solidFill>
                <a:schemeClr val="bg1"/>
              </a:solidFill>
              <a:latin typeface="Arial Nova" panose="020B05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16C92CA-00CD-0C40-E9FD-466EDCA92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865761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5250" y="194620"/>
            <a:ext cx="4194914" cy="1179464"/>
          </a:xfrm>
        </p:spPr>
        <p:txBody>
          <a:bodyPr/>
          <a:lstStyle/>
          <a:p>
            <a:r>
              <a:rPr lang="en-US" sz="2000" dirty="0">
                <a:latin typeface="Arial Nova" panose="020B0504020202020204" pitchFamily="34" charset="0"/>
              </a:rPr>
              <a:t>LINKS AND 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3A9CE9-E451-432E-9647-C02787B300B0}"/>
              </a:ext>
            </a:extLst>
          </p:cNvPr>
          <p:cNvSpPr txBox="1"/>
          <p:nvPr/>
        </p:nvSpPr>
        <p:spPr>
          <a:xfrm>
            <a:off x="95251" y="1416303"/>
            <a:ext cx="4399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dirty="0">
                <a:solidFill>
                  <a:schemeClr val="bg1"/>
                </a:solidFill>
                <a:latin typeface="Arial Nova" panose="020B05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 tutorial on one-way ANOVA</a:t>
            </a:r>
            <a:endParaRPr lang="en-US" sz="1600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15642183-613E-4EEC-947A-6B2E403FCA0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976" b="976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9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502F3B4-557C-4CEF-A90C-E660F63DE006}"/>
              </a:ext>
            </a:extLst>
          </p:cNvPr>
          <p:cNvSpPr txBox="1"/>
          <p:nvPr/>
        </p:nvSpPr>
        <p:spPr>
          <a:xfrm>
            <a:off x="4718050" y="1530350"/>
            <a:ext cx="43307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Multigroup comparisons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ANOVA analysis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R x C analysis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Examples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57ADB1-55B5-453B-973C-F54DBD827F6B}"/>
              </a:ext>
            </a:extLst>
          </p:cNvPr>
          <p:cNvSpPr/>
          <p:nvPr/>
        </p:nvSpPr>
        <p:spPr>
          <a:xfrm>
            <a:off x="4718050" y="139700"/>
            <a:ext cx="4330700" cy="12065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 Nova" panose="020B0504020202020204" pitchFamily="34" charset="0"/>
              </a:rPr>
              <a:t>Outline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96AAF9B4-F4FB-442B-835F-95FD37F9DF2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485" b="1485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1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D344654-4C7E-0408-39E5-4E141FAA1923}"/>
              </a:ext>
            </a:extLst>
          </p:cNvPr>
          <p:cNvSpPr txBox="1"/>
          <p:nvPr/>
        </p:nvSpPr>
        <p:spPr>
          <a:xfrm>
            <a:off x="304800" y="1158508"/>
            <a:ext cx="689610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Three or more groups or categories; comparing the means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One-way Analysis of Variance (ANOVA)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Parametric (“Normal”)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Kruskal-Wallis rank sum test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Non-parametric (“Non-normal”)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16C92CA-00CD-0C40-E9FD-466EDCA92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Multigroup comparisons</a:t>
            </a:r>
          </a:p>
        </p:txBody>
      </p:sp>
    </p:spTree>
    <p:extLst>
      <p:ext uri="{BB962C8B-B14F-4D97-AF65-F5344CB8AC3E}">
        <p14:creationId xmlns:p14="http://schemas.microsoft.com/office/powerpoint/2010/main" val="157235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D344654-4C7E-0408-39E5-4E141FAA1923}"/>
              </a:ext>
            </a:extLst>
          </p:cNvPr>
          <p:cNvSpPr txBox="1"/>
          <p:nvPr/>
        </p:nvSpPr>
        <p:spPr>
          <a:xfrm>
            <a:off x="304800" y="1158508"/>
            <a:ext cx="68961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Hypothesis: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H0: No difference in the means between the groups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Ha: There is a difference in the means between the groups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Research question: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Is there a difference between the mean glucose levels across different age categories (20 to 29 years, 30 to 39 years, and 40+ years) in the </a:t>
            </a:r>
            <a:r>
              <a:rPr lang="en-US" sz="2000" dirty="0" err="1">
                <a:solidFill>
                  <a:schemeClr val="bg1"/>
                </a:solidFill>
                <a:latin typeface="Arial Nova" panose="020B0504020202020204" pitchFamily="34" charset="0"/>
                <a:cs typeface="Courier New" panose="02070309020205020404" pitchFamily="49" charset="0"/>
              </a:rPr>
              <a:t>diabetes.data</a:t>
            </a:r>
            <a:r>
              <a:rPr lang="en-US" sz="2000" dirty="0">
                <a:solidFill>
                  <a:schemeClr val="bg1"/>
                </a:solidFill>
                <a:latin typeface="Arial Nova" panose="020B0504020202020204" pitchFamily="3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20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16C92CA-00CD-0C40-E9FD-466EDCA92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One-way </a:t>
            </a:r>
            <a:r>
              <a:rPr lang="en-US" dirty="0" err="1">
                <a:latin typeface="Arial Nova" panose="020B0504020202020204" pitchFamily="34" charset="0"/>
              </a:rPr>
              <a:t>anova</a:t>
            </a:r>
            <a:endParaRPr lang="en-US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208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16C92CA-00CD-0C40-E9FD-466EDCA92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Creating categories in r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BE2C9CD6-9141-A1E0-CB9F-5D6B74AAF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02" y="1338033"/>
            <a:ext cx="7892086" cy="272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5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16C92CA-00CD-0C40-E9FD-466EDCA92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Arial Nova" panose="020B0504020202020204" pitchFamily="34" charset="0"/>
              </a:rPr>
              <a:t>Histogram of glucose levels between age categories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A0FE6829-58C9-B1B0-D4C4-7992FAF2E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269" y="1235179"/>
            <a:ext cx="5315772" cy="828803"/>
          </a:xfrm>
          <a:prstGeom prst="rect">
            <a:avLst/>
          </a:prstGeom>
        </p:spPr>
      </p:pic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55AB8B81-2662-9074-91EA-59D3CEC5C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25" y="2259944"/>
            <a:ext cx="8086195" cy="269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3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16C92CA-00CD-0C40-E9FD-466EDCA92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Arial Nova" panose="020B0504020202020204" pitchFamily="34" charset="0"/>
              </a:rPr>
              <a:t>Box plots of glucose levels between age categories</a:t>
            </a:r>
          </a:p>
        </p:txBody>
      </p:sp>
      <p:pic>
        <p:nvPicPr>
          <p:cNvPr id="2" name="Picture 1" descr="Chart, box and whisker chart&#10;&#10;Description automatically generated">
            <a:extLst>
              <a:ext uri="{FF2B5EF4-FFF2-40B4-BE49-F238E27FC236}">
                <a16:creationId xmlns:a16="http://schemas.microsoft.com/office/drawing/2014/main" id="{35B1D3D4-E24E-B182-2C34-7E97D9AF1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560" y="1659221"/>
            <a:ext cx="4623881" cy="3206806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B95D3A8-8377-6F40-7654-927B8620C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889" y="954352"/>
            <a:ext cx="5238257" cy="62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89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16C92CA-00CD-0C40-E9FD-466EDCA92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Descriptive analyses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4D9186F7-1353-A460-2C3F-A66ECE0BC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001" y="1054297"/>
            <a:ext cx="5121875" cy="647482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F9D388E-34E3-B850-4FC1-DCCB9323A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92" y="2265360"/>
            <a:ext cx="6769092" cy="189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31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16C92CA-00CD-0C40-E9FD-466EDCA92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One-way ANOVA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3CBD1A34-8043-FF00-7E46-D7002E14E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46" y="1012488"/>
            <a:ext cx="6722542" cy="1427315"/>
          </a:xfrm>
          <a:prstGeom prst="rect">
            <a:avLst/>
          </a:prstGeom>
        </p:spPr>
      </p:pic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92A4A7BA-534C-BDBF-CDA5-592675478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46" y="2776121"/>
            <a:ext cx="6336361" cy="893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024B7D-E938-1A11-C0CE-C4A34F7D939D}"/>
              </a:ext>
            </a:extLst>
          </p:cNvPr>
          <p:cNvSpPr txBox="1"/>
          <p:nvPr/>
        </p:nvSpPr>
        <p:spPr>
          <a:xfrm>
            <a:off x="3646190" y="3845987"/>
            <a:ext cx="202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F = 23.19 (2, 765)</a:t>
            </a:r>
          </a:p>
          <a:p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P &lt; 0.001</a:t>
            </a:r>
          </a:p>
        </p:txBody>
      </p:sp>
    </p:spTree>
    <p:extLst>
      <p:ext uri="{BB962C8B-B14F-4D97-AF65-F5344CB8AC3E}">
        <p14:creationId xmlns:p14="http://schemas.microsoft.com/office/powerpoint/2010/main" val="125220469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">
  <a:themeElements>
    <a:clrScheme name="UC San Diego Health">
      <a:dk1>
        <a:srgbClr val="464749"/>
      </a:dk1>
      <a:lt1>
        <a:srgbClr val="FFFFFF"/>
      </a:lt1>
      <a:dk2>
        <a:srgbClr val="101D3A"/>
      </a:dk2>
      <a:lt2>
        <a:srgbClr val="FFFFFF"/>
      </a:lt2>
      <a:accent1>
        <a:srgbClr val="0C68AC"/>
      </a:accent1>
      <a:accent2>
        <a:srgbClr val="15A599"/>
      </a:accent2>
      <a:accent3>
        <a:srgbClr val="0C636E"/>
      </a:accent3>
      <a:accent4>
        <a:srgbClr val="443D82"/>
      </a:accent4>
      <a:accent5>
        <a:srgbClr val="671943"/>
      </a:accent5>
      <a:accent6>
        <a:srgbClr val="A7B306"/>
      </a:accent6>
      <a:hlink>
        <a:srgbClr val="AA0023"/>
      </a:hlink>
      <a:folHlink>
        <a:srgbClr val="0C68AC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CSDHealth-16x9" id="{6D9D32FB-35C8-1345-8EFA-FDD3A2A06C29}" vid="{8E1DD723-96A3-EC43-BAE4-12C16C79FD9B}"/>
    </a:ext>
  </a:extLst>
</a:theme>
</file>

<file path=ppt/theme/theme2.xml><?xml version="1.0" encoding="utf-8"?>
<a:theme xmlns:a="http://schemas.openxmlformats.org/drawingml/2006/main" name="Section Slides">
  <a:themeElements>
    <a:clrScheme name="UC San Diego Health">
      <a:dk1>
        <a:srgbClr val="464749"/>
      </a:dk1>
      <a:lt1>
        <a:srgbClr val="FFFFFF"/>
      </a:lt1>
      <a:dk2>
        <a:srgbClr val="101D3A"/>
      </a:dk2>
      <a:lt2>
        <a:srgbClr val="FFFFFF"/>
      </a:lt2>
      <a:accent1>
        <a:srgbClr val="0C68AC"/>
      </a:accent1>
      <a:accent2>
        <a:srgbClr val="15A599"/>
      </a:accent2>
      <a:accent3>
        <a:srgbClr val="0C636E"/>
      </a:accent3>
      <a:accent4>
        <a:srgbClr val="443D82"/>
      </a:accent4>
      <a:accent5>
        <a:srgbClr val="671943"/>
      </a:accent5>
      <a:accent6>
        <a:srgbClr val="A7B306"/>
      </a:accent6>
      <a:hlink>
        <a:srgbClr val="AA0023"/>
      </a:hlink>
      <a:folHlink>
        <a:srgbClr val="0C68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CSDHealth-16x9" id="{6D9D32FB-35C8-1345-8EFA-FDD3A2A06C29}" vid="{C3C87989-F9C7-F540-B8B8-EF7C3FAE362D}"/>
    </a:ext>
  </a:extLst>
</a:theme>
</file>

<file path=ppt/theme/theme3.xml><?xml version="1.0" encoding="utf-8"?>
<a:theme xmlns:a="http://schemas.openxmlformats.org/drawingml/2006/main" name="Content Slides">
  <a:themeElements>
    <a:clrScheme name="UC San Diego Health">
      <a:dk1>
        <a:srgbClr val="464749"/>
      </a:dk1>
      <a:lt1>
        <a:srgbClr val="FFFFFF"/>
      </a:lt1>
      <a:dk2>
        <a:srgbClr val="101D3A"/>
      </a:dk2>
      <a:lt2>
        <a:srgbClr val="FFFFFF"/>
      </a:lt2>
      <a:accent1>
        <a:srgbClr val="0C68AC"/>
      </a:accent1>
      <a:accent2>
        <a:srgbClr val="15A599"/>
      </a:accent2>
      <a:accent3>
        <a:srgbClr val="0C636E"/>
      </a:accent3>
      <a:accent4>
        <a:srgbClr val="443D82"/>
      </a:accent4>
      <a:accent5>
        <a:srgbClr val="671943"/>
      </a:accent5>
      <a:accent6>
        <a:srgbClr val="A7B306"/>
      </a:accent6>
      <a:hlink>
        <a:srgbClr val="AA0023"/>
      </a:hlink>
      <a:folHlink>
        <a:srgbClr val="0C68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CSDHealth-16x9" id="{6D9D32FB-35C8-1345-8EFA-FDD3A2A06C29}" vid="{D1FA57BC-5BD4-D841-879B-304073B8C059}"/>
    </a:ext>
  </a:extLst>
</a:theme>
</file>

<file path=ppt/theme/theme4.xml><?xml version="1.0" encoding="utf-8"?>
<a:theme xmlns:a="http://schemas.openxmlformats.org/drawingml/2006/main" name="Closing Slides">
  <a:themeElements>
    <a:clrScheme name="UC San Diego Health">
      <a:dk1>
        <a:srgbClr val="464749"/>
      </a:dk1>
      <a:lt1>
        <a:srgbClr val="FFFFFF"/>
      </a:lt1>
      <a:dk2>
        <a:srgbClr val="101D3A"/>
      </a:dk2>
      <a:lt2>
        <a:srgbClr val="FFFFFF"/>
      </a:lt2>
      <a:accent1>
        <a:srgbClr val="0C68AC"/>
      </a:accent1>
      <a:accent2>
        <a:srgbClr val="15A599"/>
      </a:accent2>
      <a:accent3>
        <a:srgbClr val="0C636E"/>
      </a:accent3>
      <a:accent4>
        <a:srgbClr val="443D82"/>
      </a:accent4>
      <a:accent5>
        <a:srgbClr val="671943"/>
      </a:accent5>
      <a:accent6>
        <a:srgbClr val="A7B306"/>
      </a:accent6>
      <a:hlink>
        <a:srgbClr val="AA0023"/>
      </a:hlink>
      <a:folHlink>
        <a:srgbClr val="0C68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CSDHealth-16x9" id="{6D9D32FB-35C8-1345-8EFA-FDD3A2A06C29}" vid="{8A1976B6-3092-9542-A19D-BACDE20306AC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E8EF9B5484074A9AD6AE3ECE890B10" ma:contentTypeVersion="1" ma:contentTypeDescription="Create a new document." ma:contentTypeScope="" ma:versionID="e3ebee926d0fba3772ddfd6cf3762369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971539-B776-48D0-B41E-084723CFE5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E3C980-C590-44A7-B970-BBC4E6ABA5C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F845859A-C588-4588-AB1B-0F629E367C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UCSDHealth-PPT-16x9</Template>
  <TotalTime>4495</TotalTime>
  <Words>430</Words>
  <Application>Microsoft Office PowerPoint</Application>
  <PresentationFormat>On-screen Show (16:9)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Nova</vt:lpstr>
      <vt:lpstr>calibri</vt:lpstr>
      <vt:lpstr>calibri</vt:lpstr>
      <vt:lpstr>Title Slides</vt:lpstr>
      <vt:lpstr>Section Slides</vt:lpstr>
      <vt:lpstr>Content Slides</vt:lpstr>
      <vt:lpstr>Closing Slides</vt:lpstr>
      <vt:lpstr>PowerPoint Presentation</vt:lpstr>
      <vt:lpstr>PowerPoint Presentation</vt:lpstr>
      <vt:lpstr>Multigroup comparisons</vt:lpstr>
      <vt:lpstr>One-way anova</vt:lpstr>
      <vt:lpstr>Creating categories in r</vt:lpstr>
      <vt:lpstr>Histogram of glucose levels between age categories</vt:lpstr>
      <vt:lpstr>Box plots of glucose levels between age categories</vt:lpstr>
      <vt:lpstr>Descriptive analyses</vt:lpstr>
      <vt:lpstr>One-way ANOVA</vt:lpstr>
      <vt:lpstr>One-way ANOVA – Post hoc test</vt:lpstr>
      <vt:lpstr>One-way ANOVA conclusion</vt:lpstr>
      <vt:lpstr>Kruskal-Wallis rank sum test</vt:lpstr>
      <vt:lpstr>Kruskal-Wallis – Post hoc test</vt:lpstr>
      <vt:lpstr>Kruskal-Wallis conclusion</vt:lpstr>
      <vt:lpstr>conclusions</vt:lpstr>
      <vt:lpstr>LINKS AND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Slide. Arial 40pt</dc:title>
  <dc:creator>Toombs, Monica</dc:creator>
  <cp:lastModifiedBy>Mark Bounthavong</cp:lastModifiedBy>
  <cp:revision>353</cp:revision>
  <cp:lastPrinted>2015-03-25T16:12:35Z</cp:lastPrinted>
  <dcterms:created xsi:type="dcterms:W3CDTF">2016-05-16T17:59:33Z</dcterms:created>
  <dcterms:modified xsi:type="dcterms:W3CDTF">2024-12-27T17:06:49Z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0x010100FAE8EF9B5484074A9AD6AE3ECE890B10</vt:lpwstr>
  </property>
</Properties>
</file>