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17DF35D3-DE44-439C-BCB1-F6CAD25559B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9336DA-55E5-43B0-BFA1-109ADC53DD3C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426B79C-0397-490D-A6FA-F28624C47423}">
      <dgm:prSet phldrT="[Texte]"/>
      <dgm:spPr>
        <a:solidFill>
          <a:schemeClr val="tx2"/>
        </a:solidFill>
      </dgm:spPr>
      <dgm:t>
        <a:bodyPr/>
        <a:lstStyle/>
        <a:p>
          <a:r>
            <a:rPr lang="fr-FR" dirty="0" smtClean="0"/>
            <a:t>Présentation</a:t>
          </a:r>
          <a:endParaRPr lang="fr-FR" dirty="0"/>
        </a:p>
      </dgm:t>
    </dgm:pt>
    <dgm:pt modelId="{2D6BA3A2-FF2D-4D68-BB02-AA4D2AF51817}" type="parTrans" cxnId="{2A5F1DA5-AC99-4CFB-9779-477276C17200}">
      <dgm:prSet/>
      <dgm:spPr/>
      <dgm:t>
        <a:bodyPr/>
        <a:lstStyle/>
        <a:p>
          <a:endParaRPr lang="fr-FR"/>
        </a:p>
      </dgm:t>
    </dgm:pt>
    <dgm:pt modelId="{C13AA578-0AEF-4679-AEC6-80440AB775E9}" type="sibTrans" cxnId="{2A5F1DA5-AC99-4CFB-9779-477276C17200}">
      <dgm:prSet/>
      <dgm:spPr/>
      <dgm:t>
        <a:bodyPr/>
        <a:lstStyle/>
        <a:p>
          <a:endParaRPr lang="fr-FR"/>
        </a:p>
      </dgm:t>
    </dgm:pt>
    <dgm:pt modelId="{D5D41885-CB85-4EAD-8AFA-663B407B8A6D}">
      <dgm:prSet phldrT="[Texte]"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dirty="0" smtClean="0"/>
            <a:t>Interface</a:t>
          </a:r>
          <a:endParaRPr lang="fr-FR" dirty="0"/>
        </a:p>
      </dgm:t>
    </dgm:pt>
    <dgm:pt modelId="{8598E01A-9CC4-4891-AA39-D53F3A419564}" type="parTrans" cxnId="{A90C7C2E-05FF-4701-9F1D-4A9063A8BB12}">
      <dgm:prSet/>
      <dgm:spPr/>
      <dgm:t>
        <a:bodyPr/>
        <a:lstStyle/>
        <a:p>
          <a:endParaRPr lang="fr-FR"/>
        </a:p>
      </dgm:t>
    </dgm:pt>
    <dgm:pt modelId="{7A945B2D-339A-47AA-874D-361F1D4BE20C}" type="sibTrans" cxnId="{A90C7C2E-05FF-4701-9F1D-4A9063A8BB12}">
      <dgm:prSet/>
      <dgm:spPr/>
      <dgm:t>
        <a:bodyPr/>
        <a:lstStyle/>
        <a:p>
          <a:endParaRPr lang="fr-FR"/>
        </a:p>
      </dgm:t>
    </dgm:pt>
    <dgm:pt modelId="{784051D3-998F-402B-8FA4-D2C0EC7220B1}">
      <dgm:prSet phldrT="[Texte]"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dirty="0" smtClean="0"/>
            <a:t>Fenêtre</a:t>
          </a:r>
          <a:endParaRPr lang="fr-FR" dirty="0"/>
        </a:p>
      </dgm:t>
    </dgm:pt>
    <dgm:pt modelId="{DD20FFA2-7138-4B50-8687-A77FEF23944A}" type="parTrans" cxnId="{7222F100-92FF-4083-A1F4-D0210D223AD1}">
      <dgm:prSet/>
      <dgm:spPr/>
      <dgm:t>
        <a:bodyPr/>
        <a:lstStyle/>
        <a:p>
          <a:endParaRPr lang="fr-FR"/>
        </a:p>
      </dgm:t>
    </dgm:pt>
    <dgm:pt modelId="{EA686321-E37C-4A8D-91B1-6998AF02D329}" type="sibTrans" cxnId="{7222F100-92FF-4083-A1F4-D0210D223AD1}">
      <dgm:prSet/>
      <dgm:spPr/>
      <dgm:t>
        <a:bodyPr/>
        <a:lstStyle/>
        <a:p>
          <a:endParaRPr lang="fr-FR"/>
        </a:p>
      </dgm:t>
    </dgm:pt>
    <dgm:pt modelId="{6E7BDF3C-FE6D-4C39-9BE3-4AED687BEFE1}">
      <dgm:prSet phldrT="[Texte]"/>
      <dgm:spPr>
        <a:solidFill>
          <a:schemeClr val="tx2"/>
        </a:solidFill>
      </dgm:spPr>
      <dgm:t>
        <a:bodyPr/>
        <a:lstStyle/>
        <a:p>
          <a:r>
            <a:rPr lang="fr-FR" dirty="0" smtClean="0"/>
            <a:t>Métier</a:t>
          </a:r>
          <a:endParaRPr lang="fr-FR" dirty="0"/>
        </a:p>
      </dgm:t>
    </dgm:pt>
    <dgm:pt modelId="{2A521B4C-F0DC-4EF4-A32A-25CB9ED367AB}" type="parTrans" cxnId="{FD2C801A-3349-49C0-89EC-81C2D1844B7A}">
      <dgm:prSet/>
      <dgm:spPr/>
      <dgm:t>
        <a:bodyPr/>
        <a:lstStyle/>
        <a:p>
          <a:endParaRPr lang="fr-FR"/>
        </a:p>
      </dgm:t>
    </dgm:pt>
    <dgm:pt modelId="{9675B4EB-09A1-4767-9E45-F562CC1338C2}" type="sibTrans" cxnId="{FD2C801A-3349-49C0-89EC-81C2D1844B7A}">
      <dgm:prSet/>
      <dgm:spPr/>
      <dgm:t>
        <a:bodyPr/>
        <a:lstStyle/>
        <a:p>
          <a:endParaRPr lang="fr-FR"/>
        </a:p>
      </dgm:t>
    </dgm:pt>
    <dgm:pt modelId="{DAB163EB-14FC-411C-8E84-4D476BA98859}">
      <dgm:prSet phldrT="[Texte]"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dirty="0" smtClean="0"/>
            <a:t>Main</a:t>
          </a:r>
          <a:endParaRPr lang="fr-FR" dirty="0"/>
        </a:p>
      </dgm:t>
    </dgm:pt>
    <dgm:pt modelId="{F0B12ADB-67DD-4C5B-AA34-A40633D3A3DC}" type="parTrans" cxnId="{FF5BA915-4B61-4AB5-8C68-7783C084C4DB}">
      <dgm:prSet/>
      <dgm:spPr/>
      <dgm:t>
        <a:bodyPr/>
        <a:lstStyle/>
        <a:p>
          <a:endParaRPr lang="fr-FR"/>
        </a:p>
      </dgm:t>
    </dgm:pt>
    <dgm:pt modelId="{5216D7FF-A19C-40BF-BCD6-45C7A82152A4}" type="sibTrans" cxnId="{FF5BA915-4B61-4AB5-8C68-7783C084C4DB}">
      <dgm:prSet/>
      <dgm:spPr/>
      <dgm:t>
        <a:bodyPr/>
        <a:lstStyle/>
        <a:p>
          <a:endParaRPr lang="fr-FR"/>
        </a:p>
      </dgm:t>
    </dgm:pt>
    <dgm:pt modelId="{564D3AB4-A433-41B1-8244-157F4642A117}">
      <dgm:prSet phldrT="[Texte]"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dirty="0" smtClean="0"/>
            <a:t>Jeu</a:t>
          </a:r>
        </a:p>
      </dgm:t>
    </dgm:pt>
    <dgm:pt modelId="{E38A2AAA-AE6E-47E8-8710-6BE59EC314FB}" type="parTrans" cxnId="{83892254-70EB-4837-A999-5B6F04A765A5}">
      <dgm:prSet/>
      <dgm:spPr/>
      <dgm:t>
        <a:bodyPr/>
        <a:lstStyle/>
        <a:p>
          <a:endParaRPr lang="fr-FR"/>
        </a:p>
      </dgm:t>
    </dgm:pt>
    <dgm:pt modelId="{EC560882-1D80-4418-983A-FAAFF96C9BEC}" type="sibTrans" cxnId="{83892254-70EB-4837-A999-5B6F04A765A5}">
      <dgm:prSet/>
      <dgm:spPr/>
      <dgm:t>
        <a:bodyPr/>
        <a:lstStyle/>
        <a:p>
          <a:endParaRPr lang="fr-FR"/>
        </a:p>
      </dgm:t>
    </dgm:pt>
    <dgm:pt modelId="{C739E318-6D15-4DC0-A80C-301300235053}">
      <dgm:prSet phldrT="[Texte]"/>
      <dgm:spPr>
        <a:solidFill>
          <a:schemeClr val="tx2"/>
        </a:solidFill>
      </dgm:spPr>
      <dgm:t>
        <a:bodyPr/>
        <a:lstStyle/>
        <a:p>
          <a:r>
            <a:rPr lang="fr-FR" dirty="0" smtClean="0"/>
            <a:t>Données</a:t>
          </a:r>
          <a:endParaRPr lang="fr-FR" dirty="0"/>
        </a:p>
      </dgm:t>
    </dgm:pt>
    <dgm:pt modelId="{B4DAB179-7FDF-4F55-A9F4-411DC18DC868}" type="parTrans" cxnId="{6FDF0FC2-D38A-495C-86A3-1629DA258DB0}">
      <dgm:prSet/>
      <dgm:spPr/>
      <dgm:t>
        <a:bodyPr/>
        <a:lstStyle/>
        <a:p>
          <a:endParaRPr lang="fr-FR"/>
        </a:p>
      </dgm:t>
    </dgm:pt>
    <dgm:pt modelId="{8776E305-B17D-47BF-A57A-0AE6160BD820}" type="sibTrans" cxnId="{6FDF0FC2-D38A-495C-86A3-1629DA258DB0}">
      <dgm:prSet/>
      <dgm:spPr/>
      <dgm:t>
        <a:bodyPr/>
        <a:lstStyle/>
        <a:p>
          <a:endParaRPr lang="fr-FR"/>
        </a:p>
      </dgm:t>
    </dgm:pt>
    <dgm:pt modelId="{F80CC545-DB62-4469-ACF8-CDAFFA17F776}">
      <dgm:prSet phldrT="[Texte]"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dirty="0" smtClean="0"/>
            <a:t>Trace</a:t>
          </a:r>
          <a:endParaRPr lang="fr-FR" dirty="0"/>
        </a:p>
      </dgm:t>
    </dgm:pt>
    <dgm:pt modelId="{A60BB568-A121-4C61-AA9F-D453AF4D5DB4}" type="parTrans" cxnId="{1D4B8AE2-D39B-442B-99A5-FDD51FA02664}">
      <dgm:prSet/>
      <dgm:spPr/>
      <dgm:t>
        <a:bodyPr/>
        <a:lstStyle/>
        <a:p>
          <a:endParaRPr lang="fr-FR"/>
        </a:p>
      </dgm:t>
    </dgm:pt>
    <dgm:pt modelId="{FAC93E50-ED04-4EDC-9838-91E26B01475A}" type="sibTrans" cxnId="{1D4B8AE2-D39B-442B-99A5-FDD51FA02664}">
      <dgm:prSet/>
      <dgm:spPr/>
      <dgm:t>
        <a:bodyPr/>
        <a:lstStyle/>
        <a:p>
          <a:endParaRPr lang="fr-FR"/>
        </a:p>
      </dgm:t>
    </dgm:pt>
    <dgm:pt modelId="{7D5C7A15-D6C9-4E5E-98DE-31DC3D151164}">
      <dgm:prSet phldrT="[Texte]"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dirty="0" smtClean="0"/>
            <a:t>Options</a:t>
          </a:r>
        </a:p>
      </dgm:t>
    </dgm:pt>
    <dgm:pt modelId="{D1EA069E-D993-4136-9889-2C48010C0838}" type="parTrans" cxnId="{3F55AA84-2E55-4161-B973-B129D95877B5}">
      <dgm:prSet/>
      <dgm:spPr/>
      <dgm:t>
        <a:bodyPr/>
        <a:lstStyle/>
        <a:p>
          <a:endParaRPr lang="fr-FR"/>
        </a:p>
      </dgm:t>
    </dgm:pt>
    <dgm:pt modelId="{529E701C-B109-4963-8A41-B2E4CA8B38E1}" type="sibTrans" cxnId="{3F55AA84-2E55-4161-B973-B129D95877B5}">
      <dgm:prSet/>
      <dgm:spPr/>
      <dgm:t>
        <a:bodyPr/>
        <a:lstStyle/>
        <a:p>
          <a:endParaRPr lang="fr-FR"/>
        </a:p>
      </dgm:t>
    </dgm:pt>
    <dgm:pt modelId="{17D3987E-9CBE-41FB-AAED-6882B120FF02}">
      <dgm:prSet phldrT="[Texte]"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dirty="0" err="1" smtClean="0"/>
            <a:t>SimulationPhy</a:t>
          </a:r>
          <a:endParaRPr lang="fr-FR" dirty="0" smtClean="0"/>
        </a:p>
      </dgm:t>
    </dgm:pt>
    <dgm:pt modelId="{7E5E10C5-E3D3-4862-B0B7-02B3ACA8746B}" type="parTrans" cxnId="{C768E562-3658-4C95-A41D-531A773B64B2}">
      <dgm:prSet/>
      <dgm:spPr/>
      <dgm:t>
        <a:bodyPr/>
        <a:lstStyle/>
        <a:p>
          <a:endParaRPr lang="fr-FR"/>
        </a:p>
      </dgm:t>
    </dgm:pt>
    <dgm:pt modelId="{4C2F7042-E297-42F0-8311-6023F88916DE}" type="sibTrans" cxnId="{C768E562-3658-4C95-A41D-531A773B64B2}">
      <dgm:prSet/>
      <dgm:spPr/>
      <dgm:t>
        <a:bodyPr/>
        <a:lstStyle/>
        <a:p>
          <a:endParaRPr lang="fr-FR"/>
        </a:p>
      </dgm:t>
    </dgm:pt>
    <dgm:pt modelId="{ADF36726-5595-444A-B80C-3EDD3861247F}">
      <dgm:prSet phldrT="[Texte]"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dirty="0" smtClean="0"/>
            <a:t>Objet</a:t>
          </a:r>
        </a:p>
      </dgm:t>
    </dgm:pt>
    <dgm:pt modelId="{13D8EF30-7575-4389-9C39-A73E81AC9F48}" type="parTrans" cxnId="{A3727C78-3A8D-4F4A-800E-3E2D51492166}">
      <dgm:prSet/>
      <dgm:spPr/>
      <dgm:t>
        <a:bodyPr/>
        <a:lstStyle/>
        <a:p>
          <a:endParaRPr lang="fr-FR"/>
        </a:p>
      </dgm:t>
    </dgm:pt>
    <dgm:pt modelId="{D5ABDE16-F23A-4B3A-9646-3F6241A04172}" type="sibTrans" cxnId="{A3727C78-3A8D-4F4A-800E-3E2D51492166}">
      <dgm:prSet/>
      <dgm:spPr/>
      <dgm:t>
        <a:bodyPr/>
        <a:lstStyle/>
        <a:p>
          <a:endParaRPr lang="fr-FR"/>
        </a:p>
      </dgm:t>
    </dgm:pt>
    <dgm:pt modelId="{2474E9C1-75CF-4305-9FF1-F1F8F4020BB3}" type="pres">
      <dgm:prSet presAssocID="{539336DA-55E5-43B0-BFA1-109ADC53DD3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7D04B53-0740-4647-A7F2-6BED8D55C260}" type="pres">
      <dgm:prSet presAssocID="{C739E318-6D15-4DC0-A80C-301300235053}" presName="boxAndChildren" presStyleCnt="0"/>
      <dgm:spPr/>
    </dgm:pt>
    <dgm:pt modelId="{31E2B5E0-3438-4C2A-B944-85F20BE351ED}" type="pres">
      <dgm:prSet presAssocID="{C739E318-6D15-4DC0-A80C-301300235053}" presName="parentTextBox" presStyleLbl="node1" presStyleIdx="0" presStyleCnt="3"/>
      <dgm:spPr/>
      <dgm:t>
        <a:bodyPr/>
        <a:lstStyle/>
        <a:p>
          <a:endParaRPr lang="fr-FR"/>
        </a:p>
      </dgm:t>
    </dgm:pt>
    <dgm:pt modelId="{DF7264AB-E024-4101-BF06-BAE07B837B8F}" type="pres">
      <dgm:prSet presAssocID="{C739E318-6D15-4DC0-A80C-301300235053}" presName="entireBox" presStyleLbl="node1" presStyleIdx="0" presStyleCnt="3"/>
      <dgm:spPr/>
      <dgm:t>
        <a:bodyPr/>
        <a:lstStyle/>
        <a:p>
          <a:endParaRPr lang="fr-FR"/>
        </a:p>
      </dgm:t>
    </dgm:pt>
    <dgm:pt modelId="{3131B64A-B138-493E-B2BE-62D42BBA875A}" type="pres">
      <dgm:prSet presAssocID="{C739E318-6D15-4DC0-A80C-301300235053}" presName="descendantBox" presStyleCnt="0"/>
      <dgm:spPr/>
    </dgm:pt>
    <dgm:pt modelId="{34D23907-7535-4371-B701-688E5B0DBD42}" type="pres">
      <dgm:prSet presAssocID="{F80CC545-DB62-4469-ACF8-CDAFFA17F776}" presName="childTextBox" presStyleLbl="fg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F007FA6-27AE-4A20-8022-4CFB7D702655}" type="pres">
      <dgm:prSet presAssocID="{9675B4EB-09A1-4767-9E45-F562CC1338C2}" presName="sp" presStyleCnt="0"/>
      <dgm:spPr/>
    </dgm:pt>
    <dgm:pt modelId="{D413AB17-8757-44C9-B808-C1B4473BC888}" type="pres">
      <dgm:prSet presAssocID="{6E7BDF3C-FE6D-4C39-9BE3-4AED687BEFE1}" presName="arrowAndChildren" presStyleCnt="0"/>
      <dgm:spPr/>
    </dgm:pt>
    <dgm:pt modelId="{B3D193F2-E530-4A4E-948C-9EBEAAB85D22}" type="pres">
      <dgm:prSet presAssocID="{6E7BDF3C-FE6D-4C39-9BE3-4AED687BEFE1}" presName="parentTextArrow" presStyleLbl="node1" presStyleIdx="0" presStyleCnt="3"/>
      <dgm:spPr/>
      <dgm:t>
        <a:bodyPr/>
        <a:lstStyle/>
        <a:p>
          <a:endParaRPr lang="fr-FR"/>
        </a:p>
      </dgm:t>
    </dgm:pt>
    <dgm:pt modelId="{2769618A-D342-409D-93C3-4DDEA220BB53}" type="pres">
      <dgm:prSet presAssocID="{6E7BDF3C-FE6D-4C39-9BE3-4AED687BEFE1}" presName="arrow" presStyleLbl="node1" presStyleIdx="1" presStyleCnt="3"/>
      <dgm:spPr/>
      <dgm:t>
        <a:bodyPr/>
        <a:lstStyle/>
        <a:p>
          <a:endParaRPr lang="fr-FR"/>
        </a:p>
      </dgm:t>
    </dgm:pt>
    <dgm:pt modelId="{98BE7FB9-3076-450F-A69B-6D34026477F5}" type="pres">
      <dgm:prSet presAssocID="{6E7BDF3C-FE6D-4C39-9BE3-4AED687BEFE1}" presName="descendantArrow" presStyleCnt="0"/>
      <dgm:spPr/>
    </dgm:pt>
    <dgm:pt modelId="{28EB2106-E514-4385-A485-B285D33554AD}" type="pres">
      <dgm:prSet presAssocID="{DAB163EB-14FC-411C-8E84-4D476BA98859}" presName="childTextArrow" presStyleLbl="fg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8C5B60-46EF-46B6-8270-B0A599F01520}" type="pres">
      <dgm:prSet presAssocID="{564D3AB4-A433-41B1-8244-157F4642A117}" presName="childTextArrow" presStyleLbl="fg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0925CD2-16BF-4EA5-8420-8350BF5B47D7}" type="pres">
      <dgm:prSet presAssocID="{7D5C7A15-D6C9-4E5E-98DE-31DC3D151164}" presName="childTextArrow" presStyleLbl="fg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42E6C9-6B43-4A33-990E-0079347E95A6}" type="pres">
      <dgm:prSet presAssocID="{17D3987E-9CBE-41FB-AAED-6882B120FF02}" presName="childTextArrow" presStyleLbl="fg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2AB4801-87C3-4D22-AE5C-0B01AFF867EA}" type="pres">
      <dgm:prSet presAssocID="{ADF36726-5595-444A-B80C-3EDD3861247F}" presName="childTextArrow" presStyleLbl="fg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A75B804-7984-444F-97F5-D5059C1B4CD9}" type="pres">
      <dgm:prSet presAssocID="{C13AA578-0AEF-4679-AEC6-80440AB775E9}" presName="sp" presStyleCnt="0"/>
      <dgm:spPr/>
    </dgm:pt>
    <dgm:pt modelId="{B2F951D1-74DF-45A9-B622-4F6054368AAE}" type="pres">
      <dgm:prSet presAssocID="{9426B79C-0397-490D-A6FA-F28624C47423}" presName="arrowAndChildren" presStyleCnt="0"/>
      <dgm:spPr/>
    </dgm:pt>
    <dgm:pt modelId="{AFE3923A-0365-4CB0-843C-63CB99405F20}" type="pres">
      <dgm:prSet presAssocID="{9426B79C-0397-490D-A6FA-F28624C47423}" presName="parentTextArrow" presStyleLbl="node1" presStyleIdx="1" presStyleCnt="3"/>
      <dgm:spPr/>
      <dgm:t>
        <a:bodyPr/>
        <a:lstStyle/>
        <a:p>
          <a:endParaRPr lang="fr-FR"/>
        </a:p>
      </dgm:t>
    </dgm:pt>
    <dgm:pt modelId="{7A7ECF0E-A8B9-43FE-8F56-1E6935BCE8E0}" type="pres">
      <dgm:prSet presAssocID="{9426B79C-0397-490D-A6FA-F28624C47423}" presName="arrow" presStyleLbl="node1" presStyleIdx="2" presStyleCnt="3"/>
      <dgm:spPr/>
      <dgm:t>
        <a:bodyPr/>
        <a:lstStyle/>
        <a:p>
          <a:endParaRPr lang="fr-FR"/>
        </a:p>
      </dgm:t>
    </dgm:pt>
    <dgm:pt modelId="{FB36A7A3-A81E-48FC-B8F3-88631E3C16A4}" type="pres">
      <dgm:prSet presAssocID="{9426B79C-0397-490D-A6FA-F28624C47423}" presName="descendantArrow" presStyleCnt="0"/>
      <dgm:spPr/>
    </dgm:pt>
    <dgm:pt modelId="{ED677F23-74D8-4D7C-8392-A016221146B1}" type="pres">
      <dgm:prSet presAssocID="{D5D41885-CB85-4EAD-8AFA-663B407B8A6D}" presName="childTextArrow" presStyleLbl="fg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DC80375-B6A5-40B8-882A-02917F0C8484}" type="pres">
      <dgm:prSet presAssocID="{784051D3-998F-402B-8FA4-D2C0EC7220B1}" presName="childTextArrow" presStyleLbl="fg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3892254-70EB-4837-A999-5B6F04A765A5}" srcId="{6E7BDF3C-FE6D-4C39-9BE3-4AED687BEFE1}" destId="{564D3AB4-A433-41B1-8244-157F4642A117}" srcOrd="1" destOrd="0" parTransId="{E38A2AAA-AE6E-47E8-8710-6BE59EC314FB}" sibTransId="{EC560882-1D80-4418-983A-FAAFF96C9BEC}"/>
    <dgm:cxn modelId="{41674743-4E40-4166-8D90-77ECD99AFD73}" type="presOf" srcId="{9426B79C-0397-490D-A6FA-F28624C47423}" destId="{AFE3923A-0365-4CB0-843C-63CB99405F20}" srcOrd="0" destOrd="0" presId="urn:microsoft.com/office/officeart/2005/8/layout/process4"/>
    <dgm:cxn modelId="{84206324-76A5-4239-955F-6FB99E0FDF1E}" type="presOf" srcId="{6E7BDF3C-FE6D-4C39-9BE3-4AED687BEFE1}" destId="{B3D193F2-E530-4A4E-948C-9EBEAAB85D22}" srcOrd="0" destOrd="0" presId="urn:microsoft.com/office/officeart/2005/8/layout/process4"/>
    <dgm:cxn modelId="{876D2F32-9ED2-450E-AFC9-C93023C90311}" type="presOf" srcId="{DAB163EB-14FC-411C-8E84-4D476BA98859}" destId="{28EB2106-E514-4385-A485-B285D33554AD}" srcOrd="0" destOrd="0" presId="urn:microsoft.com/office/officeart/2005/8/layout/process4"/>
    <dgm:cxn modelId="{7222F100-92FF-4083-A1F4-D0210D223AD1}" srcId="{9426B79C-0397-490D-A6FA-F28624C47423}" destId="{784051D3-998F-402B-8FA4-D2C0EC7220B1}" srcOrd="1" destOrd="0" parTransId="{DD20FFA2-7138-4B50-8687-A77FEF23944A}" sibTransId="{EA686321-E37C-4A8D-91B1-6998AF02D329}"/>
    <dgm:cxn modelId="{F494A16B-4C45-4755-9123-C548D0DD93B9}" type="presOf" srcId="{564D3AB4-A433-41B1-8244-157F4642A117}" destId="{A18C5B60-46EF-46B6-8270-B0A599F01520}" srcOrd="0" destOrd="0" presId="urn:microsoft.com/office/officeart/2005/8/layout/process4"/>
    <dgm:cxn modelId="{F1CE1D7D-4C16-4D05-87A6-1C25F1010B30}" type="presOf" srcId="{C739E318-6D15-4DC0-A80C-301300235053}" destId="{DF7264AB-E024-4101-BF06-BAE07B837B8F}" srcOrd="1" destOrd="0" presId="urn:microsoft.com/office/officeart/2005/8/layout/process4"/>
    <dgm:cxn modelId="{A7A64849-5A65-4BB2-8C8B-DF6FEB22774F}" type="presOf" srcId="{F80CC545-DB62-4469-ACF8-CDAFFA17F776}" destId="{34D23907-7535-4371-B701-688E5B0DBD42}" srcOrd="0" destOrd="0" presId="urn:microsoft.com/office/officeart/2005/8/layout/process4"/>
    <dgm:cxn modelId="{AE455AF6-9184-497F-9B3C-A19F7D8490EB}" type="presOf" srcId="{784051D3-998F-402B-8FA4-D2C0EC7220B1}" destId="{3DC80375-B6A5-40B8-882A-02917F0C8484}" srcOrd="0" destOrd="0" presId="urn:microsoft.com/office/officeart/2005/8/layout/process4"/>
    <dgm:cxn modelId="{B0DA2EAE-B1C2-4930-9AFA-CAC5DF8C0A0B}" type="presOf" srcId="{6E7BDF3C-FE6D-4C39-9BE3-4AED687BEFE1}" destId="{2769618A-D342-409D-93C3-4DDEA220BB53}" srcOrd="1" destOrd="0" presId="urn:microsoft.com/office/officeart/2005/8/layout/process4"/>
    <dgm:cxn modelId="{4CCE1118-40AF-468B-A423-223BF61D6F0B}" type="presOf" srcId="{C739E318-6D15-4DC0-A80C-301300235053}" destId="{31E2B5E0-3438-4C2A-B944-85F20BE351ED}" srcOrd="0" destOrd="0" presId="urn:microsoft.com/office/officeart/2005/8/layout/process4"/>
    <dgm:cxn modelId="{66A98644-2E53-4A7D-BBC1-40541BFDC2C4}" type="presOf" srcId="{9426B79C-0397-490D-A6FA-F28624C47423}" destId="{7A7ECF0E-A8B9-43FE-8F56-1E6935BCE8E0}" srcOrd="1" destOrd="0" presId="urn:microsoft.com/office/officeart/2005/8/layout/process4"/>
    <dgm:cxn modelId="{A90C7C2E-05FF-4701-9F1D-4A9063A8BB12}" srcId="{9426B79C-0397-490D-A6FA-F28624C47423}" destId="{D5D41885-CB85-4EAD-8AFA-663B407B8A6D}" srcOrd="0" destOrd="0" parTransId="{8598E01A-9CC4-4891-AA39-D53F3A419564}" sibTransId="{7A945B2D-339A-47AA-874D-361F1D4BE20C}"/>
    <dgm:cxn modelId="{C768E562-3658-4C95-A41D-531A773B64B2}" srcId="{6E7BDF3C-FE6D-4C39-9BE3-4AED687BEFE1}" destId="{17D3987E-9CBE-41FB-AAED-6882B120FF02}" srcOrd="3" destOrd="0" parTransId="{7E5E10C5-E3D3-4862-B0B7-02B3ACA8746B}" sibTransId="{4C2F7042-E297-42F0-8311-6023F88916DE}"/>
    <dgm:cxn modelId="{FD2C801A-3349-49C0-89EC-81C2D1844B7A}" srcId="{539336DA-55E5-43B0-BFA1-109ADC53DD3C}" destId="{6E7BDF3C-FE6D-4C39-9BE3-4AED687BEFE1}" srcOrd="1" destOrd="0" parTransId="{2A521B4C-F0DC-4EF4-A32A-25CB9ED367AB}" sibTransId="{9675B4EB-09A1-4767-9E45-F562CC1338C2}"/>
    <dgm:cxn modelId="{A3727C78-3A8D-4F4A-800E-3E2D51492166}" srcId="{6E7BDF3C-FE6D-4C39-9BE3-4AED687BEFE1}" destId="{ADF36726-5595-444A-B80C-3EDD3861247F}" srcOrd="4" destOrd="0" parTransId="{13D8EF30-7575-4389-9C39-A73E81AC9F48}" sibTransId="{D5ABDE16-F23A-4B3A-9646-3F6241A04172}"/>
    <dgm:cxn modelId="{6FDF0FC2-D38A-495C-86A3-1629DA258DB0}" srcId="{539336DA-55E5-43B0-BFA1-109ADC53DD3C}" destId="{C739E318-6D15-4DC0-A80C-301300235053}" srcOrd="2" destOrd="0" parTransId="{B4DAB179-7FDF-4F55-A9F4-411DC18DC868}" sibTransId="{8776E305-B17D-47BF-A57A-0AE6160BD820}"/>
    <dgm:cxn modelId="{5A889BDA-810B-4A97-B158-5D17A6EA0B7F}" type="presOf" srcId="{7D5C7A15-D6C9-4E5E-98DE-31DC3D151164}" destId="{E0925CD2-16BF-4EA5-8420-8350BF5B47D7}" srcOrd="0" destOrd="0" presId="urn:microsoft.com/office/officeart/2005/8/layout/process4"/>
    <dgm:cxn modelId="{CC104EE0-AD9E-44EF-BD53-A81188E98234}" type="presOf" srcId="{ADF36726-5595-444A-B80C-3EDD3861247F}" destId="{32AB4801-87C3-4D22-AE5C-0B01AFF867EA}" srcOrd="0" destOrd="0" presId="urn:microsoft.com/office/officeart/2005/8/layout/process4"/>
    <dgm:cxn modelId="{FF5BA915-4B61-4AB5-8C68-7783C084C4DB}" srcId="{6E7BDF3C-FE6D-4C39-9BE3-4AED687BEFE1}" destId="{DAB163EB-14FC-411C-8E84-4D476BA98859}" srcOrd="0" destOrd="0" parTransId="{F0B12ADB-67DD-4C5B-AA34-A40633D3A3DC}" sibTransId="{5216D7FF-A19C-40BF-BCD6-45C7A82152A4}"/>
    <dgm:cxn modelId="{2C3416C4-E83F-4F4A-A4FC-8F642F7B5839}" type="presOf" srcId="{539336DA-55E5-43B0-BFA1-109ADC53DD3C}" destId="{2474E9C1-75CF-4305-9FF1-F1F8F4020BB3}" srcOrd="0" destOrd="0" presId="urn:microsoft.com/office/officeart/2005/8/layout/process4"/>
    <dgm:cxn modelId="{1D4B8AE2-D39B-442B-99A5-FDD51FA02664}" srcId="{C739E318-6D15-4DC0-A80C-301300235053}" destId="{F80CC545-DB62-4469-ACF8-CDAFFA17F776}" srcOrd="0" destOrd="0" parTransId="{A60BB568-A121-4C61-AA9F-D453AF4D5DB4}" sibTransId="{FAC93E50-ED04-4EDC-9838-91E26B01475A}"/>
    <dgm:cxn modelId="{2A5F1DA5-AC99-4CFB-9779-477276C17200}" srcId="{539336DA-55E5-43B0-BFA1-109ADC53DD3C}" destId="{9426B79C-0397-490D-A6FA-F28624C47423}" srcOrd="0" destOrd="0" parTransId="{2D6BA3A2-FF2D-4D68-BB02-AA4D2AF51817}" sibTransId="{C13AA578-0AEF-4679-AEC6-80440AB775E9}"/>
    <dgm:cxn modelId="{3F55AA84-2E55-4161-B973-B129D95877B5}" srcId="{6E7BDF3C-FE6D-4C39-9BE3-4AED687BEFE1}" destId="{7D5C7A15-D6C9-4E5E-98DE-31DC3D151164}" srcOrd="2" destOrd="0" parTransId="{D1EA069E-D993-4136-9889-2C48010C0838}" sibTransId="{529E701C-B109-4963-8A41-B2E4CA8B38E1}"/>
    <dgm:cxn modelId="{9833DC42-9142-4C70-9162-7C2D3222FC39}" type="presOf" srcId="{17D3987E-9CBE-41FB-AAED-6882B120FF02}" destId="{7B42E6C9-6B43-4A33-990E-0079347E95A6}" srcOrd="0" destOrd="0" presId="urn:microsoft.com/office/officeart/2005/8/layout/process4"/>
    <dgm:cxn modelId="{DA12DA41-44DD-47E9-9AC0-5B05FCD4B805}" type="presOf" srcId="{D5D41885-CB85-4EAD-8AFA-663B407B8A6D}" destId="{ED677F23-74D8-4D7C-8392-A016221146B1}" srcOrd="0" destOrd="0" presId="urn:microsoft.com/office/officeart/2005/8/layout/process4"/>
    <dgm:cxn modelId="{33C0645D-5DE8-4D57-A36C-03468FDB75B7}" type="presParOf" srcId="{2474E9C1-75CF-4305-9FF1-F1F8F4020BB3}" destId="{C7D04B53-0740-4647-A7F2-6BED8D55C260}" srcOrd="0" destOrd="0" presId="urn:microsoft.com/office/officeart/2005/8/layout/process4"/>
    <dgm:cxn modelId="{40878892-E576-460B-8D6B-90AA6D4B5707}" type="presParOf" srcId="{C7D04B53-0740-4647-A7F2-6BED8D55C260}" destId="{31E2B5E0-3438-4C2A-B944-85F20BE351ED}" srcOrd="0" destOrd="0" presId="urn:microsoft.com/office/officeart/2005/8/layout/process4"/>
    <dgm:cxn modelId="{56326A2A-39A1-4881-868F-8DC3D5BCB736}" type="presParOf" srcId="{C7D04B53-0740-4647-A7F2-6BED8D55C260}" destId="{DF7264AB-E024-4101-BF06-BAE07B837B8F}" srcOrd="1" destOrd="0" presId="urn:microsoft.com/office/officeart/2005/8/layout/process4"/>
    <dgm:cxn modelId="{DD178A38-5DB1-4D32-8D98-A2B9D5371C98}" type="presParOf" srcId="{C7D04B53-0740-4647-A7F2-6BED8D55C260}" destId="{3131B64A-B138-493E-B2BE-62D42BBA875A}" srcOrd="2" destOrd="0" presId="urn:microsoft.com/office/officeart/2005/8/layout/process4"/>
    <dgm:cxn modelId="{3EBAD74F-57EE-4CC8-8D77-A26FA23633A3}" type="presParOf" srcId="{3131B64A-B138-493E-B2BE-62D42BBA875A}" destId="{34D23907-7535-4371-B701-688E5B0DBD42}" srcOrd="0" destOrd="0" presId="urn:microsoft.com/office/officeart/2005/8/layout/process4"/>
    <dgm:cxn modelId="{3037A017-BBB4-44CC-88DF-24B2160F8D3F}" type="presParOf" srcId="{2474E9C1-75CF-4305-9FF1-F1F8F4020BB3}" destId="{8F007FA6-27AE-4A20-8022-4CFB7D702655}" srcOrd="1" destOrd="0" presId="urn:microsoft.com/office/officeart/2005/8/layout/process4"/>
    <dgm:cxn modelId="{FDCC2D7E-E460-4FBB-95A6-34FBAFD55C1C}" type="presParOf" srcId="{2474E9C1-75CF-4305-9FF1-F1F8F4020BB3}" destId="{D413AB17-8757-44C9-B808-C1B4473BC888}" srcOrd="2" destOrd="0" presId="urn:microsoft.com/office/officeart/2005/8/layout/process4"/>
    <dgm:cxn modelId="{41F4269A-32BB-4179-AC78-FBAF6936FA69}" type="presParOf" srcId="{D413AB17-8757-44C9-B808-C1B4473BC888}" destId="{B3D193F2-E530-4A4E-948C-9EBEAAB85D22}" srcOrd="0" destOrd="0" presId="urn:microsoft.com/office/officeart/2005/8/layout/process4"/>
    <dgm:cxn modelId="{A71E515F-E6A2-4671-8650-CA88792AB7F2}" type="presParOf" srcId="{D413AB17-8757-44C9-B808-C1B4473BC888}" destId="{2769618A-D342-409D-93C3-4DDEA220BB53}" srcOrd="1" destOrd="0" presId="urn:microsoft.com/office/officeart/2005/8/layout/process4"/>
    <dgm:cxn modelId="{54F56119-60CE-4F36-88A2-D83DAB1BB1A1}" type="presParOf" srcId="{D413AB17-8757-44C9-B808-C1B4473BC888}" destId="{98BE7FB9-3076-450F-A69B-6D34026477F5}" srcOrd="2" destOrd="0" presId="urn:microsoft.com/office/officeart/2005/8/layout/process4"/>
    <dgm:cxn modelId="{E3D80C61-B163-45CD-B6CB-A0ED2DB6ED1A}" type="presParOf" srcId="{98BE7FB9-3076-450F-A69B-6D34026477F5}" destId="{28EB2106-E514-4385-A485-B285D33554AD}" srcOrd="0" destOrd="0" presId="urn:microsoft.com/office/officeart/2005/8/layout/process4"/>
    <dgm:cxn modelId="{99BF9560-CBA0-49AB-AF3B-958A49B0FF45}" type="presParOf" srcId="{98BE7FB9-3076-450F-A69B-6D34026477F5}" destId="{A18C5B60-46EF-46B6-8270-B0A599F01520}" srcOrd="1" destOrd="0" presId="urn:microsoft.com/office/officeart/2005/8/layout/process4"/>
    <dgm:cxn modelId="{E822C673-2573-4CF7-9616-876B2D460533}" type="presParOf" srcId="{98BE7FB9-3076-450F-A69B-6D34026477F5}" destId="{E0925CD2-16BF-4EA5-8420-8350BF5B47D7}" srcOrd="2" destOrd="0" presId="urn:microsoft.com/office/officeart/2005/8/layout/process4"/>
    <dgm:cxn modelId="{D8F48F0C-0D26-4007-B148-C610BCFD8AC5}" type="presParOf" srcId="{98BE7FB9-3076-450F-A69B-6D34026477F5}" destId="{7B42E6C9-6B43-4A33-990E-0079347E95A6}" srcOrd="3" destOrd="0" presId="urn:microsoft.com/office/officeart/2005/8/layout/process4"/>
    <dgm:cxn modelId="{2BC45EF6-8C0B-4B50-BBE6-420AF91279B3}" type="presParOf" srcId="{98BE7FB9-3076-450F-A69B-6D34026477F5}" destId="{32AB4801-87C3-4D22-AE5C-0B01AFF867EA}" srcOrd="4" destOrd="0" presId="urn:microsoft.com/office/officeart/2005/8/layout/process4"/>
    <dgm:cxn modelId="{0673D596-46C4-4309-8D42-8FE53401931C}" type="presParOf" srcId="{2474E9C1-75CF-4305-9FF1-F1F8F4020BB3}" destId="{9A75B804-7984-444F-97F5-D5059C1B4CD9}" srcOrd="3" destOrd="0" presId="urn:microsoft.com/office/officeart/2005/8/layout/process4"/>
    <dgm:cxn modelId="{62F04E7D-72E5-4FB1-A7EC-F183D15152D3}" type="presParOf" srcId="{2474E9C1-75CF-4305-9FF1-F1F8F4020BB3}" destId="{B2F951D1-74DF-45A9-B622-4F6054368AAE}" srcOrd="4" destOrd="0" presId="urn:microsoft.com/office/officeart/2005/8/layout/process4"/>
    <dgm:cxn modelId="{93ED4378-D893-4D76-B823-4963C91ECDC1}" type="presParOf" srcId="{B2F951D1-74DF-45A9-B622-4F6054368AAE}" destId="{AFE3923A-0365-4CB0-843C-63CB99405F20}" srcOrd="0" destOrd="0" presId="urn:microsoft.com/office/officeart/2005/8/layout/process4"/>
    <dgm:cxn modelId="{26E66DD3-0963-433D-AA89-095029C46A6F}" type="presParOf" srcId="{B2F951D1-74DF-45A9-B622-4F6054368AAE}" destId="{7A7ECF0E-A8B9-43FE-8F56-1E6935BCE8E0}" srcOrd="1" destOrd="0" presId="urn:microsoft.com/office/officeart/2005/8/layout/process4"/>
    <dgm:cxn modelId="{3DC99CFF-1F59-42BC-80A1-052C664DF317}" type="presParOf" srcId="{B2F951D1-74DF-45A9-B622-4F6054368AAE}" destId="{FB36A7A3-A81E-48FC-B8F3-88631E3C16A4}" srcOrd="2" destOrd="0" presId="urn:microsoft.com/office/officeart/2005/8/layout/process4"/>
    <dgm:cxn modelId="{F8632C10-642A-4968-88B4-50DFCDE70C7B}" type="presParOf" srcId="{FB36A7A3-A81E-48FC-B8F3-88631E3C16A4}" destId="{ED677F23-74D8-4D7C-8392-A016221146B1}" srcOrd="0" destOrd="0" presId="urn:microsoft.com/office/officeart/2005/8/layout/process4"/>
    <dgm:cxn modelId="{AFB53239-683A-42FD-B5B8-38F6E872C66D}" type="presParOf" srcId="{FB36A7A3-A81E-48FC-B8F3-88631E3C16A4}" destId="{3DC80375-B6A5-40B8-882A-02917F0C8484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9728D-B7E9-4279-9BD9-C780F2E9F379}" type="datetimeFigureOut">
              <a:rPr lang="fr-FR" smtClean="0"/>
              <a:t>06/12/2015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EFF84-6ED6-4197-B99E-C254A62B54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071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EFF84-6ED6-4197-B99E-C254A62B54F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34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CD8D3AC-7AA1-4884-AD05-61BDA9822514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1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963F-68A3-4890-AA37-DEF8F116618A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0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4E17-3BF6-4857-9B60-EEE2FBD56BCB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79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ECAD-CB51-49E1-A137-0000CC8524C7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967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A27A-FA83-4C30-9BD4-309AF3B39101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083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4A82-57F2-4AF8-B13E-D67C58317A2E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0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07C0-E1C9-4A46-AC7A-65D39FAC788F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69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0E50-86AF-4D9D-B7F0-A844580FBC9C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19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F4EB-4548-4FE1-8DE4-8C7702539C05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6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BE7A-C10E-49BF-85A5-F4B7F72BD314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5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4BB72-4F31-4817-BE9C-5C4207F3F22D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7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BED3-01AE-42E0-9790-159CE2538B98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8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828D-3D36-4A67-A980-CC8778FC1CC5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5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87A8-910C-4F7C-91C3-9E8BB70A07E5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3874-5D3F-4FC3-A3E4-A7E0CEBEAD70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9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BCAF-00B5-4785-8DF1-966838DF772B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4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6F55-EB8B-420A-89D0-75D302B18210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4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A4BC6CF-0A94-427C-8600-5E6AD30E9FDB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46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boutserin/flyingTurtles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50625" y="2155339"/>
            <a:ext cx="4002288" cy="85765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4200"/>
              </a:spcAft>
            </a:pPr>
            <a:r>
              <a:rPr lang="fr-FR" dirty="0" smtClean="0"/>
              <a:t>flyingTurtles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32533" y="5470840"/>
            <a:ext cx="3104007" cy="497473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</a:pPr>
            <a:r>
              <a:rPr lang="fr-FR" dirty="0" smtClean="0"/>
              <a:t>BoutSERIN     DEYRES     LÉGER</a:t>
            </a:r>
          </a:p>
          <a:p>
            <a:pPr>
              <a:spcBef>
                <a:spcPts val="0"/>
              </a:spcBef>
            </a:pPr>
            <a:r>
              <a:rPr lang="fr-FR" dirty="0" smtClean="0"/>
              <a:t>  M</a:t>
            </a:r>
            <a:r>
              <a:rPr lang="fr-FR" cap="small" dirty="0" smtClean="0"/>
              <a:t>axime</a:t>
            </a:r>
            <a:r>
              <a:rPr lang="fr-FR" dirty="0" smtClean="0"/>
              <a:t>          R</a:t>
            </a:r>
            <a:r>
              <a:rPr lang="fr-FR" cap="small" dirty="0" smtClean="0"/>
              <a:t>oman</a:t>
            </a:r>
            <a:r>
              <a:rPr lang="fr-FR" dirty="0" smtClean="0"/>
              <a:t>     M</a:t>
            </a:r>
            <a:r>
              <a:rPr lang="fr-FR" cap="small" dirty="0" smtClean="0"/>
              <a:t>élanie</a:t>
            </a:r>
          </a:p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gray">
          <a:xfrm>
            <a:off x="1154955" y="3229233"/>
            <a:ext cx="7593629" cy="9514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spcAft>
                <a:spcPts val="4200"/>
              </a:spcAft>
            </a:pPr>
            <a:r>
              <a:rPr lang="fr-FR" dirty="0" smtClean="0"/>
              <a:t>Présentation de projet</a:t>
            </a:r>
            <a:endParaRPr lang="fr-FR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9240393" y="5471756"/>
            <a:ext cx="3104007" cy="49747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dirty="0" smtClean="0"/>
              <a:t>L3 P</a:t>
            </a:r>
            <a:r>
              <a:rPr lang="fr-FR" cap="small" dirty="0" smtClean="0"/>
              <a:t>hysique</a:t>
            </a:r>
            <a:r>
              <a:rPr lang="fr-FR" dirty="0" smtClean="0"/>
              <a:t> </a:t>
            </a:r>
            <a:r>
              <a:rPr lang="fr-FR" dirty="0" err="1" smtClean="0"/>
              <a:t>p</a:t>
            </a:r>
            <a:r>
              <a:rPr lang="fr-FR" cap="small" dirty="0" err="1" smtClean="0"/>
              <a:t>h</a:t>
            </a:r>
            <a:r>
              <a:rPr lang="fr-FR" dirty="0" err="1" smtClean="0"/>
              <a:t>item</a:t>
            </a:r>
            <a:endParaRPr lang="fr-FR" cap="small" dirty="0" smtClean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79" y="408544"/>
            <a:ext cx="1601880" cy="64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2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5" y="2686735"/>
            <a:ext cx="8761412" cy="3170367"/>
          </a:xfrm>
        </p:spPr>
        <p:txBody>
          <a:bodyPr>
            <a:normAutofit/>
          </a:bodyPr>
          <a:lstStyle/>
          <a:p>
            <a:r>
              <a:rPr lang="fr-FR" dirty="0" smtClean="0"/>
              <a:t>Git (logiciel)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 smtClean="0"/>
              <a:t>Possibilité de </a:t>
            </a:r>
            <a:r>
              <a:rPr lang="fr-FR" dirty="0" err="1" smtClean="0"/>
              <a:t>versionner</a:t>
            </a:r>
            <a:r>
              <a:rPr lang="fr-FR" dirty="0" smtClean="0"/>
              <a:t> ses données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 smtClean="0"/>
              <a:t>Fonctionnement décentralisé</a:t>
            </a:r>
          </a:p>
          <a:p>
            <a:endParaRPr lang="fr-FR" dirty="0" smtClean="0"/>
          </a:p>
          <a:p>
            <a:r>
              <a:rPr lang="fr-FR" dirty="0" err="1" smtClean="0"/>
              <a:t>GitHub</a:t>
            </a:r>
            <a:r>
              <a:rPr lang="fr-FR" dirty="0" smtClean="0"/>
              <a:t> (site web)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 smtClean="0"/>
              <a:t>Site d’hébergement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github.com/mboutserin/flyingTurtles.git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gray">
          <a:xfrm>
            <a:off x="1154955" y="537063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4</a:t>
            </a:r>
            <a:r>
              <a:rPr lang="fr-FR" dirty="0" smtClean="0"/>
              <a:t>.   Git et </a:t>
            </a:r>
            <a:r>
              <a:rPr lang="fr-FR" dirty="0" err="1" smtClean="0"/>
              <a:t>GitHub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12" y="3025689"/>
            <a:ext cx="2920656" cy="108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110" y="2331308"/>
            <a:ext cx="1662860" cy="69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24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616068"/>
          </a:xfrm>
        </p:spPr>
        <p:txBody>
          <a:bodyPr/>
          <a:lstStyle/>
          <a:p>
            <a:r>
              <a:rPr lang="fr-FR" sz="2400" dirty="0" smtClean="0"/>
              <a:t>Manque de temps</a:t>
            </a:r>
          </a:p>
          <a:p>
            <a:pPr lvl="1"/>
            <a:r>
              <a:rPr lang="fr-FR" sz="2000" dirty="0" smtClean="0"/>
              <a:t>Amélioration possible</a:t>
            </a:r>
          </a:p>
          <a:p>
            <a:endParaRPr lang="fr-FR" sz="2400" dirty="0"/>
          </a:p>
          <a:p>
            <a:r>
              <a:rPr lang="fr-FR" sz="2400" dirty="0" smtClean="0"/>
              <a:t>Découverte de la bibliothèque ROOT, </a:t>
            </a:r>
            <a:r>
              <a:rPr lang="fr-FR" sz="2400" dirty="0" err="1" smtClean="0"/>
              <a:t>armadillo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dirty="0"/>
              <a:t>Utilisation de la bibliothèque </a:t>
            </a:r>
            <a:r>
              <a:rPr lang="fr-FR" sz="2400" dirty="0" err="1" smtClean="0"/>
              <a:t>Qt</a:t>
            </a:r>
            <a:endParaRPr lang="fr-FR" sz="2400" dirty="0" smtClean="0"/>
          </a:p>
          <a:p>
            <a:pPr lvl="1"/>
            <a:r>
              <a:rPr lang="fr-FR" sz="2000" dirty="0" smtClean="0"/>
              <a:t>Création d’un menu avec plusieurs modes de jeu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89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5" y="2603499"/>
            <a:ext cx="5806018" cy="41020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Jeu 2D </a:t>
            </a:r>
            <a:r>
              <a:rPr lang="fr-FR" dirty="0" smtClean="0"/>
              <a:t>   </a:t>
            </a:r>
            <a:r>
              <a:rPr lang="fr-FR" dirty="0" smtClean="0">
                <a:sym typeface="Wingdings" panose="05000000000000000000" pitchFamily="2" charset="2"/>
              </a:rPr>
              <a:t>          </a:t>
            </a:r>
            <a:r>
              <a:rPr lang="fr-FR" dirty="0" err="1" smtClean="0">
                <a:sym typeface="Wingdings" panose="05000000000000000000" pitchFamily="2" charset="2"/>
              </a:rPr>
              <a:t>Angry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Bird</a:t>
            </a:r>
            <a:endParaRPr lang="fr-F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ym typeface="Wingdings" panose="05000000000000000000" pitchFamily="2" charset="2"/>
              </a:rPr>
              <a:t>Mécanique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ym typeface="Wingdings" panose="05000000000000000000" pitchFamily="2" charset="2"/>
              </a:rPr>
              <a:t>Génération 	d’ennemi</a:t>
            </a:r>
          </a:p>
          <a:p>
            <a:pPr marL="1828800" lvl="4" indent="0">
              <a:buNone/>
            </a:pPr>
            <a:r>
              <a:rPr lang="fr-FR" sz="1800" dirty="0" smtClean="0"/>
              <a:t>du vent</a:t>
            </a:r>
          </a:p>
          <a:p>
            <a:pPr marL="1828800" lvl="4" indent="0">
              <a:buNone/>
            </a:pPr>
            <a:r>
              <a:rPr lang="fr-FR" sz="1800" dirty="0" smtClean="0"/>
              <a:t>du sol</a:t>
            </a:r>
          </a:p>
          <a:p>
            <a:pPr marL="1828800" lvl="4" indent="0">
              <a:buNone/>
            </a:pPr>
            <a:endParaRPr lang="fr-FR" sz="18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895" y="2446636"/>
            <a:ext cx="4521580" cy="4258963"/>
          </a:xfrm>
          <a:prstGeom prst="rect">
            <a:avLst/>
          </a:prstGeom>
        </p:spPr>
      </p:pic>
      <p:sp>
        <p:nvSpPr>
          <p:cNvPr id="6" name="Flèche droite 5"/>
          <p:cNvSpPr/>
          <p:nvPr/>
        </p:nvSpPr>
        <p:spPr>
          <a:xfrm>
            <a:off x="2652584" y="2718486"/>
            <a:ext cx="387178" cy="140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402189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fr-FR" sz="2000" dirty="0" smtClean="0"/>
              <a:t>Simulation d’un lancé de balle</a:t>
            </a:r>
          </a:p>
          <a:p>
            <a:pPr lvl="1">
              <a:buFont typeface="+mj-lt"/>
              <a:buAutoNum type="arabicPeriod"/>
            </a:pPr>
            <a:r>
              <a:rPr lang="fr-FR" sz="1800" dirty="0" smtClean="0"/>
              <a:t>Lancé d’une tortue</a:t>
            </a:r>
          </a:p>
          <a:p>
            <a:pPr lvl="1">
              <a:buFont typeface="+mj-lt"/>
              <a:buAutoNum type="arabicPeriod"/>
            </a:pPr>
            <a:r>
              <a:rPr lang="fr-FR" sz="1800" dirty="0" smtClean="0"/>
              <a:t>Les rebonds</a:t>
            </a:r>
          </a:p>
          <a:p>
            <a:pPr lvl="1">
              <a:buFont typeface="+mj-lt"/>
              <a:buAutoNum type="arabicPeriod"/>
            </a:pPr>
            <a:r>
              <a:rPr lang="fr-FR" sz="1800" dirty="0" smtClean="0"/>
              <a:t>Modélisation de l’ennemi</a:t>
            </a:r>
          </a:p>
          <a:p>
            <a:pPr>
              <a:buFont typeface="+mj-lt"/>
              <a:buAutoNum type="arabicPeriod"/>
            </a:pPr>
            <a:r>
              <a:rPr lang="fr-FR" sz="2000" dirty="0" smtClean="0"/>
              <a:t>Création du score</a:t>
            </a:r>
            <a:endParaRPr lang="fr-FR" sz="2000" dirty="0"/>
          </a:p>
          <a:p>
            <a:pPr>
              <a:buFont typeface="+mj-lt"/>
              <a:buAutoNum type="arabicPeriod"/>
            </a:pPr>
            <a:r>
              <a:rPr lang="fr-FR" sz="2000" dirty="0" smtClean="0"/>
              <a:t>Architecture du programme</a:t>
            </a:r>
          </a:p>
          <a:p>
            <a:pPr lvl="1">
              <a:buFont typeface="+mj-lt"/>
              <a:buAutoNum type="arabicPeriod"/>
            </a:pPr>
            <a:r>
              <a:rPr lang="fr-FR" sz="1800" dirty="0" smtClean="0"/>
              <a:t>Diagramme de classe</a:t>
            </a:r>
          </a:p>
          <a:p>
            <a:pPr lvl="1">
              <a:buFont typeface="+mj-lt"/>
              <a:buAutoNum type="arabicPeriod"/>
            </a:pPr>
            <a:r>
              <a:rPr lang="fr-FR" sz="1800" dirty="0" smtClean="0"/>
              <a:t>Intérêt</a:t>
            </a:r>
          </a:p>
          <a:p>
            <a:pPr>
              <a:buFont typeface="+mj-lt"/>
              <a:buAutoNum type="arabicPeriod"/>
            </a:pPr>
            <a:r>
              <a:rPr lang="fr-FR" sz="2000" dirty="0" err="1" smtClean="0"/>
              <a:t>GitHub</a:t>
            </a:r>
            <a:r>
              <a:rPr lang="fr-FR" sz="2000" dirty="0" smtClean="0"/>
              <a:t> 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2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5" y="537063"/>
            <a:ext cx="8761413" cy="706964"/>
          </a:xfrm>
        </p:spPr>
        <p:txBody>
          <a:bodyPr/>
          <a:lstStyle/>
          <a:p>
            <a:r>
              <a:rPr lang="fr-FR" dirty="0" smtClean="0"/>
              <a:t>1.   Simulation d’un lancé de balle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5" y="1326635"/>
            <a:ext cx="8761412" cy="493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>
                <a:solidFill>
                  <a:schemeClr val="bg1"/>
                </a:solidFill>
              </a:rPr>
              <a:t>1.   Lancé d’une tortue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154955" y="3006811"/>
            <a:ext cx="990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021859" y="2899718"/>
            <a:ext cx="31582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L’utilisateur nous donne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V</a:t>
            </a:r>
            <a:r>
              <a:rPr lang="fr-FR" baseline="-25000" dirty="0" smtClean="0"/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/>
              <a:t>α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On en déduit la trajectoire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83" y="2659450"/>
            <a:ext cx="3837457" cy="383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154955" y="537063"/>
            <a:ext cx="8761413" cy="706964"/>
          </a:xfrm>
        </p:spPr>
        <p:txBody>
          <a:bodyPr/>
          <a:lstStyle/>
          <a:p>
            <a:r>
              <a:rPr lang="fr-FR" dirty="0" smtClean="0"/>
              <a:t>1.   Simulation d’un lancé de balle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154955" y="1326635"/>
            <a:ext cx="8761412" cy="493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 smtClean="0">
                <a:solidFill>
                  <a:schemeClr val="bg1"/>
                </a:solidFill>
              </a:rPr>
              <a:t>2.   Les Rebonds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46" y="3614030"/>
            <a:ext cx="2934940" cy="1456680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68" y="2303352"/>
            <a:ext cx="8084278" cy="455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0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154955" y="537063"/>
            <a:ext cx="8761413" cy="706964"/>
          </a:xfrm>
        </p:spPr>
        <p:txBody>
          <a:bodyPr/>
          <a:lstStyle/>
          <a:p>
            <a:r>
              <a:rPr lang="fr-FR" dirty="0" smtClean="0"/>
              <a:t>1.   Simulation d’un lancé de balle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154955" y="1326635"/>
            <a:ext cx="8761412" cy="493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 smtClean="0">
                <a:solidFill>
                  <a:schemeClr val="bg1"/>
                </a:solidFill>
              </a:rPr>
              <a:t>3.   Modélisation de l’ennemi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262" y="2850806"/>
            <a:ext cx="4463250" cy="357974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12" y="2850806"/>
            <a:ext cx="4463250" cy="357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9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5" y="2603500"/>
            <a:ext cx="9883748" cy="3789062"/>
          </a:xfrm>
        </p:spPr>
        <p:txBody>
          <a:bodyPr>
            <a:noAutofit/>
          </a:bodyPr>
          <a:lstStyle/>
          <a:p>
            <a:r>
              <a:rPr lang="fr-FR" sz="2800" dirty="0" smtClean="0"/>
              <a:t>Score inversement proportionnelle à la distance minimum entre la balle et l’ennemi</a:t>
            </a:r>
          </a:p>
          <a:p>
            <a:endParaRPr lang="fr-FR" sz="2800" dirty="0" smtClean="0"/>
          </a:p>
          <a:p>
            <a:r>
              <a:rPr lang="fr-FR" sz="2800" dirty="0" smtClean="0"/>
              <a:t>On réalise un tableau de score pour chaque lancer</a:t>
            </a:r>
          </a:p>
          <a:p>
            <a:endParaRPr lang="fr-FR" sz="2800" dirty="0" smtClean="0"/>
          </a:p>
          <a:p>
            <a:r>
              <a:rPr lang="fr-FR" sz="2800" dirty="0" smtClean="0"/>
              <a:t>Le score final est la moyenne de tout les scores précédents</a:t>
            </a:r>
          </a:p>
          <a:p>
            <a:endParaRPr lang="fr-FR" sz="2000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154955" y="537063"/>
            <a:ext cx="8761413" cy="706964"/>
          </a:xfrm>
        </p:spPr>
        <p:txBody>
          <a:bodyPr/>
          <a:lstStyle/>
          <a:p>
            <a:r>
              <a:rPr lang="fr-FR" dirty="0" smtClean="0"/>
              <a:t>2.   Création du score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22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154955" y="537063"/>
            <a:ext cx="8761413" cy="706964"/>
          </a:xfrm>
        </p:spPr>
        <p:txBody>
          <a:bodyPr/>
          <a:lstStyle/>
          <a:p>
            <a:r>
              <a:rPr lang="fr-FR" dirty="0"/>
              <a:t>3</a:t>
            </a:r>
            <a:r>
              <a:rPr lang="fr-FR" dirty="0" smtClean="0"/>
              <a:t>.   Architecture du programme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154955" y="1326635"/>
            <a:ext cx="8761412" cy="493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2400" dirty="0" smtClean="0">
                <a:solidFill>
                  <a:schemeClr val="bg1"/>
                </a:solidFill>
              </a:rPr>
              <a:t>1.   Diagramme de classe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922511988"/>
              </p:ext>
            </p:extLst>
          </p:nvPr>
        </p:nvGraphicFramePr>
        <p:xfrm>
          <a:off x="461320" y="2397211"/>
          <a:ext cx="11269362" cy="4275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94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Code plus lisible</a:t>
            </a:r>
          </a:p>
          <a:p>
            <a:endParaRPr lang="fr-FR" sz="2400" dirty="0"/>
          </a:p>
          <a:p>
            <a:r>
              <a:rPr lang="fr-FR" sz="2400" dirty="0" smtClean="0"/>
              <a:t>Modularité du code</a:t>
            </a:r>
          </a:p>
          <a:p>
            <a:endParaRPr lang="fr-FR" sz="2400" dirty="0"/>
          </a:p>
          <a:p>
            <a:r>
              <a:rPr lang="fr-FR" sz="2400" dirty="0" smtClean="0"/>
              <a:t>Code plus simplement réutilisable</a:t>
            </a:r>
          </a:p>
          <a:p>
            <a:endParaRPr lang="fr-FR" sz="2400" dirty="0"/>
          </a:p>
          <a:p>
            <a:r>
              <a:rPr lang="fr-FR" sz="2400" dirty="0" smtClean="0"/>
              <a:t>Plus simple à partager</a:t>
            </a:r>
            <a:endParaRPr lang="fr-FR" sz="2400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154955" y="537063"/>
            <a:ext cx="8761413" cy="706964"/>
          </a:xfrm>
        </p:spPr>
        <p:txBody>
          <a:bodyPr/>
          <a:lstStyle/>
          <a:p>
            <a:r>
              <a:rPr lang="fr-FR" dirty="0"/>
              <a:t>3</a:t>
            </a:r>
            <a:r>
              <a:rPr lang="fr-FR" dirty="0" smtClean="0"/>
              <a:t>.   Architecture du programme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154955" y="1326635"/>
            <a:ext cx="8761412" cy="493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2400" dirty="0">
                <a:solidFill>
                  <a:schemeClr val="bg1"/>
                </a:solidFill>
              </a:rPr>
              <a:t>2</a:t>
            </a:r>
            <a:r>
              <a:rPr lang="fr-FR" sz="2400" dirty="0" smtClean="0">
                <a:solidFill>
                  <a:schemeClr val="bg1"/>
                </a:solidFill>
              </a:rPr>
              <a:t>.   Intérêt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3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Direction 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Direction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ion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142</TotalTime>
  <Words>237</Words>
  <Application>Microsoft Office PowerPoint</Application>
  <PresentationFormat>Grand écran</PresentationFormat>
  <Paragraphs>89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Wingdings</vt:lpstr>
      <vt:lpstr>Wingdings 3</vt:lpstr>
      <vt:lpstr>Direction Ion</vt:lpstr>
      <vt:lpstr>flyingTurtles</vt:lpstr>
      <vt:lpstr>Introduction</vt:lpstr>
      <vt:lpstr>Sommaire</vt:lpstr>
      <vt:lpstr>1.   Simulation d’un lancé de balle</vt:lpstr>
      <vt:lpstr>1.   Simulation d’un lancé de balle</vt:lpstr>
      <vt:lpstr>1.   Simulation d’un lancé de balle</vt:lpstr>
      <vt:lpstr>2.   Création du score</vt:lpstr>
      <vt:lpstr>3.   Architecture du programme</vt:lpstr>
      <vt:lpstr>3.   Architecture du programme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Roman Deyres</dc:creator>
  <cp:lastModifiedBy>Roman Deyres</cp:lastModifiedBy>
  <cp:revision>23</cp:revision>
  <dcterms:created xsi:type="dcterms:W3CDTF">2015-12-06T17:50:14Z</dcterms:created>
  <dcterms:modified xsi:type="dcterms:W3CDTF">2015-12-06T20:51:31Z</dcterms:modified>
</cp:coreProperties>
</file>