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E93B6-505D-4EE0-B4AB-BB3A6C78B198}" type="datetimeFigureOut">
              <a:rPr lang="en-US"/>
              <a:t>10/7/2014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82B68-771A-469D-B436-B9F3DA693D4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7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82B68-771A-469D-B436-B9F3DA693D4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27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82B68-771A-469D-B436-B9F3DA693D4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18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JavaScript Testing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Using Jasmine to Ensure Your Code Doesn't Stink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Jasmine?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testing framework for JavaScript</a:t>
            </a:r>
          </a:p>
          <a:p>
            <a:r>
              <a:rPr lang="en-US"/>
              <a:t>Focuses on Behavior-Driven Development (BDD)</a:t>
            </a:r>
          </a:p>
          <a:p>
            <a:r>
              <a:rPr lang="en-US"/>
              <a:t>Can be written in a Test-Driven Development (TDD) style</a:t>
            </a:r>
          </a:p>
        </p:txBody>
      </p:sp>
    </p:spTree>
    <p:extLst>
      <p:ext uri="{BB962C8B-B14F-4D97-AF65-F5344CB8AC3E}">
        <p14:creationId xmlns:p14="http://schemas.microsoft.com/office/powerpoint/2010/main" val="387184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EC48B48E661140923DD36DB81B9F48" ma:contentTypeVersion="0" ma:contentTypeDescription="Create a new document." ma:contentTypeScope="" ma:versionID="649fdba444f77f72e19012453dde6e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b22903d7732f2f5101cefe318b2e4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3553B6-D68B-4809-867D-DBAB1F7F060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D258F39-2ECF-40B2-8506-D1947F4397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E7DE9A0-3F98-4583-B974-9B78308832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JavaScript Testing 101</vt:lpstr>
      <vt:lpstr>What is Jasmine?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Testing 101</dc:title>
  <dc:creator/>
  <cp:lastModifiedBy/>
  <cp:revision>5</cp:revision>
  <dcterms:created xsi:type="dcterms:W3CDTF">2012-07-27T01:16:44Z</dcterms:created>
  <dcterms:modified xsi:type="dcterms:W3CDTF">2014-10-07T01:43:25Z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0x01010070EC48B48E661140923DD36DB81B9F48</vt:lpwstr>
  </property>
  <property fmtid="{D5CDD505-2E9C-101B-9397-08002B2CF9AE}" pid="3" name="IsMyDocuments">
    <vt:bool>true</vt:bool>
  </property>
</Properties>
</file>