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9" r:id="rId3"/>
    <p:sldId id="257" r:id="rId4"/>
    <p:sldId id="259" r:id="rId5"/>
    <p:sldId id="267" r:id="rId6"/>
    <p:sldId id="266" r:id="rId7"/>
    <p:sldId id="265" r:id="rId8"/>
    <p:sldId id="264" r:id="rId9"/>
    <p:sldId id="263" r:id="rId10"/>
    <p:sldId id="261" r:id="rId11"/>
    <p:sldId id="262" r:id="rId12"/>
    <p:sldId id="268" r:id="rId13"/>
    <p:sldId id="260"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5E82EE-B5AA-4490-A3DA-72F45E8E2E44}" v="833" dt="2022-07-28T18:03:15.585"/>
    <p1510:client id="{763A8E60-A4DE-43BB-8472-AFFAB48BAE0A}" v="264" dt="2022-07-28T18:49:47.2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1" d="100"/>
          <a:sy n="71" d="100"/>
        </p:scale>
        <p:origin x="66"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365E82EE-B5AA-4490-A3DA-72F45E8E2E44}"/>
    <pc:docChg chg="modSld">
      <pc:chgData name="" userId="" providerId="" clId="Web-{365E82EE-B5AA-4490-A3DA-72F45E8E2E44}" dt="2022-07-28T11:21:31.237" v="10" actId="14100"/>
      <pc:docMkLst>
        <pc:docMk/>
      </pc:docMkLst>
      <pc:sldChg chg="modSp">
        <pc:chgData name="" userId="" providerId="" clId="Web-{365E82EE-B5AA-4490-A3DA-72F45E8E2E44}" dt="2022-07-28T11:21:31.237" v="10" actId="14100"/>
        <pc:sldMkLst>
          <pc:docMk/>
          <pc:sldMk cId="3622625124" sldId="256"/>
        </pc:sldMkLst>
        <pc:spChg chg="mod">
          <ac:chgData name="" userId="" providerId="" clId="Web-{365E82EE-B5AA-4490-A3DA-72F45E8E2E44}" dt="2022-07-28T11:21:31.237" v="10" actId="14100"/>
          <ac:spMkLst>
            <pc:docMk/>
            <pc:sldMk cId="3622625124" sldId="256"/>
            <ac:spMk id="2" creationId="{00000000-0000-0000-0000-000000000000}"/>
          </ac:spMkLst>
        </pc:spChg>
        <pc:spChg chg="mod">
          <ac:chgData name="" userId="" providerId="" clId="Web-{365E82EE-B5AA-4490-A3DA-72F45E8E2E44}" dt="2022-07-28T11:21:23.127" v="9" actId="20577"/>
          <ac:spMkLst>
            <pc:docMk/>
            <pc:sldMk cId="3622625124" sldId="256"/>
            <ac:spMk id="3" creationId="{00000000-0000-0000-0000-000000000000}"/>
          </ac:spMkLst>
        </pc:spChg>
      </pc:sldChg>
    </pc:docChg>
  </pc:docChgLst>
  <pc:docChgLst>
    <pc:chgData name="Patricia Mboya" userId="800a1b0381f0543e" providerId="Windows Live" clId="Web-{763A8E60-A4DE-43BB-8472-AFFAB48BAE0A}"/>
    <pc:docChg chg="addSld modSld">
      <pc:chgData name="Patricia Mboya" userId="800a1b0381f0543e" providerId="Windows Live" clId="Web-{763A8E60-A4DE-43BB-8472-AFFAB48BAE0A}" dt="2022-07-28T18:49:47.296" v="243" actId="1076"/>
      <pc:docMkLst>
        <pc:docMk/>
      </pc:docMkLst>
      <pc:sldChg chg="addSp delSp modSp">
        <pc:chgData name="Patricia Mboya" userId="800a1b0381f0543e" providerId="Windows Live" clId="Web-{763A8E60-A4DE-43BB-8472-AFFAB48BAE0A}" dt="2022-07-28T18:49:47.296" v="243" actId="1076"/>
        <pc:sldMkLst>
          <pc:docMk/>
          <pc:sldMk cId="3622625124" sldId="256"/>
        </pc:sldMkLst>
        <pc:spChg chg="add del mod">
          <ac:chgData name="Patricia Mboya" userId="800a1b0381f0543e" providerId="Windows Live" clId="Web-{763A8E60-A4DE-43BB-8472-AFFAB48BAE0A}" dt="2022-07-28T18:27:14.350" v="53"/>
          <ac:spMkLst>
            <pc:docMk/>
            <pc:sldMk cId="3622625124" sldId="256"/>
            <ac:spMk id="5" creationId="{364DBF10-1680-917B-52D4-58A20FE0E677}"/>
          </ac:spMkLst>
        </pc:spChg>
        <pc:picChg chg="add mod">
          <ac:chgData name="Patricia Mboya" userId="800a1b0381f0543e" providerId="Windows Live" clId="Web-{763A8E60-A4DE-43BB-8472-AFFAB48BAE0A}" dt="2022-07-28T18:49:47.296" v="243" actId="1076"/>
          <ac:picMkLst>
            <pc:docMk/>
            <pc:sldMk cId="3622625124" sldId="256"/>
            <ac:picMk id="4" creationId="{8165D439-1220-F4AF-F913-F4D4A45DB13C}"/>
          </ac:picMkLst>
        </pc:picChg>
      </pc:sldChg>
      <pc:sldChg chg="addSp delSp modSp">
        <pc:chgData name="Patricia Mboya" userId="800a1b0381f0543e" providerId="Windows Live" clId="Web-{763A8E60-A4DE-43BB-8472-AFFAB48BAE0A}" dt="2022-07-28T18:21:28.137" v="22"/>
        <pc:sldMkLst>
          <pc:docMk/>
          <pc:sldMk cId="678738913" sldId="257"/>
        </pc:sldMkLst>
        <pc:spChg chg="add del mod">
          <ac:chgData name="Patricia Mboya" userId="800a1b0381f0543e" providerId="Windows Live" clId="Web-{763A8E60-A4DE-43BB-8472-AFFAB48BAE0A}" dt="2022-07-28T18:21:01.447" v="20"/>
          <ac:spMkLst>
            <pc:docMk/>
            <pc:sldMk cId="678738913" sldId="257"/>
            <ac:spMk id="5" creationId="{68E8051F-B38F-8EAA-CD92-814DB944AAF1}"/>
          </ac:spMkLst>
        </pc:spChg>
        <pc:picChg chg="add del mod">
          <ac:chgData name="Patricia Mboya" userId="800a1b0381f0543e" providerId="Windows Live" clId="Web-{763A8E60-A4DE-43BB-8472-AFFAB48BAE0A}" dt="2022-07-28T18:21:28.137" v="22"/>
          <ac:picMkLst>
            <pc:docMk/>
            <pc:sldMk cId="678738913" sldId="257"/>
            <ac:picMk id="4" creationId="{B5B977FC-D053-C524-5AAE-B137594B9B42}"/>
          </ac:picMkLst>
        </pc:picChg>
      </pc:sldChg>
      <pc:sldChg chg="addSp delSp modSp">
        <pc:chgData name="Patricia Mboya" userId="800a1b0381f0543e" providerId="Windows Live" clId="Web-{763A8E60-A4DE-43BB-8472-AFFAB48BAE0A}" dt="2022-07-28T18:22:56.831" v="30"/>
        <pc:sldMkLst>
          <pc:docMk/>
          <pc:sldMk cId="2240580218" sldId="260"/>
        </pc:sldMkLst>
        <pc:spChg chg="add del mod">
          <ac:chgData name="Patricia Mboya" userId="800a1b0381f0543e" providerId="Windows Live" clId="Web-{763A8E60-A4DE-43BB-8472-AFFAB48BAE0A}" dt="2022-07-28T18:22:56.831" v="30"/>
          <ac:spMkLst>
            <pc:docMk/>
            <pc:sldMk cId="2240580218" sldId="260"/>
            <ac:spMk id="6" creationId="{1BF34A31-4D2F-8353-62FF-748AABED2D3C}"/>
          </ac:spMkLst>
        </pc:spChg>
        <pc:picChg chg="add mod">
          <ac:chgData name="Patricia Mboya" userId="800a1b0381f0543e" providerId="Windows Live" clId="Web-{763A8E60-A4DE-43BB-8472-AFFAB48BAE0A}" dt="2022-07-28T18:22:36.955" v="27" actId="1076"/>
          <ac:picMkLst>
            <pc:docMk/>
            <pc:sldMk cId="2240580218" sldId="260"/>
            <ac:picMk id="5" creationId="{04B91049-28C2-0C47-7900-D42DBF306D89}"/>
          </ac:picMkLst>
        </pc:picChg>
      </pc:sldChg>
      <pc:sldChg chg="addSp delSp modSp">
        <pc:chgData name="Patricia Mboya" userId="800a1b0381f0543e" providerId="Windows Live" clId="Web-{763A8E60-A4DE-43BB-8472-AFFAB48BAE0A}" dt="2022-07-28T18:36:50.487" v="107" actId="1076"/>
        <pc:sldMkLst>
          <pc:docMk/>
          <pc:sldMk cId="2046962627" sldId="261"/>
        </pc:sldMkLst>
        <pc:spChg chg="add del mod">
          <ac:chgData name="Patricia Mboya" userId="800a1b0381f0543e" providerId="Windows Live" clId="Web-{763A8E60-A4DE-43BB-8472-AFFAB48BAE0A}" dt="2022-07-28T18:36:26.735" v="105"/>
          <ac:spMkLst>
            <pc:docMk/>
            <pc:sldMk cId="2046962627" sldId="261"/>
            <ac:spMk id="6" creationId="{C480A5CE-CA74-4C6F-9E68-45615F1F4E5F}"/>
          </ac:spMkLst>
        </pc:spChg>
        <pc:picChg chg="add mod">
          <ac:chgData name="Patricia Mboya" userId="800a1b0381f0543e" providerId="Windows Live" clId="Web-{763A8E60-A4DE-43BB-8472-AFFAB48BAE0A}" dt="2022-07-28T18:36:50.487" v="107" actId="1076"/>
          <ac:picMkLst>
            <pc:docMk/>
            <pc:sldMk cId="2046962627" sldId="261"/>
            <ac:picMk id="3" creationId="{49A9E4E2-FE8A-9842-CDE6-6A63DF292A4A}"/>
          </ac:picMkLst>
        </pc:picChg>
      </pc:sldChg>
      <pc:sldChg chg="addSp delSp modSp">
        <pc:chgData name="Patricia Mboya" userId="800a1b0381f0543e" providerId="Windows Live" clId="Web-{763A8E60-A4DE-43BB-8472-AFFAB48BAE0A}" dt="2022-07-28T18:25:29.827" v="47" actId="1076"/>
        <pc:sldMkLst>
          <pc:docMk/>
          <pc:sldMk cId="2260238168" sldId="262"/>
        </pc:sldMkLst>
        <pc:spChg chg="add del mod">
          <ac:chgData name="Patricia Mboya" userId="800a1b0381f0543e" providerId="Windows Live" clId="Web-{763A8E60-A4DE-43BB-8472-AFFAB48BAE0A}" dt="2022-07-28T18:25:22.982" v="46"/>
          <ac:spMkLst>
            <pc:docMk/>
            <pc:sldMk cId="2260238168" sldId="262"/>
            <ac:spMk id="7" creationId="{FAB48ADA-FB1F-6D7E-1197-E95F5A4A95B0}"/>
          </ac:spMkLst>
        </pc:spChg>
        <pc:picChg chg="add mod">
          <ac:chgData name="Patricia Mboya" userId="800a1b0381f0543e" providerId="Windows Live" clId="Web-{763A8E60-A4DE-43BB-8472-AFFAB48BAE0A}" dt="2022-07-28T18:25:29.827" v="47" actId="1076"/>
          <ac:picMkLst>
            <pc:docMk/>
            <pc:sldMk cId="2260238168" sldId="262"/>
            <ac:picMk id="3" creationId="{AD4793DE-AA26-1B47-5361-639356AF330D}"/>
          </ac:picMkLst>
        </pc:picChg>
      </pc:sldChg>
      <pc:sldChg chg="addSp delSp modSp">
        <pc:chgData name="Patricia Mboya" userId="800a1b0381f0543e" providerId="Windows Live" clId="Web-{763A8E60-A4DE-43BB-8472-AFFAB48BAE0A}" dt="2022-07-28T18:35:19.495" v="97" actId="1076"/>
        <pc:sldMkLst>
          <pc:docMk/>
          <pc:sldMk cId="607705259" sldId="264"/>
        </pc:sldMkLst>
        <pc:spChg chg="add del mod">
          <ac:chgData name="Patricia Mboya" userId="800a1b0381f0543e" providerId="Windows Live" clId="Web-{763A8E60-A4DE-43BB-8472-AFFAB48BAE0A}" dt="2022-07-28T18:34:55.369" v="94"/>
          <ac:spMkLst>
            <pc:docMk/>
            <pc:sldMk cId="607705259" sldId="264"/>
            <ac:spMk id="5" creationId="{AC8A7F52-8384-8BD8-2EE4-91B5BFFB4343}"/>
          </ac:spMkLst>
        </pc:spChg>
        <pc:picChg chg="add mod">
          <ac:chgData name="Patricia Mboya" userId="800a1b0381f0543e" providerId="Windows Live" clId="Web-{763A8E60-A4DE-43BB-8472-AFFAB48BAE0A}" dt="2022-07-28T18:35:19.495" v="97" actId="1076"/>
          <ac:picMkLst>
            <pc:docMk/>
            <pc:sldMk cId="607705259" sldId="264"/>
            <ac:picMk id="3" creationId="{56902706-111C-F063-EDCC-70FF64ED73F5}"/>
          </ac:picMkLst>
        </pc:picChg>
      </pc:sldChg>
      <pc:sldChg chg="addSp delSp modSp">
        <pc:chgData name="Patricia Mboya" userId="800a1b0381f0543e" providerId="Windows Live" clId="Web-{763A8E60-A4DE-43BB-8472-AFFAB48BAE0A}" dt="2022-07-28T18:31:47.167" v="86" actId="1076"/>
        <pc:sldMkLst>
          <pc:docMk/>
          <pc:sldMk cId="3968196851" sldId="265"/>
        </pc:sldMkLst>
        <pc:spChg chg="add del mod">
          <ac:chgData name="Patricia Mboya" userId="800a1b0381f0543e" providerId="Windows Live" clId="Web-{763A8E60-A4DE-43BB-8472-AFFAB48BAE0A}" dt="2022-07-28T18:31:40.792" v="85"/>
          <ac:spMkLst>
            <pc:docMk/>
            <pc:sldMk cId="3968196851" sldId="265"/>
            <ac:spMk id="12" creationId="{7E243096-383C-A683-F37C-9546A6D8FEDF}"/>
          </ac:spMkLst>
        </pc:spChg>
        <pc:spChg chg="mod">
          <ac:chgData name="Patricia Mboya" userId="800a1b0381f0543e" providerId="Windows Live" clId="Web-{763A8E60-A4DE-43BB-8472-AFFAB48BAE0A}" dt="2022-07-28T18:30:42.897" v="77" actId="1076"/>
          <ac:spMkLst>
            <pc:docMk/>
            <pc:sldMk cId="3968196851" sldId="265"/>
            <ac:spMk id="15" creationId="{8F99018C-00B9-DA08-60CA-CD2F1EF72071}"/>
          </ac:spMkLst>
        </pc:spChg>
        <pc:spChg chg="add del">
          <ac:chgData name="Patricia Mboya" userId="800a1b0381f0543e" providerId="Windows Live" clId="Web-{763A8E60-A4DE-43BB-8472-AFFAB48BAE0A}" dt="2022-07-28T18:30:12.988" v="74"/>
          <ac:spMkLst>
            <pc:docMk/>
            <pc:sldMk cId="3968196851" sldId="265"/>
            <ac:spMk id="19" creationId="{E62C8228-EA51-5D93-AE39-5610D76EA407}"/>
          </ac:spMkLst>
        </pc:spChg>
        <pc:graphicFrameChg chg="add del mod ord modGraphic">
          <ac:chgData name="Patricia Mboya" userId="800a1b0381f0543e" providerId="Windows Live" clId="Web-{763A8E60-A4DE-43BB-8472-AFFAB48BAE0A}" dt="2022-07-28T18:30:07.863" v="73"/>
          <ac:graphicFrameMkLst>
            <pc:docMk/>
            <pc:sldMk cId="3968196851" sldId="265"/>
            <ac:graphicFrameMk id="3" creationId="{9B1AF766-DE16-DEAF-EDB8-F00007C540C7}"/>
          </ac:graphicFrameMkLst>
        </pc:graphicFrameChg>
        <pc:picChg chg="mod">
          <ac:chgData name="Patricia Mboya" userId="800a1b0381f0543e" providerId="Windows Live" clId="Web-{763A8E60-A4DE-43BB-8472-AFFAB48BAE0A}" dt="2022-07-28T18:30:29.943" v="76" actId="1076"/>
          <ac:picMkLst>
            <pc:docMk/>
            <pc:sldMk cId="3968196851" sldId="265"/>
            <ac:picMk id="4" creationId="{01A5ACCC-940C-C250-B7C0-1CFF3F40C88A}"/>
          </ac:picMkLst>
        </pc:picChg>
        <pc:picChg chg="add mod">
          <ac:chgData name="Patricia Mboya" userId="800a1b0381f0543e" providerId="Windows Live" clId="Web-{763A8E60-A4DE-43BB-8472-AFFAB48BAE0A}" dt="2022-07-28T18:31:47.167" v="86" actId="1076"/>
          <ac:picMkLst>
            <pc:docMk/>
            <pc:sldMk cId="3968196851" sldId="265"/>
            <ac:picMk id="11" creationId="{70DC10BE-49BB-04C6-788B-65242321C342}"/>
          </ac:picMkLst>
        </pc:picChg>
      </pc:sldChg>
      <pc:sldChg chg="addSp delSp modSp">
        <pc:chgData name="Patricia Mboya" userId="800a1b0381f0543e" providerId="Windows Live" clId="Web-{763A8E60-A4DE-43BB-8472-AFFAB48BAE0A}" dt="2022-07-28T18:29:11.703" v="69" actId="1076"/>
        <pc:sldMkLst>
          <pc:docMk/>
          <pc:sldMk cId="2049981653" sldId="266"/>
        </pc:sldMkLst>
        <pc:spChg chg="add del mod">
          <ac:chgData name="Patricia Mboya" userId="800a1b0381f0543e" providerId="Windows Live" clId="Web-{763A8E60-A4DE-43BB-8472-AFFAB48BAE0A}" dt="2022-07-28T18:28:09.948" v="59"/>
          <ac:spMkLst>
            <pc:docMk/>
            <pc:sldMk cId="2049981653" sldId="266"/>
            <ac:spMk id="5" creationId="{C86B3830-0A72-63A3-D371-D934A4E90A8A}"/>
          </ac:spMkLst>
        </pc:spChg>
        <pc:spChg chg="add del mod">
          <ac:chgData name="Patricia Mboya" userId="800a1b0381f0543e" providerId="Windows Live" clId="Web-{763A8E60-A4DE-43BB-8472-AFFAB48BAE0A}" dt="2022-07-28T18:29:01.467" v="68"/>
          <ac:spMkLst>
            <pc:docMk/>
            <pc:sldMk cId="2049981653" sldId="266"/>
            <ac:spMk id="9" creationId="{D56E6F19-BFE6-91FD-3E96-BBBF6FC26819}"/>
          </ac:spMkLst>
        </pc:spChg>
        <pc:picChg chg="add del mod">
          <ac:chgData name="Patricia Mboya" userId="800a1b0381f0543e" providerId="Windows Live" clId="Web-{763A8E60-A4DE-43BB-8472-AFFAB48BAE0A}" dt="2022-07-28T18:28:09.948" v="60"/>
          <ac:picMkLst>
            <pc:docMk/>
            <pc:sldMk cId="2049981653" sldId="266"/>
            <ac:picMk id="3" creationId="{DCD4936B-F841-917D-CAF1-01333742C5EC}"/>
          </ac:picMkLst>
        </pc:picChg>
        <pc:picChg chg="add mod">
          <ac:chgData name="Patricia Mboya" userId="800a1b0381f0543e" providerId="Windows Live" clId="Web-{763A8E60-A4DE-43BB-8472-AFFAB48BAE0A}" dt="2022-07-28T18:29:11.703" v="69" actId="1076"/>
          <ac:picMkLst>
            <pc:docMk/>
            <pc:sldMk cId="2049981653" sldId="266"/>
            <ac:picMk id="7" creationId="{3A47091B-67BB-8216-D8DC-8177B880E0E3}"/>
          </ac:picMkLst>
        </pc:picChg>
      </pc:sldChg>
      <pc:sldChg chg="addSp delSp modSp">
        <pc:chgData name="Patricia Mboya" userId="800a1b0381f0543e" providerId="Windows Live" clId="Web-{763A8E60-A4DE-43BB-8472-AFFAB48BAE0A}" dt="2022-07-28T18:24:22.400" v="40" actId="1076"/>
        <pc:sldMkLst>
          <pc:docMk/>
          <pc:sldMk cId="1685328477" sldId="268"/>
        </pc:sldMkLst>
        <pc:spChg chg="add del mod">
          <ac:chgData name="Patricia Mboya" userId="800a1b0381f0543e" providerId="Windows Live" clId="Web-{763A8E60-A4DE-43BB-8472-AFFAB48BAE0A}" dt="2022-07-28T18:24:01.226" v="38"/>
          <ac:spMkLst>
            <pc:docMk/>
            <pc:sldMk cId="1685328477" sldId="268"/>
            <ac:spMk id="5" creationId="{64D6B8D0-EC42-A902-0A8D-7FB534648ED4}"/>
          </ac:spMkLst>
        </pc:spChg>
        <pc:picChg chg="add mod">
          <ac:chgData name="Patricia Mboya" userId="800a1b0381f0543e" providerId="Windows Live" clId="Web-{763A8E60-A4DE-43BB-8472-AFFAB48BAE0A}" dt="2022-07-28T18:24:22.400" v="40" actId="1076"/>
          <ac:picMkLst>
            <pc:docMk/>
            <pc:sldMk cId="1685328477" sldId="268"/>
            <ac:picMk id="3" creationId="{EB689B87-773A-F698-8E10-3DBA44C83169}"/>
          </ac:picMkLst>
        </pc:picChg>
      </pc:sldChg>
      <pc:sldChg chg="addSp delSp modSp new">
        <pc:chgData name="Patricia Mboya" userId="800a1b0381f0543e" providerId="Windows Live" clId="Web-{763A8E60-A4DE-43BB-8472-AFFAB48BAE0A}" dt="2022-07-28T18:48:18.727" v="241" actId="20577"/>
        <pc:sldMkLst>
          <pc:docMk/>
          <pc:sldMk cId="522326801" sldId="270"/>
        </pc:sldMkLst>
        <pc:spChg chg="mod">
          <ac:chgData name="Patricia Mboya" userId="800a1b0381f0543e" providerId="Windows Live" clId="Web-{763A8E60-A4DE-43BB-8472-AFFAB48BAE0A}" dt="2022-07-28T18:38:59.277" v="114" actId="20577"/>
          <ac:spMkLst>
            <pc:docMk/>
            <pc:sldMk cId="522326801" sldId="270"/>
            <ac:spMk id="2" creationId="{EC7B6347-CBBB-98C9-7BC3-FE0E5BD1F6AF}"/>
          </ac:spMkLst>
        </pc:spChg>
        <pc:spChg chg="mod">
          <ac:chgData name="Patricia Mboya" userId="800a1b0381f0543e" providerId="Windows Live" clId="Web-{763A8E60-A4DE-43BB-8472-AFFAB48BAE0A}" dt="2022-07-28T18:48:18.727" v="241" actId="20577"/>
          <ac:spMkLst>
            <pc:docMk/>
            <pc:sldMk cId="522326801" sldId="270"/>
            <ac:spMk id="3" creationId="{52BB85C8-436C-0730-147A-8869E591FCAF}"/>
          </ac:spMkLst>
        </pc:spChg>
        <pc:spChg chg="add del mod">
          <ac:chgData name="Patricia Mboya" userId="800a1b0381f0543e" providerId="Windows Live" clId="Web-{763A8E60-A4DE-43BB-8472-AFFAB48BAE0A}" dt="2022-07-28T18:43:17.236" v="237"/>
          <ac:spMkLst>
            <pc:docMk/>
            <pc:sldMk cId="522326801" sldId="270"/>
            <ac:spMk id="5" creationId="{EFE0DA0C-35BF-5AA3-D707-E737CFB6A13C}"/>
          </ac:spMkLst>
        </pc:spChg>
        <pc:picChg chg="add mod">
          <ac:chgData name="Patricia Mboya" userId="800a1b0381f0543e" providerId="Windows Live" clId="Web-{763A8E60-A4DE-43BB-8472-AFFAB48BAE0A}" dt="2022-07-28T18:43:24.064" v="238" actId="1076"/>
          <ac:picMkLst>
            <pc:docMk/>
            <pc:sldMk cId="522326801" sldId="270"/>
            <ac:picMk id="4" creationId="{DC6465C2-3B97-024A-EF26-FC9783FA3261}"/>
          </ac:picMkLst>
        </pc:picChg>
      </pc:sldChg>
    </pc:docChg>
  </pc:docChgLst>
  <pc:docChgLst>
    <pc:chgData name="Patricia Mboya" userId="800a1b0381f0543e" providerId="Windows Live" clId="Web-{365E82EE-B5AA-4490-A3DA-72F45E8E2E44}"/>
    <pc:docChg chg="addSld delSld modSld">
      <pc:chgData name="Patricia Mboya" userId="800a1b0381f0543e" providerId="Windows Live" clId="Web-{365E82EE-B5AA-4490-A3DA-72F45E8E2E44}" dt="2022-07-28T18:03:15.585" v="876"/>
      <pc:docMkLst>
        <pc:docMk/>
      </pc:docMkLst>
      <pc:sldChg chg="addSp modSp mod setBg addAnim">
        <pc:chgData name="Patricia Mboya" userId="800a1b0381f0543e" providerId="Windows Live" clId="Web-{365E82EE-B5AA-4490-A3DA-72F45E8E2E44}" dt="2022-07-28T18:03:15.585" v="876"/>
        <pc:sldMkLst>
          <pc:docMk/>
          <pc:sldMk cId="3622625124" sldId="256"/>
        </pc:sldMkLst>
        <pc:spChg chg="mod">
          <ac:chgData name="Patricia Mboya" userId="800a1b0381f0543e" providerId="Windows Live" clId="Web-{365E82EE-B5AA-4490-A3DA-72F45E8E2E44}" dt="2022-07-28T18:03:15.585" v="874"/>
          <ac:spMkLst>
            <pc:docMk/>
            <pc:sldMk cId="3622625124" sldId="256"/>
            <ac:spMk id="2" creationId="{00000000-0000-0000-0000-000000000000}"/>
          </ac:spMkLst>
        </pc:spChg>
        <pc:spChg chg="mod">
          <ac:chgData name="Patricia Mboya" userId="800a1b0381f0543e" providerId="Windows Live" clId="Web-{365E82EE-B5AA-4490-A3DA-72F45E8E2E44}" dt="2022-07-28T18:03:15.585" v="874"/>
          <ac:spMkLst>
            <pc:docMk/>
            <pc:sldMk cId="3622625124" sldId="256"/>
            <ac:spMk id="3" creationId="{00000000-0000-0000-0000-000000000000}"/>
          </ac:spMkLst>
        </pc:spChg>
        <pc:spChg chg="add">
          <ac:chgData name="Patricia Mboya" userId="800a1b0381f0543e" providerId="Windows Live" clId="Web-{365E82EE-B5AA-4490-A3DA-72F45E8E2E44}" dt="2022-07-28T18:03:15.585" v="874"/>
          <ac:spMkLst>
            <pc:docMk/>
            <pc:sldMk cId="3622625124" sldId="256"/>
            <ac:spMk id="8" creationId="{F81819F9-8CAC-4A6C-8F06-0482027F9736}"/>
          </ac:spMkLst>
        </pc:spChg>
        <pc:spChg chg="add">
          <ac:chgData name="Patricia Mboya" userId="800a1b0381f0543e" providerId="Windows Live" clId="Web-{365E82EE-B5AA-4490-A3DA-72F45E8E2E44}" dt="2022-07-28T18:03:15.585" v="874"/>
          <ac:spMkLst>
            <pc:docMk/>
            <pc:sldMk cId="3622625124" sldId="256"/>
            <ac:spMk id="10" creationId="{4A98CC08-AEC2-4E8F-8F52-0F5C6372DB4F}"/>
          </ac:spMkLst>
        </pc:spChg>
        <pc:spChg chg="add">
          <ac:chgData name="Patricia Mboya" userId="800a1b0381f0543e" providerId="Windows Live" clId="Web-{365E82EE-B5AA-4490-A3DA-72F45E8E2E44}" dt="2022-07-28T18:03:15.585" v="874"/>
          <ac:spMkLst>
            <pc:docMk/>
            <pc:sldMk cId="3622625124" sldId="256"/>
            <ac:spMk id="40" creationId="{1310EFE2-B91D-47E7-B117-C2A802800A7C}"/>
          </ac:spMkLst>
        </pc:spChg>
        <pc:grpChg chg="add">
          <ac:chgData name="Patricia Mboya" userId="800a1b0381f0543e" providerId="Windows Live" clId="Web-{365E82EE-B5AA-4490-A3DA-72F45E8E2E44}" dt="2022-07-28T18:03:15.585" v="874"/>
          <ac:grpSpMkLst>
            <pc:docMk/>
            <pc:sldMk cId="3622625124" sldId="256"/>
            <ac:grpSpMk id="12" creationId="{5D1545E6-EB3C-4478-A661-A2CA963F129C}"/>
          </ac:grpSpMkLst>
        </pc:grpChg>
        <pc:grpChg chg="add">
          <ac:chgData name="Patricia Mboya" userId="800a1b0381f0543e" providerId="Windows Live" clId="Web-{365E82EE-B5AA-4490-A3DA-72F45E8E2E44}" dt="2022-07-28T18:03:15.585" v="874"/>
          <ac:grpSpMkLst>
            <pc:docMk/>
            <pc:sldMk cId="3622625124" sldId="256"/>
            <ac:grpSpMk id="26" creationId="{40A75861-F6C5-44A9-B161-B03701CBDE0C}"/>
          </ac:grpSpMkLst>
        </pc:grpChg>
      </pc:sldChg>
      <pc:sldChg chg="addSp modSp new mod setBg setClrOvrMap">
        <pc:chgData name="Patricia Mboya" userId="800a1b0381f0543e" providerId="Windows Live" clId="Web-{365E82EE-B5AA-4490-A3DA-72F45E8E2E44}" dt="2022-07-28T11:54:49.440" v="72" actId="20577"/>
        <pc:sldMkLst>
          <pc:docMk/>
          <pc:sldMk cId="678738913" sldId="257"/>
        </pc:sldMkLst>
        <pc:spChg chg="mod">
          <ac:chgData name="Patricia Mboya" userId="800a1b0381f0543e" providerId="Windows Live" clId="Web-{365E82EE-B5AA-4490-A3DA-72F45E8E2E44}" dt="2022-07-28T11:28:10.018" v="14"/>
          <ac:spMkLst>
            <pc:docMk/>
            <pc:sldMk cId="678738913" sldId="257"/>
            <ac:spMk id="2" creationId="{7C2135B8-FD59-99E6-6E36-CB4D78CA217A}"/>
          </ac:spMkLst>
        </pc:spChg>
        <pc:spChg chg="mod">
          <ac:chgData name="Patricia Mboya" userId="800a1b0381f0543e" providerId="Windows Live" clId="Web-{365E82EE-B5AA-4490-A3DA-72F45E8E2E44}" dt="2022-07-28T11:54:49.440" v="72" actId="20577"/>
          <ac:spMkLst>
            <pc:docMk/>
            <pc:sldMk cId="678738913" sldId="257"/>
            <ac:spMk id="3" creationId="{D48CF5C8-166A-C7CB-61D3-753FBDFBFA15}"/>
          </ac:spMkLst>
        </pc:spChg>
        <pc:spChg chg="add">
          <ac:chgData name="Patricia Mboya" userId="800a1b0381f0543e" providerId="Windows Live" clId="Web-{365E82EE-B5AA-4490-A3DA-72F45E8E2E44}" dt="2022-07-28T11:28:10.018" v="14"/>
          <ac:spMkLst>
            <pc:docMk/>
            <pc:sldMk cId="678738913" sldId="257"/>
            <ac:spMk id="8" creationId="{66AFD431-09B7-42CA-BF39-9FE5DBE53797}"/>
          </ac:spMkLst>
        </pc:spChg>
        <pc:spChg chg="add">
          <ac:chgData name="Patricia Mboya" userId="800a1b0381f0543e" providerId="Windows Live" clId="Web-{365E82EE-B5AA-4490-A3DA-72F45E8E2E44}" dt="2022-07-28T11:28:10.018" v="14"/>
          <ac:spMkLst>
            <pc:docMk/>
            <pc:sldMk cId="678738913" sldId="257"/>
            <ac:spMk id="24" creationId="{E7D63BAB-D0DB-4F66-92F9-4D2E0A2E5A47}"/>
          </ac:spMkLst>
        </pc:spChg>
        <pc:grpChg chg="add">
          <ac:chgData name="Patricia Mboya" userId="800a1b0381f0543e" providerId="Windows Live" clId="Web-{365E82EE-B5AA-4490-A3DA-72F45E8E2E44}" dt="2022-07-28T11:28:10.018" v="14"/>
          <ac:grpSpMkLst>
            <pc:docMk/>
            <pc:sldMk cId="678738913" sldId="257"/>
            <ac:grpSpMk id="10" creationId="{9711C96E-3D2D-48C8-AAB9-C1CB02D1D51C}"/>
          </ac:grpSpMkLst>
        </pc:grpChg>
      </pc:sldChg>
      <pc:sldChg chg="addSp delSp modSp new del mod setBg addAnim delAnim">
        <pc:chgData name="Patricia Mboya" userId="800a1b0381f0543e" providerId="Windows Live" clId="Web-{365E82EE-B5AA-4490-A3DA-72F45E8E2E44}" dt="2022-07-28T17:35:46.990" v="703"/>
        <pc:sldMkLst>
          <pc:docMk/>
          <pc:sldMk cId="2580027553" sldId="258"/>
        </pc:sldMkLst>
        <pc:spChg chg="mod">
          <ac:chgData name="Patricia Mboya" userId="800a1b0381f0543e" providerId="Windows Live" clId="Web-{365E82EE-B5AA-4490-A3DA-72F45E8E2E44}" dt="2022-07-28T13:11:33.034" v="87"/>
          <ac:spMkLst>
            <pc:docMk/>
            <pc:sldMk cId="2580027553" sldId="258"/>
            <ac:spMk id="2" creationId="{5BB819E6-5B0E-03CF-8A6F-3600BC08C857}"/>
          </ac:spMkLst>
        </pc:spChg>
        <pc:spChg chg="add del">
          <ac:chgData name="Patricia Mboya" userId="800a1b0381f0543e" providerId="Windows Live" clId="Web-{365E82EE-B5AA-4490-A3DA-72F45E8E2E44}" dt="2022-07-28T13:11:22.049" v="83"/>
          <ac:spMkLst>
            <pc:docMk/>
            <pc:sldMk cId="2580027553" sldId="258"/>
            <ac:spMk id="35" creationId="{CE6C63DC-BAE4-42B6-8FDF-F6467C2D23AC}"/>
          </ac:spMkLst>
        </pc:spChg>
        <pc:spChg chg="add del">
          <ac:chgData name="Patricia Mboya" userId="800a1b0381f0543e" providerId="Windows Live" clId="Web-{365E82EE-B5AA-4490-A3DA-72F45E8E2E44}" dt="2022-07-28T13:11:22.049" v="83"/>
          <ac:spMkLst>
            <pc:docMk/>
            <pc:sldMk cId="2580027553" sldId="258"/>
            <ac:spMk id="37" creationId="{5BD23F8E-2E78-4C84-8EFB-FE6C8ACB7F1F}"/>
          </ac:spMkLst>
        </pc:spChg>
        <pc:spChg chg="add del">
          <ac:chgData name="Patricia Mboya" userId="800a1b0381f0543e" providerId="Windows Live" clId="Web-{365E82EE-B5AA-4490-A3DA-72F45E8E2E44}" dt="2022-07-28T13:11:22.049" v="83"/>
          <ac:spMkLst>
            <pc:docMk/>
            <pc:sldMk cId="2580027553" sldId="258"/>
            <ac:spMk id="39" creationId="{57ABABA7-0420-4200-9B65-1C1967CE9373}"/>
          </ac:spMkLst>
        </pc:spChg>
        <pc:spChg chg="add del">
          <ac:chgData name="Patricia Mboya" userId="800a1b0381f0543e" providerId="Windows Live" clId="Web-{365E82EE-B5AA-4490-A3DA-72F45E8E2E44}" dt="2022-07-28T13:11:22.049" v="83"/>
          <ac:spMkLst>
            <pc:docMk/>
            <pc:sldMk cId="2580027553" sldId="258"/>
            <ac:spMk id="41" creationId="{A317EBE3-FF86-4DA1-BC9A-331F7F2144E9}"/>
          </ac:spMkLst>
        </pc:spChg>
        <pc:spChg chg="add del">
          <ac:chgData name="Patricia Mboya" userId="800a1b0381f0543e" providerId="Windows Live" clId="Web-{365E82EE-B5AA-4490-A3DA-72F45E8E2E44}" dt="2022-07-28T13:11:33.034" v="87"/>
          <ac:spMkLst>
            <pc:docMk/>
            <pc:sldMk cId="2580027553" sldId="258"/>
            <ac:spMk id="61" creationId="{CE6C63DC-BAE4-42B6-8FDF-F6467C2D23AC}"/>
          </ac:spMkLst>
        </pc:spChg>
        <pc:spChg chg="add del">
          <ac:chgData name="Patricia Mboya" userId="800a1b0381f0543e" providerId="Windows Live" clId="Web-{365E82EE-B5AA-4490-A3DA-72F45E8E2E44}" dt="2022-07-28T13:11:33.034" v="87"/>
          <ac:spMkLst>
            <pc:docMk/>
            <pc:sldMk cId="2580027553" sldId="258"/>
            <ac:spMk id="62" creationId="{5BD23F8E-2E78-4C84-8EFB-FE6C8ACB7F1F}"/>
          </ac:spMkLst>
        </pc:spChg>
        <pc:spChg chg="add del">
          <ac:chgData name="Patricia Mboya" userId="800a1b0381f0543e" providerId="Windows Live" clId="Web-{365E82EE-B5AA-4490-A3DA-72F45E8E2E44}" dt="2022-07-28T13:11:33.034" v="87"/>
          <ac:spMkLst>
            <pc:docMk/>
            <pc:sldMk cId="2580027553" sldId="258"/>
            <ac:spMk id="63" creationId="{57ABABA7-0420-4200-9B65-1C1967CE9373}"/>
          </ac:spMkLst>
        </pc:spChg>
        <pc:spChg chg="add del">
          <ac:chgData name="Patricia Mboya" userId="800a1b0381f0543e" providerId="Windows Live" clId="Web-{365E82EE-B5AA-4490-A3DA-72F45E8E2E44}" dt="2022-07-28T13:11:33.034" v="87"/>
          <ac:spMkLst>
            <pc:docMk/>
            <pc:sldMk cId="2580027553" sldId="258"/>
            <ac:spMk id="64" creationId="{A317EBE3-FF86-4DA1-BC9A-331F7F2144E9}"/>
          </ac:spMkLst>
        </pc:spChg>
        <pc:grpChg chg="add del">
          <ac:chgData name="Patricia Mboya" userId="800a1b0381f0543e" providerId="Windows Live" clId="Web-{365E82EE-B5AA-4490-A3DA-72F45E8E2E44}" dt="2022-07-28T13:11:22.049" v="83"/>
          <ac:grpSpMkLst>
            <pc:docMk/>
            <pc:sldMk cId="2580027553" sldId="258"/>
            <ac:grpSpMk id="7" creationId="{8CD25866-F15D-40A4-AEC5-47C044637AB7}"/>
          </ac:grpSpMkLst>
        </pc:grpChg>
        <pc:grpChg chg="add del">
          <ac:chgData name="Patricia Mboya" userId="800a1b0381f0543e" providerId="Windows Live" clId="Web-{365E82EE-B5AA-4490-A3DA-72F45E8E2E44}" dt="2022-07-28T13:11:22.049" v="83"/>
          <ac:grpSpMkLst>
            <pc:docMk/>
            <pc:sldMk cId="2580027553" sldId="258"/>
            <ac:grpSpMk id="21" creationId="{0C4A17ED-96AA-44A6-A050-E1A7A1CDD9E7}"/>
          </ac:grpSpMkLst>
        </pc:grpChg>
        <pc:grpChg chg="add del">
          <ac:chgData name="Patricia Mboya" userId="800a1b0381f0543e" providerId="Windows Live" clId="Web-{365E82EE-B5AA-4490-A3DA-72F45E8E2E44}" dt="2022-07-28T13:11:22.049" v="83"/>
          <ac:grpSpMkLst>
            <pc:docMk/>
            <pc:sldMk cId="2580027553" sldId="258"/>
            <ac:grpSpMk id="43" creationId="{7A03E380-9CD1-4ABA-A763-9F9D252B8908}"/>
          </ac:grpSpMkLst>
        </pc:grpChg>
        <pc:grpChg chg="add del">
          <ac:chgData name="Patricia Mboya" userId="800a1b0381f0543e" providerId="Windows Live" clId="Web-{365E82EE-B5AA-4490-A3DA-72F45E8E2E44}" dt="2022-07-28T13:11:33.034" v="87"/>
          <ac:grpSpMkLst>
            <pc:docMk/>
            <pc:sldMk cId="2580027553" sldId="258"/>
            <ac:grpSpMk id="59" creationId="{8CD25866-F15D-40A4-AEC5-47C044637AB7}"/>
          </ac:grpSpMkLst>
        </pc:grpChg>
        <pc:grpChg chg="add del">
          <ac:chgData name="Patricia Mboya" userId="800a1b0381f0543e" providerId="Windows Live" clId="Web-{365E82EE-B5AA-4490-A3DA-72F45E8E2E44}" dt="2022-07-28T13:11:33.034" v="87"/>
          <ac:grpSpMkLst>
            <pc:docMk/>
            <pc:sldMk cId="2580027553" sldId="258"/>
            <ac:grpSpMk id="60" creationId="{0C4A17ED-96AA-44A6-A050-E1A7A1CDD9E7}"/>
          </ac:grpSpMkLst>
        </pc:grpChg>
        <pc:grpChg chg="add del">
          <ac:chgData name="Patricia Mboya" userId="800a1b0381f0543e" providerId="Windows Live" clId="Web-{365E82EE-B5AA-4490-A3DA-72F45E8E2E44}" dt="2022-07-28T13:11:33.034" v="87"/>
          <ac:grpSpMkLst>
            <pc:docMk/>
            <pc:sldMk cId="2580027553" sldId="258"/>
            <ac:grpSpMk id="65" creationId="{7A03E380-9CD1-4ABA-A763-9F9D252B8908}"/>
          </ac:grpSpMkLst>
        </pc:grpChg>
        <pc:cxnChg chg="add del">
          <ac:chgData name="Patricia Mboya" userId="800a1b0381f0543e" providerId="Windows Live" clId="Web-{365E82EE-B5AA-4490-A3DA-72F45E8E2E44}" dt="2022-07-28T13:11:22.049" v="83"/>
          <ac:cxnSpMkLst>
            <pc:docMk/>
            <pc:sldMk cId="2580027553" sldId="258"/>
            <ac:cxnSpMk id="57" creationId="{34D43EC1-35FA-4FC3-8526-F655CEB09D9C}"/>
          </ac:cxnSpMkLst>
        </pc:cxnChg>
        <pc:cxnChg chg="add del">
          <ac:chgData name="Patricia Mboya" userId="800a1b0381f0543e" providerId="Windows Live" clId="Web-{365E82EE-B5AA-4490-A3DA-72F45E8E2E44}" dt="2022-07-28T13:11:33.034" v="87"/>
          <ac:cxnSpMkLst>
            <pc:docMk/>
            <pc:sldMk cId="2580027553" sldId="258"/>
            <ac:cxnSpMk id="66" creationId="{34D43EC1-35FA-4FC3-8526-F655CEB09D9C}"/>
          </ac:cxnSpMkLst>
        </pc:cxnChg>
      </pc:sldChg>
      <pc:sldChg chg="addSp delSp modSp new mod setBg">
        <pc:chgData name="Patricia Mboya" userId="800a1b0381f0543e" providerId="Windows Live" clId="Web-{365E82EE-B5AA-4490-A3DA-72F45E8E2E44}" dt="2022-07-28T17:15:35.294" v="592" actId="20577"/>
        <pc:sldMkLst>
          <pc:docMk/>
          <pc:sldMk cId="345185989" sldId="259"/>
        </pc:sldMkLst>
        <pc:spChg chg="mod">
          <ac:chgData name="Patricia Mboya" userId="800a1b0381f0543e" providerId="Windows Live" clId="Web-{365E82EE-B5AA-4490-A3DA-72F45E8E2E44}" dt="2022-07-28T17:13:25.462" v="551"/>
          <ac:spMkLst>
            <pc:docMk/>
            <pc:sldMk cId="345185989" sldId="259"/>
            <ac:spMk id="2" creationId="{9D670B22-E346-5036-1818-898EC0306D1C}"/>
          </ac:spMkLst>
        </pc:spChg>
        <pc:spChg chg="del mod">
          <ac:chgData name="Patricia Mboya" userId="800a1b0381f0543e" providerId="Windows Live" clId="Web-{365E82EE-B5AA-4490-A3DA-72F45E8E2E44}" dt="2022-07-28T17:13:25.462" v="551"/>
          <ac:spMkLst>
            <pc:docMk/>
            <pc:sldMk cId="345185989" sldId="259"/>
            <ac:spMk id="3" creationId="{4C17FF84-E37C-972D-B0A3-3378482C7270}"/>
          </ac:spMkLst>
        </pc:spChg>
        <pc:spChg chg="add">
          <ac:chgData name="Patricia Mboya" userId="800a1b0381f0543e" providerId="Windows Live" clId="Web-{365E82EE-B5AA-4490-A3DA-72F45E8E2E44}" dt="2022-07-28T17:13:25.462" v="551"/>
          <ac:spMkLst>
            <pc:docMk/>
            <pc:sldMk cId="345185989" sldId="259"/>
            <ac:spMk id="9" creationId="{A3D9AEEE-1CCD-43C0-BA3E-16D60A6E23C0}"/>
          </ac:spMkLst>
        </pc:spChg>
        <pc:spChg chg="add">
          <ac:chgData name="Patricia Mboya" userId="800a1b0381f0543e" providerId="Windows Live" clId="Web-{365E82EE-B5AA-4490-A3DA-72F45E8E2E44}" dt="2022-07-28T17:13:25.462" v="551"/>
          <ac:spMkLst>
            <pc:docMk/>
            <pc:sldMk cId="345185989" sldId="259"/>
            <ac:spMk id="11" creationId="{60F880A6-33D3-4EEC-A780-B73559B9F24C}"/>
          </ac:spMkLst>
        </pc:spChg>
        <pc:spChg chg="add">
          <ac:chgData name="Patricia Mboya" userId="800a1b0381f0543e" providerId="Windows Live" clId="Web-{365E82EE-B5AA-4490-A3DA-72F45E8E2E44}" dt="2022-07-28T17:13:25.462" v="551"/>
          <ac:spMkLst>
            <pc:docMk/>
            <pc:sldMk cId="345185989" sldId="259"/>
            <ac:spMk id="13" creationId="{2C6246ED-0535-4496-A8F6-1E80CC4EB853}"/>
          </ac:spMkLst>
        </pc:spChg>
        <pc:graphicFrameChg chg="add modGraphic">
          <ac:chgData name="Patricia Mboya" userId="800a1b0381f0543e" providerId="Windows Live" clId="Web-{365E82EE-B5AA-4490-A3DA-72F45E8E2E44}" dt="2022-07-28T17:15:35.294" v="592" actId="20577"/>
          <ac:graphicFrameMkLst>
            <pc:docMk/>
            <pc:sldMk cId="345185989" sldId="259"/>
            <ac:graphicFrameMk id="5" creationId="{77C43868-2FCA-1BCC-B215-58B7C676DD53}"/>
          </ac:graphicFrameMkLst>
        </pc:graphicFrameChg>
      </pc:sldChg>
      <pc:sldChg chg="addSp delSp modSp new mod setBg">
        <pc:chgData name="Patricia Mboya" userId="800a1b0381f0543e" providerId="Windows Live" clId="Web-{365E82EE-B5AA-4490-A3DA-72F45E8E2E44}" dt="2022-07-28T16:24:39.961" v="183"/>
        <pc:sldMkLst>
          <pc:docMk/>
          <pc:sldMk cId="2240580218" sldId="260"/>
        </pc:sldMkLst>
        <pc:spChg chg="mod">
          <ac:chgData name="Patricia Mboya" userId="800a1b0381f0543e" providerId="Windows Live" clId="Web-{365E82EE-B5AA-4490-A3DA-72F45E8E2E44}" dt="2022-07-28T16:24:39.961" v="183"/>
          <ac:spMkLst>
            <pc:docMk/>
            <pc:sldMk cId="2240580218" sldId="260"/>
            <ac:spMk id="2" creationId="{65B2F51D-4149-8D29-763D-41CEAB51251F}"/>
          </ac:spMkLst>
        </pc:spChg>
        <pc:spChg chg="mod">
          <ac:chgData name="Patricia Mboya" userId="800a1b0381f0543e" providerId="Windows Live" clId="Web-{365E82EE-B5AA-4490-A3DA-72F45E8E2E44}" dt="2022-07-28T16:24:39.961" v="183"/>
          <ac:spMkLst>
            <pc:docMk/>
            <pc:sldMk cId="2240580218" sldId="260"/>
            <ac:spMk id="3" creationId="{F31AFEB6-580E-4B34-1467-07773E8DE4D4}"/>
          </ac:spMkLst>
        </pc:spChg>
        <pc:spChg chg="add del">
          <ac:chgData name="Patricia Mboya" userId="800a1b0381f0543e" providerId="Windows Live" clId="Web-{365E82EE-B5AA-4490-A3DA-72F45E8E2E44}" dt="2022-07-28T16:24:39.961" v="183"/>
          <ac:spMkLst>
            <pc:docMk/>
            <pc:sldMk cId="2240580218" sldId="260"/>
            <ac:spMk id="8" creationId="{CD306B45-25EE-434D-ABA9-A27B79320CFF}"/>
          </ac:spMkLst>
        </pc:spChg>
        <pc:spChg chg="add del">
          <ac:chgData name="Patricia Mboya" userId="800a1b0381f0543e" providerId="Windows Live" clId="Web-{365E82EE-B5AA-4490-A3DA-72F45E8E2E44}" dt="2022-07-28T16:24:39.961" v="183"/>
          <ac:spMkLst>
            <pc:docMk/>
            <pc:sldMk cId="2240580218" sldId="260"/>
            <ac:spMk id="10" creationId="{0A42F85E-4939-431E-8B4A-EC07C8E0AB65}"/>
          </ac:spMkLst>
        </pc:spChg>
        <pc:spChg chg="add">
          <ac:chgData name="Patricia Mboya" userId="800a1b0381f0543e" providerId="Windows Live" clId="Web-{365E82EE-B5AA-4490-A3DA-72F45E8E2E44}" dt="2022-07-28T16:24:39.961" v="183"/>
          <ac:spMkLst>
            <pc:docMk/>
            <pc:sldMk cId="2240580218" sldId="260"/>
            <ac:spMk id="31" creationId="{23C7736A-5A08-4021-9AB6-390DFF506AA8}"/>
          </ac:spMkLst>
        </pc:spChg>
        <pc:spChg chg="add">
          <ac:chgData name="Patricia Mboya" userId="800a1b0381f0543e" providerId="Windows Live" clId="Web-{365E82EE-B5AA-4490-A3DA-72F45E8E2E44}" dt="2022-07-28T16:24:39.961" v="183"/>
          <ac:spMkLst>
            <pc:docMk/>
            <pc:sldMk cId="2240580218" sldId="260"/>
            <ac:spMk id="33" creationId="{433DF4D3-8A35-461A-ABE0-F56B78A1371F}"/>
          </ac:spMkLst>
        </pc:spChg>
        <pc:grpChg chg="add del">
          <ac:chgData name="Patricia Mboya" userId="800a1b0381f0543e" providerId="Windows Live" clId="Web-{365E82EE-B5AA-4490-A3DA-72F45E8E2E44}" dt="2022-07-28T16:24:39.961" v="183"/>
          <ac:grpSpMkLst>
            <pc:docMk/>
            <pc:sldMk cId="2240580218" sldId="260"/>
            <ac:grpSpMk id="14" creationId="{5D2B17EF-74EB-4C33-B2E2-8E727B2E7D68}"/>
          </ac:grpSpMkLst>
        </pc:grpChg>
        <pc:picChg chg="add mod ord">
          <ac:chgData name="Patricia Mboya" userId="800a1b0381f0543e" providerId="Windows Live" clId="Web-{365E82EE-B5AA-4490-A3DA-72F45E8E2E44}" dt="2022-07-28T16:24:39.961" v="183"/>
          <ac:picMkLst>
            <pc:docMk/>
            <pc:sldMk cId="2240580218" sldId="260"/>
            <ac:picMk id="4" creationId="{81CB7C9A-EC2D-FD23-67EE-BE7DA79EB414}"/>
          </ac:picMkLst>
        </pc:picChg>
        <pc:cxnChg chg="add del">
          <ac:chgData name="Patricia Mboya" userId="800a1b0381f0543e" providerId="Windows Live" clId="Web-{365E82EE-B5AA-4490-A3DA-72F45E8E2E44}" dt="2022-07-28T16:24:39.961" v="183"/>
          <ac:cxnSpMkLst>
            <pc:docMk/>
            <pc:sldMk cId="2240580218" sldId="260"/>
            <ac:cxnSpMk id="12" creationId="{27EBB3F9-D6F7-4F6A-8843-9FEBA15E4969}"/>
          </ac:cxnSpMkLst>
        </pc:cxnChg>
      </pc:sldChg>
      <pc:sldChg chg="addSp delSp modSp new mod setBg">
        <pc:chgData name="Patricia Mboya" userId="800a1b0381f0543e" providerId="Windows Live" clId="Web-{365E82EE-B5AA-4490-A3DA-72F45E8E2E44}" dt="2022-07-28T16:41:27.096" v="234" actId="20577"/>
        <pc:sldMkLst>
          <pc:docMk/>
          <pc:sldMk cId="2046962627" sldId="261"/>
        </pc:sldMkLst>
        <pc:spChg chg="mod ord">
          <ac:chgData name="Patricia Mboya" userId="800a1b0381f0543e" providerId="Windows Live" clId="Web-{365E82EE-B5AA-4490-A3DA-72F45E8E2E44}" dt="2022-07-28T16:38:35.232" v="231"/>
          <ac:spMkLst>
            <pc:docMk/>
            <pc:sldMk cId="2046962627" sldId="261"/>
            <ac:spMk id="2" creationId="{CEAAB451-9C98-6A46-A8BC-AD29F9790E3D}"/>
          </ac:spMkLst>
        </pc:spChg>
        <pc:spChg chg="del">
          <ac:chgData name="Patricia Mboya" userId="800a1b0381f0543e" providerId="Windows Live" clId="Web-{365E82EE-B5AA-4490-A3DA-72F45E8E2E44}" dt="2022-07-28T16:29:07.773" v="193"/>
          <ac:spMkLst>
            <pc:docMk/>
            <pc:sldMk cId="2046962627" sldId="261"/>
            <ac:spMk id="3" creationId="{8A040807-840C-8B51-14CD-98A980F1325C}"/>
          </ac:spMkLst>
        </pc:spChg>
        <pc:spChg chg="add mod ord">
          <ac:chgData name="Patricia Mboya" userId="800a1b0381f0543e" providerId="Windows Live" clId="Web-{365E82EE-B5AA-4490-A3DA-72F45E8E2E44}" dt="2022-07-28T16:41:27.096" v="234" actId="20577"/>
          <ac:spMkLst>
            <pc:docMk/>
            <pc:sldMk cId="2046962627" sldId="261"/>
            <ac:spMk id="8" creationId="{82DD03C6-76E1-B7A0-963C-7653C069284D}"/>
          </ac:spMkLst>
        </pc:spChg>
        <pc:spChg chg="add del">
          <ac:chgData name="Patricia Mboya" userId="800a1b0381f0543e" providerId="Windows Live" clId="Web-{365E82EE-B5AA-4490-A3DA-72F45E8E2E44}" dt="2022-07-28T16:35:51.555" v="201"/>
          <ac:spMkLst>
            <pc:docMk/>
            <pc:sldMk cId="2046962627" sldId="261"/>
            <ac:spMk id="11" creationId="{3F4C104D-5F30-4811-9376-566B26E4719A}"/>
          </ac:spMkLst>
        </pc:spChg>
        <pc:spChg chg="add del">
          <ac:chgData name="Patricia Mboya" userId="800a1b0381f0543e" providerId="Windows Live" clId="Web-{365E82EE-B5AA-4490-A3DA-72F45E8E2E44}" dt="2022-07-28T16:35:51.555" v="201"/>
          <ac:spMkLst>
            <pc:docMk/>
            <pc:sldMk cId="2046962627" sldId="261"/>
            <ac:spMk id="13" creationId="{0815E34B-5D02-4E01-A936-E8E1C0AB6F12}"/>
          </ac:spMkLst>
        </pc:spChg>
        <pc:spChg chg="add del">
          <ac:chgData name="Patricia Mboya" userId="800a1b0381f0543e" providerId="Windows Live" clId="Web-{365E82EE-B5AA-4490-A3DA-72F45E8E2E44}" dt="2022-07-28T16:35:51.555" v="201"/>
          <ac:spMkLst>
            <pc:docMk/>
            <pc:sldMk cId="2046962627" sldId="261"/>
            <ac:spMk id="15" creationId="{7DE3414B-B032-4710-A468-D3285E38C5FF}"/>
          </ac:spMkLst>
        </pc:spChg>
        <pc:spChg chg="add del">
          <ac:chgData name="Patricia Mboya" userId="800a1b0381f0543e" providerId="Windows Live" clId="Web-{365E82EE-B5AA-4490-A3DA-72F45E8E2E44}" dt="2022-07-28T16:35:51.555" v="200"/>
          <ac:spMkLst>
            <pc:docMk/>
            <pc:sldMk cId="2046962627" sldId="261"/>
            <ac:spMk id="20" creationId="{B5898079-081F-4617-AC6B-4290266737B3}"/>
          </ac:spMkLst>
        </pc:spChg>
        <pc:spChg chg="add del">
          <ac:chgData name="Patricia Mboya" userId="800a1b0381f0543e" providerId="Windows Live" clId="Web-{365E82EE-B5AA-4490-A3DA-72F45E8E2E44}" dt="2022-07-28T16:35:51.555" v="200"/>
          <ac:spMkLst>
            <pc:docMk/>
            <pc:sldMk cId="2046962627" sldId="261"/>
            <ac:spMk id="22" creationId="{BB829EC8-5B3D-469E-942E-5E6E569E5C9B}"/>
          </ac:spMkLst>
        </pc:spChg>
        <pc:spChg chg="add del">
          <ac:chgData name="Patricia Mboya" userId="800a1b0381f0543e" providerId="Windows Live" clId="Web-{365E82EE-B5AA-4490-A3DA-72F45E8E2E44}" dt="2022-07-28T16:35:51.555" v="200"/>
          <ac:spMkLst>
            <pc:docMk/>
            <pc:sldMk cId="2046962627" sldId="261"/>
            <ac:spMk id="24" creationId="{55D72A3F-A083-4502-838A-2C32C980026F}"/>
          </ac:spMkLst>
        </pc:spChg>
        <pc:spChg chg="add del">
          <ac:chgData name="Patricia Mboya" userId="800a1b0381f0543e" providerId="Windows Live" clId="Web-{365E82EE-B5AA-4490-A3DA-72F45E8E2E44}" dt="2022-07-28T16:38:35.232" v="231"/>
          <ac:spMkLst>
            <pc:docMk/>
            <pc:sldMk cId="2046962627" sldId="261"/>
            <ac:spMk id="26" creationId="{9073237B-D536-4B4C-8928-3510CB0F8984}"/>
          </ac:spMkLst>
        </pc:spChg>
        <pc:spChg chg="add del">
          <ac:chgData name="Patricia Mboya" userId="800a1b0381f0543e" providerId="Windows Live" clId="Web-{365E82EE-B5AA-4490-A3DA-72F45E8E2E44}" dt="2022-07-28T16:38:35.232" v="231"/>
          <ac:spMkLst>
            <pc:docMk/>
            <pc:sldMk cId="2046962627" sldId="261"/>
            <ac:spMk id="27" creationId="{488B1383-B33A-45D9-AF5F-DD1522135AD3}"/>
          </ac:spMkLst>
        </pc:spChg>
        <pc:spChg chg="add del">
          <ac:chgData name="Patricia Mboya" userId="800a1b0381f0543e" providerId="Windows Live" clId="Web-{365E82EE-B5AA-4490-A3DA-72F45E8E2E44}" dt="2022-07-28T16:38:35.232" v="231"/>
          <ac:spMkLst>
            <pc:docMk/>
            <pc:sldMk cId="2046962627" sldId="261"/>
            <ac:spMk id="28" creationId="{ADD2565E-493E-4545-99C0-2F033FAF94AE}"/>
          </ac:spMkLst>
        </pc:spChg>
        <pc:spChg chg="add del">
          <ac:chgData name="Patricia Mboya" userId="800a1b0381f0543e" providerId="Windows Live" clId="Web-{365E82EE-B5AA-4490-A3DA-72F45E8E2E44}" dt="2022-07-28T16:38:35.232" v="231"/>
          <ac:spMkLst>
            <pc:docMk/>
            <pc:sldMk cId="2046962627" sldId="261"/>
            <ac:spMk id="33" creationId="{23C7736A-5A08-4021-9AB6-390DFF506AA8}"/>
          </ac:spMkLst>
        </pc:spChg>
        <pc:spChg chg="add del">
          <ac:chgData name="Patricia Mboya" userId="800a1b0381f0543e" providerId="Windows Live" clId="Web-{365E82EE-B5AA-4490-A3DA-72F45E8E2E44}" dt="2022-07-28T16:38:35.232" v="231"/>
          <ac:spMkLst>
            <pc:docMk/>
            <pc:sldMk cId="2046962627" sldId="261"/>
            <ac:spMk id="35" creationId="{433DF4D3-8A35-461A-ABE0-F56B78A1371F}"/>
          </ac:spMkLst>
        </pc:spChg>
        <pc:picChg chg="add mod ord">
          <ac:chgData name="Patricia Mboya" userId="800a1b0381f0543e" providerId="Windows Live" clId="Web-{365E82EE-B5AA-4490-A3DA-72F45E8E2E44}" dt="2022-07-28T16:38:35.232" v="231"/>
          <ac:picMkLst>
            <pc:docMk/>
            <pc:sldMk cId="2046962627" sldId="261"/>
            <ac:picMk id="4" creationId="{9C6863E2-591B-3F45-8500-5B107BAEC120}"/>
          </ac:picMkLst>
        </pc:picChg>
        <pc:picChg chg="add mod">
          <ac:chgData name="Patricia Mboya" userId="800a1b0381f0543e" providerId="Windows Live" clId="Web-{365E82EE-B5AA-4490-A3DA-72F45E8E2E44}" dt="2022-07-28T16:38:35.232" v="231"/>
          <ac:picMkLst>
            <pc:docMk/>
            <pc:sldMk cId="2046962627" sldId="261"/>
            <ac:picMk id="5" creationId="{87DAB538-D1CD-8524-03CA-3FA7010C063C}"/>
          </ac:picMkLst>
        </pc:picChg>
      </pc:sldChg>
      <pc:sldChg chg="addSp delSp modSp new mod setBg">
        <pc:chgData name="Patricia Mboya" userId="800a1b0381f0543e" providerId="Windows Live" clId="Web-{365E82EE-B5AA-4490-A3DA-72F45E8E2E44}" dt="2022-07-28T16:46:33.782" v="350" actId="20577"/>
        <pc:sldMkLst>
          <pc:docMk/>
          <pc:sldMk cId="2260238168" sldId="262"/>
        </pc:sldMkLst>
        <pc:spChg chg="mod">
          <ac:chgData name="Patricia Mboya" userId="800a1b0381f0543e" providerId="Windows Live" clId="Web-{365E82EE-B5AA-4490-A3DA-72F45E8E2E44}" dt="2022-07-28T16:44:06.492" v="259" actId="20577"/>
          <ac:spMkLst>
            <pc:docMk/>
            <pc:sldMk cId="2260238168" sldId="262"/>
            <ac:spMk id="2" creationId="{B1A802CC-D592-D7E9-B2F2-9F0AA4CFF87D}"/>
          </ac:spMkLst>
        </pc:spChg>
        <pc:spChg chg="del">
          <ac:chgData name="Patricia Mboya" userId="800a1b0381f0543e" providerId="Windows Live" clId="Web-{365E82EE-B5AA-4490-A3DA-72F45E8E2E44}" dt="2022-07-28T16:43:07.365" v="256"/>
          <ac:spMkLst>
            <pc:docMk/>
            <pc:sldMk cId="2260238168" sldId="262"/>
            <ac:spMk id="3" creationId="{BAC28E9F-F545-97B1-639E-00DE27CAC002}"/>
          </ac:spMkLst>
        </pc:spChg>
        <pc:spChg chg="mod">
          <ac:chgData name="Patricia Mboya" userId="800a1b0381f0543e" providerId="Windows Live" clId="Web-{365E82EE-B5AA-4490-A3DA-72F45E8E2E44}" dt="2022-07-28T16:46:33.782" v="350" actId="20577"/>
          <ac:spMkLst>
            <pc:docMk/>
            <pc:sldMk cId="2260238168" sldId="262"/>
            <ac:spMk id="4" creationId="{1D30144B-9FA2-B9FF-68FA-54218CA87A39}"/>
          </ac:spMkLst>
        </pc:spChg>
        <pc:spChg chg="add">
          <ac:chgData name="Patricia Mboya" userId="800a1b0381f0543e" providerId="Windows Live" clId="Web-{365E82EE-B5AA-4490-A3DA-72F45E8E2E44}" dt="2022-07-28T16:43:58.632" v="258"/>
          <ac:spMkLst>
            <pc:docMk/>
            <pc:sldMk cId="2260238168" sldId="262"/>
            <ac:spMk id="39" creationId="{A84F153B-2093-4171-BD2D-1631695C9B80}"/>
          </ac:spMkLst>
        </pc:spChg>
        <pc:spChg chg="add">
          <ac:chgData name="Patricia Mboya" userId="800a1b0381f0543e" providerId="Windows Live" clId="Web-{365E82EE-B5AA-4490-A3DA-72F45E8E2E44}" dt="2022-07-28T16:43:58.632" v="258"/>
          <ac:spMkLst>
            <pc:docMk/>
            <pc:sldMk cId="2260238168" sldId="262"/>
            <ac:spMk id="41" creationId="{99499096-7355-478E-8CCB-A47EA1B7970A}"/>
          </ac:spMkLst>
        </pc:spChg>
        <pc:spChg chg="add">
          <ac:chgData name="Patricia Mboya" userId="800a1b0381f0543e" providerId="Windows Live" clId="Web-{365E82EE-B5AA-4490-A3DA-72F45E8E2E44}" dt="2022-07-28T16:43:58.632" v="258"/>
          <ac:spMkLst>
            <pc:docMk/>
            <pc:sldMk cId="2260238168" sldId="262"/>
            <ac:spMk id="43" creationId="{DBC20014-76EE-4AA8-A81C-AB7732F6D1D8}"/>
          </ac:spMkLst>
        </pc:spChg>
        <pc:spChg chg="add">
          <ac:chgData name="Patricia Mboya" userId="800a1b0381f0543e" providerId="Windows Live" clId="Web-{365E82EE-B5AA-4490-A3DA-72F45E8E2E44}" dt="2022-07-28T16:43:58.632" v="258"/>
          <ac:spMkLst>
            <pc:docMk/>
            <pc:sldMk cId="2260238168" sldId="262"/>
            <ac:spMk id="45" creationId="{A12B0BC9-E176-42AE-B0E6-E693944DADE3}"/>
          </ac:spMkLst>
        </pc:spChg>
        <pc:spChg chg="add">
          <ac:chgData name="Patricia Mboya" userId="800a1b0381f0543e" providerId="Windows Live" clId="Web-{365E82EE-B5AA-4490-A3DA-72F45E8E2E44}" dt="2022-07-28T16:43:58.632" v="258"/>
          <ac:spMkLst>
            <pc:docMk/>
            <pc:sldMk cId="2260238168" sldId="262"/>
            <ac:spMk id="47" creationId="{F2AB710C-1DBB-4CBF-B435-3DA7B1DCF923}"/>
          </ac:spMkLst>
        </pc:spChg>
        <pc:spChg chg="add">
          <ac:chgData name="Patricia Mboya" userId="800a1b0381f0543e" providerId="Windows Live" clId="Web-{365E82EE-B5AA-4490-A3DA-72F45E8E2E44}" dt="2022-07-28T16:43:58.632" v="258"/>
          <ac:spMkLst>
            <pc:docMk/>
            <pc:sldMk cId="2260238168" sldId="262"/>
            <ac:spMk id="49" creationId="{24BD5F1C-2549-4176-8D25-61D621A443DC}"/>
          </ac:spMkLst>
        </pc:spChg>
        <pc:grpChg chg="add">
          <ac:chgData name="Patricia Mboya" userId="800a1b0381f0543e" providerId="Windows Live" clId="Web-{365E82EE-B5AA-4490-A3DA-72F45E8E2E44}" dt="2022-07-28T16:43:58.632" v="258"/>
          <ac:grpSpMkLst>
            <pc:docMk/>
            <pc:sldMk cId="2260238168" sldId="262"/>
            <ac:grpSpMk id="11" creationId="{EB9B5B69-A297-4D2F-8B89-529DA8A273B2}"/>
          </ac:grpSpMkLst>
        </pc:grpChg>
        <pc:grpChg chg="add">
          <ac:chgData name="Patricia Mboya" userId="800a1b0381f0543e" providerId="Windows Live" clId="Web-{365E82EE-B5AA-4490-A3DA-72F45E8E2E44}" dt="2022-07-28T16:43:58.632" v="258"/>
          <ac:grpSpMkLst>
            <pc:docMk/>
            <pc:sldMk cId="2260238168" sldId="262"/>
            <ac:grpSpMk id="25" creationId="{BC9C8D0D-644B-4B97-B83C-CC8E64361D44}"/>
          </ac:grpSpMkLst>
        </pc:grpChg>
        <pc:picChg chg="add mod ord">
          <ac:chgData name="Patricia Mboya" userId="800a1b0381f0543e" providerId="Windows Live" clId="Web-{365E82EE-B5AA-4490-A3DA-72F45E8E2E44}" dt="2022-07-28T16:43:58.632" v="258"/>
          <ac:picMkLst>
            <pc:docMk/>
            <pc:sldMk cId="2260238168" sldId="262"/>
            <ac:picMk id="5" creationId="{16DF1C10-E204-D180-632A-D1BF6D4C4837}"/>
          </ac:picMkLst>
        </pc:picChg>
        <pc:picChg chg="add mod">
          <ac:chgData name="Patricia Mboya" userId="800a1b0381f0543e" providerId="Windows Live" clId="Web-{365E82EE-B5AA-4490-A3DA-72F45E8E2E44}" dt="2022-07-28T16:43:58.632" v="258"/>
          <ac:picMkLst>
            <pc:docMk/>
            <pc:sldMk cId="2260238168" sldId="262"/>
            <ac:picMk id="6" creationId="{1F749F00-8C59-224F-AF81-AC398F7439B4}"/>
          </ac:picMkLst>
        </pc:picChg>
      </pc:sldChg>
      <pc:sldChg chg="addSp delSp modSp new mod setBg">
        <pc:chgData name="Patricia Mboya" userId="800a1b0381f0543e" providerId="Windows Live" clId="Web-{365E82EE-B5AA-4490-A3DA-72F45E8E2E44}" dt="2022-07-28T16:50:56.218" v="452" actId="20577"/>
        <pc:sldMkLst>
          <pc:docMk/>
          <pc:sldMk cId="2178572410" sldId="263"/>
        </pc:sldMkLst>
        <pc:spChg chg="mod">
          <ac:chgData name="Patricia Mboya" userId="800a1b0381f0543e" providerId="Windows Live" clId="Web-{365E82EE-B5AA-4490-A3DA-72F45E8E2E44}" dt="2022-07-28T16:48:42.255" v="379" actId="20577"/>
          <ac:spMkLst>
            <pc:docMk/>
            <pc:sldMk cId="2178572410" sldId="263"/>
            <ac:spMk id="2" creationId="{68175B25-0247-4FEC-E717-1487095DE392}"/>
          </ac:spMkLst>
        </pc:spChg>
        <pc:spChg chg="del">
          <ac:chgData name="Patricia Mboya" userId="800a1b0381f0543e" providerId="Windows Live" clId="Web-{365E82EE-B5AA-4490-A3DA-72F45E8E2E44}" dt="2022-07-28T16:47:25.971" v="375"/>
          <ac:spMkLst>
            <pc:docMk/>
            <pc:sldMk cId="2178572410" sldId="263"/>
            <ac:spMk id="3" creationId="{0346ADDD-1A06-8FB1-A76A-D6FF59FB96D5}"/>
          </ac:spMkLst>
        </pc:spChg>
        <pc:spChg chg="add mod">
          <ac:chgData name="Patricia Mboya" userId="800a1b0381f0543e" providerId="Windows Live" clId="Web-{365E82EE-B5AA-4490-A3DA-72F45E8E2E44}" dt="2022-07-28T16:50:56.218" v="452" actId="20577"/>
          <ac:spMkLst>
            <pc:docMk/>
            <pc:sldMk cId="2178572410" sldId="263"/>
            <ac:spMk id="8" creationId="{21256B31-A936-B93F-2ACC-4AFE1EF68E5F}"/>
          </ac:spMkLst>
        </pc:spChg>
        <pc:spChg chg="add">
          <ac:chgData name="Patricia Mboya" userId="800a1b0381f0543e" providerId="Windows Live" clId="Web-{365E82EE-B5AA-4490-A3DA-72F45E8E2E44}" dt="2022-07-28T16:48:23.348" v="376"/>
          <ac:spMkLst>
            <pc:docMk/>
            <pc:sldMk cId="2178572410" sldId="263"/>
            <ac:spMk id="11" creationId="{3F4C104D-5F30-4811-9376-566B26E4719A}"/>
          </ac:spMkLst>
        </pc:spChg>
        <pc:spChg chg="add">
          <ac:chgData name="Patricia Mboya" userId="800a1b0381f0543e" providerId="Windows Live" clId="Web-{365E82EE-B5AA-4490-A3DA-72F45E8E2E44}" dt="2022-07-28T16:48:23.348" v="376"/>
          <ac:spMkLst>
            <pc:docMk/>
            <pc:sldMk cId="2178572410" sldId="263"/>
            <ac:spMk id="13" creationId="{0815E34B-5D02-4E01-A936-E8E1C0AB6F12}"/>
          </ac:spMkLst>
        </pc:spChg>
        <pc:spChg chg="add">
          <ac:chgData name="Patricia Mboya" userId="800a1b0381f0543e" providerId="Windows Live" clId="Web-{365E82EE-B5AA-4490-A3DA-72F45E8E2E44}" dt="2022-07-28T16:48:23.348" v="376"/>
          <ac:spMkLst>
            <pc:docMk/>
            <pc:sldMk cId="2178572410" sldId="263"/>
            <ac:spMk id="15" creationId="{7DE3414B-B032-4710-A468-D3285E38C5FF}"/>
          </ac:spMkLst>
        </pc:spChg>
        <pc:picChg chg="add mod ord">
          <ac:chgData name="Patricia Mboya" userId="800a1b0381f0543e" providerId="Windows Live" clId="Web-{365E82EE-B5AA-4490-A3DA-72F45E8E2E44}" dt="2022-07-28T16:48:23.348" v="376"/>
          <ac:picMkLst>
            <pc:docMk/>
            <pc:sldMk cId="2178572410" sldId="263"/>
            <ac:picMk id="4" creationId="{1930D8E1-A9AA-A5EB-51E3-E2C87650C280}"/>
          </ac:picMkLst>
        </pc:picChg>
      </pc:sldChg>
      <pc:sldChg chg="addSp delSp modSp new mod setBg">
        <pc:chgData name="Patricia Mboya" userId="800a1b0381f0543e" providerId="Windows Live" clId="Web-{365E82EE-B5AA-4490-A3DA-72F45E8E2E44}" dt="2022-07-28T16:54:26.459" v="484" actId="14100"/>
        <pc:sldMkLst>
          <pc:docMk/>
          <pc:sldMk cId="607705259" sldId="264"/>
        </pc:sldMkLst>
        <pc:spChg chg="mod">
          <ac:chgData name="Patricia Mboya" userId="800a1b0381f0543e" providerId="Windows Live" clId="Web-{365E82EE-B5AA-4490-A3DA-72F45E8E2E44}" dt="2022-07-28T16:53:48.051" v="480"/>
          <ac:spMkLst>
            <pc:docMk/>
            <pc:sldMk cId="607705259" sldId="264"/>
            <ac:spMk id="2" creationId="{622B6415-4DFB-DDA1-2051-D3FA037D712A}"/>
          </ac:spMkLst>
        </pc:spChg>
        <pc:spChg chg="del">
          <ac:chgData name="Patricia Mboya" userId="800a1b0381f0543e" providerId="Windows Live" clId="Web-{365E82EE-B5AA-4490-A3DA-72F45E8E2E44}" dt="2022-07-28T16:52:07.033" v="479"/>
          <ac:spMkLst>
            <pc:docMk/>
            <pc:sldMk cId="607705259" sldId="264"/>
            <ac:spMk id="3" creationId="{BD71952E-58F7-BDAC-ACEA-2E15706872C7}"/>
          </ac:spMkLst>
        </pc:spChg>
        <pc:spChg chg="add mod">
          <ac:chgData name="Patricia Mboya" userId="800a1b0381f0543e" providerId="Windows Live" clId="Web-{365E82EE-B5AA-4490-A3DA-72F45E8E2E44}" dt="2022-07-28T16:54:26.459" v="484" actId="14100"/>
          <ac:spMkLst>
            <pc:docMk/>
            <pc:sldMk cId="607705259" sldId="264"/>
            <ac:spMk id="8" creationId="{A85AD87B-633F-6E06-12C0-2D5A99E380A3}"/>
          </ac:spMkLst>
        </pc:spChg>
        <pc:spChg chg="add">
          <ac:chgData name="Patricia Mboya" userId="800a1b0381f0543e" providerId="Windows Live" clId="Web-{365E82EE-B5AA-4490-A3DA-72F45E8E2E44}" dt="2022-07-28T16:53:48.051" v="480"/>
          <ac:spMkLst>
            <pc:docMk/>
            <pc:sldMk cId="607705259" sldId="264"/>
            <ac:spMk id="11" creationId="{3F4C104D-5F30-4811-9376-566B26E4719A}"/>
          </ac:spMkLst>
        </pc:spChg>
        <pc:spChg chg="add">
          <ac:chgData name="Patricia Mboya" userId="800a1b0381f0543e" providerId="Windows Live" clId="Web-{365E82EE-B5AA-4490-A3DA-72F45E8E2E44}" dt="2022-07-28T16:53:48.051" v="480"/>
          <ac:spMkLst>
            <pc:docMk/>
            <pc:sldMk cId="607705259" sldId="264"/>
            <ac:spMk id="13" creationId="{0815E34B-5D02-4E01-A936-E8E1C0AB6F12}"/>
          </ac:spMkLst>
        </pc:spChg>
        <pc:spChg chg="add">
          <ac:chgData name="Patricia Mboya" userId="800a1b0381f0543e" providerId="Windows Live" clId="Web-{365E82EE-B5AA-4490-A3DA-72F45E8E2E44}" dt="2022-07-28T16:53:48.051" v="480"/>
          <ac:spMkLst>
            <pc:docMk/>
            <pc:sldMk cId="607705259" sldId="264"/>
            <ac:spMk id="15" creationId="{7DE3414B-B032-4710-A468-D3285E38C5FF}"/>
          </ac:spMkLst>
        </pc:spChg>
        <pc:picChg chg="add mod ord">
          <ac:chgData name="Patricia Mboya" userId="800a1b0381f0543e" providerId="Windows Live" clId="Web-{365E82EE-B5AA-4490-A3DA-72F45E8E2E44}" dt="2022-07-28T16:53:48.051" v="480"/>
          <ac:picMkLst>
            <pc:docMk/>
            <pc:sldMk cId="607705259" sldId="264"/>
            <ac:picMk id="4" creationId="{F18D978D-D835-1C68-B754-AA81F78D9F50}"/>
          </ac:picMkLst>
        </pc:picChg>
      </pc:sldChg>
      <pc:sldChg chg="addSp delSp modSp new mod setBg">
        <pc:chgData name="Patricia Mboya" userId="800a1b0381f0543e" providerId="Windows Live" clId="Web-{365E82EE-B5AA-4490-A3DA-72F45E8E2E44}" dt="2022-07-28T17:03:47.929" v="506"/>
        <pc:sldMkLst>
          <pc:docMk/>
          <pc:sldMk cId="3968196851" sldId="265"/>
        </pc:sldMkLst>
        <pc:spChg chg="mod ord">
          <ac:chgData name="Patricia Mboya" userId="800a1b0381f0543e" providerId="Windows Live" clId="Web-{365E82EE-B5AA-4490-A3DA-72F45E8E2E44}" dt="2022-07-28T17:03:47.929" v="506"/>
          <ac:spMkLst>
            <pc:docMk/>
            <pc:sldMk cId="3968196851" sldId="265"/>
            <ac:spMk id="2" creationId="{5DE258DC-DEF1-6DE1-2E1D-B3616972B4E0}"/>
          </ac:spMkLst>
        </pc:spChg>
        <pc:spChg chg="del">
          <ac:chgData name="Patricia Mboya" userId="800a1b0381f0543e" providerId="Windows Live" clId="Web-{365E82EE-B5AA-4490-A3DA-72F45E8E2E44}" dt="2022-07-28T16:55:18.288" v="500"/>
          <ac:spMkLst>
            <pc:docMk/>
            <pc:sldMk cId="3968196851" sldId="265"/>
            <ac:spMk id="3" creationId="{0CA5132F-A9C9-9AFD-F153-4B97F0FBDA15}"/>
          </ac:spMkLst>
        </pc:spChg>
        <pc:spChg chg="add del">
          <ac:chgData name="Patricia Mboya" userId="800a1b0381f0543e" providerId="Windows Live" clId="Web-{365E82EE-B5AA-4490-A3DA-72F45E8E2E44}" dt="2022-07-28T16:58:06.419" v="502"/>
          <ac:spMkLst>
            <pc:docMk/>
            <pc:sldMk cId="3968196851" sldId="265"/>
            <ac:spMk id="8" creationId="{B3376BEB-1A42-2806-4D94-7A70968A78E2}"/>
          </ac:spMkLst>
        </pc:spChg>
        <pc:spChg chg="add del">
          <ac:chgData name="Patricia Mboya" userId="800a1b0381f0543e" providerId="Windows Live" clId="Web-{365E82EE-B5AA-4490-A3DA-72F45E8E2E44}" dt="2022-07-28T16:58:06.419" v="502"/>
          <ac:spMkLst>
            <pc:docMk/>
            <pc:sldMk cId="3968196851" sldId="265"/>
            <ac:spMk id="11" creationId="{23C7736A-5A08-4021-9AB6-390DFF506AA8}"/>
          </ac:spMkLst>
        </pc:spChg>
        <pc:spChg chg="add del">
          <ac:chgData name="Patricia Mboya" userId="800a1b0381f0543e" providerId="Windows Live" clId="Web-{365E82EE-B5AA-4490-A3DA-72F45E8E2E44}" dt="2022-07-28T16:58:06.419" v="502"/>
          <ac:spMkLst>
            <pc:docMk/>
            <pc:sldMk cId="3968196851" sldId="265"/>
            <ac:spMk id="13" creationId="{433DF4D3-8A35-461A-ABE0-F56B78A1371F}"/>
          </ac:spMkLst>
        </pc:spChg>
        <pc:spChg chg="add mod">
          <ac:chgData name="Patricia Mboya" userId="800a1b0381f0543e" providerId="Windows Live" clId="Web-{365E82EE-B5AA-4490-A3DA-72F45E8E2E44}" dt="2022-07-28T17:03:41.648" v="505" actId="20577"/>
          <ac:spMkLst>
            <pc:docMk/>
            <pc:sldMk cId="3968196851" sldId="265"/>
            <ac:spMk id="15" creationId="{8F99018C-00B9-DA08-60CA-CD2F1EF72071}"/>
          </ac:spMkLst>
        </pc:spChg>
        <pc:spChg chg="add">
          <ac:chgData name="Patricia Mboya" userId="800a1b0381f0543e" providerId="Windows Live" clId="Web-{365E82EE-B5AA-4490-A3DA-72F45E8E2E44}" dt="2022-07-28T17:03:47.929" v="506"/>
          <ac:spMkLst>
            <pc:docMk/>
            <pc:sldMk cId="3968196851" sldId="265"/>
            <ac:spMk id="17" creationId="{3F4C104D-5F30-4811-9376-566B26E4719A}"/>
          </ac:spMkLst>
        </pc:spChg>
        <pc:spChg chg="add">
          <ac:chgData name="Patricia Mboya" userId="800a1b0381f0543e" providerId="Windows Live" clId="Web-{365E82EE-B5AA-4490-A3DA-72F45E8E2E44}" dt="2022-07-28T17:03:47.929" v="506"/>
          <ac:spMkLst>
            <pc:docMk/>
            <pc:sldMk cId="3968196851" sldId="265"/>
            <ac:spMk id="18" creationId="{0815E34B-5D02-4E01-A936-E8E1C0AB6F12}"/>
          </ac:spMkLst>
        </pc:spChg>
        <pc:spChg chg="add">
          <ac:chgData name="Patricia Mboya" userId="800a1b0381f0543e" providerId="Windows Live" clId="Web-{365E82EE-B5AA-4490-A3DA-72F45E8E2E44}" dt="2022-07-28T17:03:47.929" v="506"/>
          <ac:spMkLst>
            <pc:docMk/>
            <pc:sldMk cId="3968196851" sldId="265"/>
            <ac:spMk id="19" creationId="{E62C8228-EA51-5D93-AE39-5610D76EA407}"/>
          </ac:spMkLst>
        </pc:spChg>
        <pc:spChg chg="add">
          <ac:chgData name="Patricia Mboya" userId="800a1b0381f0543e" providerId="Windows Live" clId="Web-{365E82EE-B5AA-4490-A3DA-72F45E8E2E44}" dt="2022-07-28T17:03:47.929" v="506"/>
          <ac:spMkLst>
            <pc:docMk/>
            <pc:sldMk cId="3968196851" sldId="265"/>
            <ac:spMk id="20" creationId="{7DE3414B-B032-4710-A468-D3285E38C5FF}"/>
          </ac:spMkLst>
        </pc:spChg>
        <pc:picChg chg="add mod ord">
          <ac:chgData name="Patricia Mboya" userId="800a1b0381f0543e" providerId="Windows Live" clId="Web-{365E82EE-B5AA-4490-A3DA-72F45E8E2E44}" dt="2022-07-28T17:03:47.929" v="506"/>
          <ac:picMkLst>
            <pc:docMk/>
            <pc:sldMk cId="3968196851" sldId="265"/>
            <ac:picMk id="4" creationId="{01A5ACCC-940C-C250-B7C0-1CFF3F40C88A}"/>
          </ac:picMkLst>
        </pc:picChg>
      </pc:sldChg>
      <pc:sldChg chg="addSp delSp modSp new mod setBg">
        <pc:chgData name="Patricia Mboya" userId="800a1b0381f0543e" providerId="Windows Live" clId="Web-{365E82EE-B5AA-4490-A3DA-72F45E8E2E44}" dt="2022-07-28T17:06:16.199" v="524" actId="20577"/>
        <pc:sldMkLst>
          <pc:docMk/>
          <pc:sldMk cId="2049981653" sldId="266"/>
        </pc:sldMkLst>
        <pc:spChg chg="mod">
          <ac:chgData name="Patricia Mboya" userId="800a1b0381f0543e" providerId="Windows Live" clId="Web-{365E82EE-B5AA-4490-A3DA-72F45E8E2E44}" dt="2022-07-28T17:05:20.354" v="522"/>
          <ac:spMkLst>
            <pc:docMk/>
            <pc:sldMk cId="2049981653" sldId="266"/>
            <ac:spMk id="2" creationId="{93F6D8E5-6856-32C8-197C-F3E594EE5CA8}"/>
          </ac:spMkLst>
        </pc:spChg>
        <pc:spChg chg="del">
          <ac:chgData name="Patricia Mboya" userId="800a1b0381f0543e" providerId="Windows Live" clId="Web-{365E82EE-B5AA-4490-A3DA-72F45E8E2E44}" dt="2022-07-28T17:04:32.774" v="521"/>
          <ac:spMkLst>
            <pc:docMk/>
            <pc:sldMk cId="2049981653" sldId="266"/>
            <ac:spMk id="3" creationId="{F042C557-A1B8-48F6-2C6B-BF20974E71FB}"/>
          </ac:spMkLst>
        </pc:spChg>
        <pc:spChg chg="add mod">
          <ac:chgData name="Patricia Mboya" userId="800a1b0381f0543e" providerId="Windows Live" clId="Web-{365E82EE-B5AA-4490-A3DA-72F45E8E2E44}" dt="2022-07-28T17:06:16.199" v="524" actId="20577"/>
          <ac:spMkLst>
            <pc:docMk/>
            <pc:sldMk cId="2049981653" sldId="266"/>
            <ac:spMk id="8" creationId="{B85CEAB2-696E-CD36-1ECC-0F7AD5C96FF9}"/>
          </ac:spMkLst>
        </pc:spChg>
        <pc:spChg chg="add">
          <ac:chgData name="Patricia Mboya" userId="800a1b0381f0543e" providerId="Windows Live" clId="Web-{365E82EE-B5AA-4490-A3DA-72F45E8E2E44}" dt="2022-07-28T17:05:20.354" v="522"/>
          <ac:spMkLst>
            <pc:docMk/>
            <pc:sldMk cId="2049981653" sldId="266"/>
            <ac:spMk id="11" creationId="{3F4C104D-5F30-4811-9376-566B26E4719A}"/>
          </ac:spMkLst>
        </pc:spChg>
        <pc:spChg chg="add">
          <ac:chgData name="Patricia Mboya" userId="800a1b0381f0543e" providerId="Windows Live" clId="Web-{365E82EE-B5AA-4490-A3DA-72F45E8E2E44}" dt="2022-07-28T17:05:20.354" v="522"/>
          <ac:spMkLst>
            <pc:docMk/>
            <pc:sldMk cId="2049981653" sldId="266"/>
            <ac:spMk id="13" creationId="{0815E34B-5D02-4E01-A936-E8E1C0AB6F12}"/>
          </ac:spMkLst>
        </pc:spChg>
        <pc:spChg chg="add">
          <ac:chgData name="Patricia Mboya" userId="800a1b0381f0543e" providerId="Windows Live" clId="Web-{365E82EE-B5AA-4490-A3DA-72F45E8E2E44}" dt="2022-07-28T17:05:20.354" v="522"/>
          <ac:spMkLst>
            <pc:docMk/>
            <pc:sldMk cId="2049981653" sldId="266"/>
            <ac:spMk id="15" creationId="{7DE3414B-B032-4710-A468-D3285E38C5FF}"/>
          </ac:spMkLst>
        </pc:spChg>
        <pc:picChg chg="add mod ord">
          <ac:chgData name="Patricia Mboya" userId="800a1b0381f0543e" providerId="Windows Live" clId="Web-{365E82EE-B5AA-4490-A3DA-72F45E8E2E44}" dt="2022-07-28T17:05:20.354" v="522"/>
          <ac:picMkLst>
            <pc:docMk/>
            <pc:sldMk cId="2049981653" sldId="266"/>
            <ac:picMk id="4" creationId="{BF4F9CD2-D421-9069-0EAB-EFA959ABEB9A}"/>
          </ac:picMkLst>
        </pc:picChg>
      </pc:sldChg>
      <pc:sldChg chg="addSp delSp modSp new mod setBg">
        <pc:chgData name="Patricia Mboya" userId="800a1b0381f0543e" providerId="Windows Live" clId="Web-{365E82EE-B5AA-4490-A3DA-72F45E8E2E44}" dt="2022-07-28T17:36:09.647" v="705" actId="20577"/>
        <pc:sldMkLst>
          <pc:docMk/>
          <pc:sldMk cId="2134855565" sldId="267"/>
        </pc:sldMkLst>
        <pc:spChg chg="mod">
          <ac:chgData name="Patricia Mboya" userId="800a1b0381f0543e" providerId="Windows Live" clId="Web-{365E82EE-B5AA-4490-A3DA-72F45E8E2E44}" dt="2022-07-28T17:10:57.255" v="549"/>
          <ac:spMkLst>
            <pc:docMk/>
            <pc:sldMk cId="2134855565" sldId="267"/>
            <ac:spMk id="2" creationId="{1DDC37E2-D6B9-8D7D-7296-F8B220BCA425}"/>
          </ac:spMkLst>
        </pc:spChg>
        <pc:spChg chg="del">
          <ac:chgData name="Patricia Mboya" userId="800a1b0381f0543e" providerId="Windows Live" clId="Web-{365E82EE-B5AA-4490-A3DA-72F45E8E2E44}" dt="2022-07-28T17:08:39.469" v="536"/>
          <ac:spMkLst>
            <pc:docMk/>
            <pc:sldMk cId="2134855565" sldId="267"/>
            <ac:spMk id="3" creationId="{4DAA008B-DE89-616C-8D55-613A4C375E56}"/>
          </ac:spMkLst>
        </pc:spChg>
        <pc:spChg chg="add del">
          <ac:chgData name="Patricia Mboya" userId="800a1b0381f0543e" providerId="Windows Live" clId="Web-{365E82EE-B5AA-4490-A3DA-72F45E8E2E44}" dt="2022-07-28T17:09:28.783" v="538"/>
          <ac:spMkLst>
            <pc:docMk/>
            <pc:sldMk cId="2134855565" sldId="267"/>
            <ac:spMk id="8" creationId="{8ACA9B92-3262-33EB-5FAF-5D267482BDDB}"/>
          </ac:spMkLst>
        </pc:spChg>
        <pc:spChg chg="add mod">
          <ac:chgData name="Patricia Mboya" userId="800a1b0381f0543e" providerId="Windows Live" clId="Web-{365E82EE-B5AA-4490-A3DA-72F45E8E2E44}" dt="2022-07-28T17:36:09.647" v="705" actId="20577"/>
          <ac:spMkLst>
            <pc:docMk/>
            <pc:sldMk cId="2134855565" sldId="267"/>
            <ac:spMk id="10" creationId="{00BD8B24-E878-95B9-44F2-DAF71D624D63}"/>
          </ac:spMkLst>
        </pc:spChg>
        <pc:spChg chg="add">
          <ac:chgData name="Patricia Mboya" userId="800a1b0381f0543e" providerId="Windows Live" clId="Web-{365E82EE-B5AA-4490-A3DA-72F45E8E2E44}" dt="2022-07-28T17:09:28.783" v="539"/>
          <ac:spMkLst>
            <pc:docMk/>
            <pc:sldMk cId="2134855565" sldId="267"/>
            <ac:spMk id="11" creationId="{B2EC7880-C5D9-40A8-A6B0-3198AD07AD1B}"/>
          </ac:spMkLst>
        </pc:spChg>
        <pc:spChg chg="add">
          <ac:chgData name="Patricia Mboya" userId="800a1b0381f0543e" providerId="Windows Live" clId="Web-{365E82EE-B5AA-4490-A3DA-72F45E8E2E44}" dt="2022-07-28T17:09:28.783" v="539"/>
          <ac:spMkLst>
            <pc:docMk/>
            <pc:sldMk cId="2134855565" sldId="267"/>
            <ac:spMk id="13" creationId="{94543A62-A2AB-454A-878E-D3D9190D5FC7}"/>
          </ac:spMkLst>
        </pc:spChg>
        <pc:spChg chg="add">
          <ac:chgData name="Patricia Mboya" userId="800a1b0381f0543e" providerId="Windows Live" clId="Web-{365E82EE-B5AA-4490-A3DA-72F45E8E2E44}" dt="2022-07-28T17:09:28.783" v="539"/>
          <ac:spMkLst>
            <pc:docMk/>
            <pc:sldMk cId="2134855565" sldId="267"/>
            <ac:spMk id="15" creationId="{50553464-41F1-4160-9D02-7C5EC7013BDA}"/>
          </ac:spMkLst>
        </pc:spChg>
        <pc:spChg chg="add del">
          <ac:chgData name="Patricia Mboya" userId="800a1b0381f0543e" providerId="Windows Live" clId="Web-{365E82EE-B5AA-4490-A3DA-72F45E8E2E44}" dt="2022-07-28T17:10:37.582" v="544"/>
          <ac:spMkLst>
            <pc:docMk/>
            <pc:sldMk cId="2134855565" sldId="267"/>
            <ac:spMk id="17" creationId="{C1A24663-703C-2148-BBE7-9FD7164D8B66}"/>
          </ac:spMkLst>
        </pc:spChg>
        <pc:spChg chg="add del">
          <ac:chgData name="Patricia Mboya" userId="800a1b0381f0543e" providerId="Windows Live" clId="Web-{365E82EE-B5AA-4490-A3DA-72F45E8E2E44}" dt="2022-07-28T17:10:48.333" v="546"/>
          <ac:spMkLst>
            <pc:docMk/>
            <pc:sldMk cId="2134855565" sldId="267"/>
            <ac:spMk id="19" creationId="{763516C8-F227-4B77-9AA7-61B9A0B78253}"/>
          </ac:spMkLst>
        </pc:spChg>
        <pc:spChg chg="add del">
          <ac:chgData name="Patricia Mboya" userId="800a1b0381f0543e" providerId="Windows Live" clId="Web-{365E82EE-B5AA-4490-A3DA-72F45E8E2E44}" dt="2022-07-28T17:10:48.333" v="546"/>
          <ac:spMkLst>
            <pc:docMk/>
            <pc:sldMk cId="2134855565" sldId="267"/>
            <ac:spMk id="20" creationId="{D91B420C-C4C8-44DF-96B2-FBD1014646FE}"/>
          </ac:spMkLst>
        </pc:spChg>
        <pc:spChg chg="add del">
          <ac:chgData name="Patricia Mboya" userId="800a1b0381f0543e" providerId="Windows Live" clId="Web-{365E82EE-B5AA-4490-A3DA-72F45E8E2E44}" dt="2022-07-28T17:10:48.333" v="546"/>
          <ac:spMkLst>
            <pc:docMk/>
            <pc:sldMk cId="2134855565" sldId="267"/>
            <ac:spMk id="21" creationId="{C09E5162-A53A-667A-D07F-2B1E0D40E690}"/>
          </ac:spMkLst>
        </pc:spChg>
        <pc:spChg chg="add del">
          <ac:chgData name="Patricia Mboya" userId="800a1b0381f0543e" providerId="Windows Live" clId="Web-{365E82EE-B5AA-4490-A3DA-72F45E8E2E44}" dt="2022-07-28T17:10:57.239" v="548"/>
          <ac:spMkLst>
            <pc:docMk/>
            <pc:sldMk cId="2134855565" sldId="267"/>
            <ac:spMk id="23" creationId="{B2EC7880-C5D9-40A8-A6B0-3198AD07AD1B}"/>
          </ac:spMkLst>
        </pc:spChg>
        <pc:spChg chg="add del">
          <ac:chgData name="Patricia Mboya" userId="800a1b0381f0543e" providerId="Windows Live" clId="Web-{365E82EE-B5AA-4490-A3DA-72F45E8E2E44}" dt="2022-07-28T17:10:57.239" v="548"/>
          <ac:spMkLst>
            <pc:docMk/>
            <pc:sldMk cId="2134855565" sldId="267"/>
            <ac:spMk id="24" creationId="{94543A62-A2AB-454A-878E-D3D9190D5FC7}"/>
          </ac:spMkLst>
        </pc:spChg>
        <pc:spChg chg="add del">
          <ac:chgData name="Patricia Mboya" userId="800a1b0381f0543e" providerId="Windows Live" clId="Web-{365E82EE-B5AA-4490-A3DA-72F45E8E2E44}" dt="2022-07-28T17:10:57.239" v="548"/>
          <ac:spMkLst>
            <pc:docMk/>
            <pc:sldMk cId="2134855565" sldId="267"/>
            <ac:spMk id="25" creationId="{00BD8B24-E878-95B9-44F2-DAF71D624D63}"/>
          </ac:spMkLst>
        </pc:spChg>
        <pc:spChg chg="add del">
          <ac:chgData name="Patricia Mboya" userId="800a1b0381f0543e" providerId="Windows Live" clId="Web-{365E82EE-B5AA-4490-A3DA-72F45E8E2E44}" dt="2022-07-28T17:10:57.239" v="548"/>
          <ac:spMkLst>
            <pc:docMk/>
            <pc:sldMk cId="2134855565" sldId="267"/>
            <ac:spMk id="26" creationId="{50553464-41F1-4160-9D02-7C5EC7013BDA}"/>
          </ac:spMkLst>
        </pc:spChg>
        <pc:spChg chg="add">
          <ac:chgData name="Patricia Mboya" userId="800a1b0381f0543e" providerId="Windows Live" clId="Web-{365E82EE-B5AA-4490-A3DA-72F45E8E2E44}" dt="2022-07-28T17:10:57.255" v="549"/>
          <ac:spMkLst>
            <pc:docMk/>
            <pc:sldMk cId="2134855565" sldId="267"/>
            <ac:spMk id="28" creationId="{3F4C104D-5F30-4811-9376-566B26E4719A}"/>
          </ac:spMkLst>
        </pc:spChg>
        <pc:spChg chg="add">
          <ac:chgData name="Patricia Mboya" userId="800a1b0381f0543e" providerId="Windows Live" clId="Web-{365E82EE-B5AA-4490-A3DA-72F45E8E2E44}" dt="2022-07-28T17:10:57.255" v="549"/>
          <ac:spMkLst>
            <pc:docMk/>
            <pc:sldMk cId="2134855565" sldId="267"/>
            <ac:spMk id="29" creationId="{0815E34B-5D02-4E01-A936-E8E1C0AB6F12}"/>
          </ac:spMkLst>
        </pc:spChg>
        <pc:spChg chg="add">
          <ac:chgData name="Patricia Mboya" userId="800a1b0381f0543e" providerId="Windows Live" clId="Web-{365E82EE-B5AA-4490-A3DA-72F45E8E2E44}" dt="2022-07-28T17:10:57.255" v="549"/>
          <ac:spMkLst>
            <pc:docMk/>
            <pc:sldMk cId="2134855565" sldId="267"/>
            <ac:spMk id="30" creationId="{B4630325-EE9F-6DA7-811C-7FA224B74140}"/>
          </ac:spMkLst>
        </pc:spChg>
        <pc:spChg chg="add">
          <ac:chgData name="Patricia Mboya" userId="800a1b0381f0543e" providerId="Windows Live" clId="Web-{365E82EE-B5AA-4490-A3DA-72F45E8E2E44}" dt="2022-07-28T17:10:57.255" v="549"/>
          <ac:spMkLst>
            <pc:docMk/>
            <pc:sldMk cId="2134855565" sldId="267"/>
            <ac:spMk id="31" creationId="{7DE3414B-B032-4710-A468-D3285E38C5FF}"/>
          </ac:spMkLst>
        </pc:spChg>
        <pc:picChg chg="add mod ord">
          <ac:chgData name="Patricia Mboya" userId="800a1b0381f0543e" providerId="Windows Live" clId="Web-{365E82EE-B5AA-4490-A3DA-72F45E8E2E44}" dt="2022-07-28T17:12:08.663" v="550" actId="14100"/>
          <ac:picMkLst>
            <pc:docMk/>
            <pc:sldMk cId="2134855565" sldId="267"/>
            <ac:picMk id="4" creationId="{27C00BC5-E7A0-8044-401F-4FEB8A506112}"/>
          </ac:picMkLst>
        </pc:picChg>
      </pc:sldChg>
      <pc:sldChg chg="addSp delSp modSp new mod setBg">
        <pc:chgData name="Patricia Mboya" userId="800a1b0381f0543e" providerId="Windows Live" clId="Web-{365E82EE-B5AA-4490-A3DA-72F45E8E2E44}" dt="2022-07-28T17:31:49.356" v="702" actId="20577"/>
        <pc:sldMkLst>
          <pc:docMk/>
          <pc:sldMk cId="1685328477" sldId="268"/>
        </pc:sldMkLst>
        <pc:spChg chg="mod">
          <ac:chgData name="Patricia Mboya" userId="800a1b0381f0543e" providerId="Windows Live" clId="Web-{365E82EE-B5AA-4490-A3DA-72F45E8E2E44}" dt="2022-07-28T17:23:37.706" v="598"/>
          <ac:spMkLst>
            <pc:docMk/>
            <pc:sldMk cId="1685328477" sldId="268"/>
            <ac:spMk id="2" creationId="{57F44114-0373-7291-34B6-E26011A63F78}"/>
          </ac:spMkLst>
        </pc:spChg>
        <pc:spChg chg="del">
          <ac:chgData name="Patricia Mboya" userId="800a1b0381f0543e" providerId="Windows Live" clId="Web-{365E82EE-B5AA-4490-A3DA-72F45E8E2E44}" dt="2022-07-28T17:20:18.413" v="597"/>
          <ac:spMkLst>
            <pc:docMk/>
            <pc:sldMk cId="1685328477" sldId="268"/>
            <ac:spMk id="3" creationId="{72D37AAB-E784-03C1-A2E5-F37276E83E10}"/>
          </ac:spMkLst>
        </pc:spChg>
        <pc:spChg chg="add mod">
          <ac:chgData name="Patricia Mboya" userId="800a1b0381f0543e" providerId="Windows Live" clId="Web-{365E82EE-B5AA-4490-A3DA-72F45E8E2E44}" dt="2022-07-28T17:31:49.356" v="702" actId="20577"/>
          <ac:spMkLst>
            <pc:docMk/>
            <pc:sldMk cId="1685328477" sldId="268"/>
            <ac:spMk id="8" creationId="{23590220-0D0C-D7FF-5FA7-42DEB9C99320}"/>
          </ac:spMkLst>
        </pc:spChg>
        <pc:spChg chg="add">
          <ac:chgData name="Patricia Mboya" userId="800a1b0381f0543e" providerId="Windows Live" clId="Web-{365E82EE-B5AA-4490-A3DA-72F45E8E2E44}" dt="2022-07-28T17:23:37.706" v="598"/>
          <ac:spMkLst>
            <pc:docMk/>
            <pc:sldMk cId="1685328477" sldId="268"/>
            <ac:spMk id="11" creationId="{3F4C104D-5F30-4811-9376-566B26E4719A}"/>
          </ac:spMkLst>
        </pc:spChg>
        <pc:spChg chg="add">
          <ac:chgData name="Patricia Mboya" userId="800a1b0381f0543e" providerId="Windows Live" clId="Web-{365E82EE-B5AA-4490-A3DA-72F45E8E2E44}" dt="2022-07-28T17:23:37.706" v="598"/>
          <ac:spMkLst>
            <pc:docMk/>
            <pc:sldMk cId="1685328477" sldId="268"/>
            <ac:spMk id="13" creationId="{0815E34B-5D02-4E01-A936-E8E1C0AB6F12}"/>
          </ac:spMkLst>
        </pc:spChg>
        <pc:spChg chg="add">
          <ac:chgData name="Patricia Mboya" userId="800a1b0381f0543e" providerId="Windows Live" clId="Web-{365E82EE-B5AA-4490-A3DA-72F45E8E2E44}" dt="2022-07-28T17:23:37.706" v="598"/>
          <ac:spMkLst>
            <pc:docMk/>
            <pc:sldMk cId="1685328477" sldId="268"/>
            <ac:spMk id="15" creationId="{7DE3414B-B032-4710-A468-D3285E38C5FF}"/>
          </ac:spMkLst>
        </pc:spChg>
        <pc:picChg chg="add mod ord">
          <ac:chgData name="Patricia Mboya" userId="800a1b0381f0543e" providerId="Windows Live" clId="Web-{365E82EE-B5AA-4490-A3DA-72F45E8E2E44}" dt="2022-07-28T17:23:37.706" v="598"/>
          <ac:picMkLst>
            <pc:docMk/>
            <pc:sldMk cId="1685328477" sldId="268"/>
            <ac:picMk id="4" creationId="{6CC18B4B-2309-D05F-7536-F25BD2D4EC9A}"/>
          </ac:picMkLst>
        </pc:picChg>
      </pc:sldChg>
      <pc:sldChg chg="addSp delSp modSp new mod setBg">
        <pc:chgData name="Patricia Mboya" userId="800a1b0381f0543e" providerId="Windows Live" clId="Web-{365E82EE-B5AA-4490-A3DA-72F45E8E2E44}" dt="2022-07-28T17:53:53.171" v="873" actId="20577"/>
        <pc:sldMkLst>
          <pc:docMk/>
          <pc:sldMk cId="3793690251" sldId="269"/>
        </pc:sldMkLst>
        <pc:spChg chg="mod">
          <ac:chgData name="Patricia Mboya" userId="800a1b0381f0543e" providerId="Windows Live" clId="Web-{365E82EE-B5AA-4490-A3DA-72F45E8E2E44}" dt="2022-07-28T17:45:59.545" v="722" actId="20577"/>
          <ac:spMkLst>
            <pc:docMk/>
            <pc:sldMk cId="3793690251" sldId="269"/>
            <ac:spMk id="2" creationId="{414F2E9E-85DE-C534-8790-DB0332787183}"/>
          </ac:spMkLst>
        </pc:spChg>
        <pc:spChg chg="del">
          <ac:chgData name="Patricia Mboya" userId="800a1b0381f0543e" providerId="Windows Live" clId="Web-{365E82EE-B5AA-4490-A3DA-72F45E8E2E44}" dt="2022-07-28T17:42:34.381" v="707"/>
          <ac:spMkLst>
            <pc:docMk/>
            <pc:sldMk cId="3793690251" sldId="269"/>
            <ac:spMk id="3" creationId="{090E17E5-1040-5618-DFF2-83A93EB2AB39}"/>
          </ac:spMkLst>
        </pc:spChg>
        <pc:spChg chg="add del mod">
          <ac:chgData name="Patricia Mboya" userId="800a1b0381f0543e" providerId="Windows Live" clId="Web-{365E82EE-B5AA-4490-A3DA-72F45E8E2E44}" dt="2022-07-28T17:46:15.077" v="724"/>
          <ac:spMkLst>
            <pc:docMk/>
            <pc:sldMk cId="3793690251" sldId="269"/>
            <ac:spMk id="5" creationId="{464D329E-EE38-7210-A136-BD93605171AB}"/>
          </ac:spMkLst>
        </pc:spChg>
        <pc:spChg chg="add del">
          <ac:chgData name="Patricia Mboya" userId="800a1b0381f0543e" providerId="Windows Live" clId="Web-{365E82EE-B5AA-4490-A3DA-72F45E8E2E44}" dt="2022-07-28T17:45:44.247" v="712"/>
          <ac:spMkLst>
            <pc:docMk/>
            <pc:sldMk cId="3793690251" sldId="269"/>
            <ac:spMk id="9" creationId="{1867EE0C-0801-B0F1-3F2E-F656B7ADBA23}"/>
          </ac:spMkLst>
        </pc:spChg>
        <pc:spChg chg="add del">
          <ac:chgData name="Patricia Mboya" userId="800a1b0381f0543e" providerId="Windows Live" clId="Web-{365E82EE-B5AA-4490-A3DA-72F45E8E2E44}" dt="2022-07-28T17:45:44.247" v="712"/>
          <ac:spMkLst>
            <pc:docMk/>
            <pc:sldMk cId="3793690251" sldId="269"/>
            <ac:spMk id="12" creationId="{763516C8-F227-4B77-9AA7-61B9A0B78253}"/>
          </ac:spMkLst>
        </pc:spChg>
        <pc:spChg chg="add del">
          <ac:chgData name="Patricia Mboya" userId="800a1b0381f0543e" providerId="Windows Live" clId="Web-{365E82EE-B5AA-4490-A3DA-72F45E8E2E44}" dt="2022-07-28T17:45:44.247" v="712"/>
          <ac:spMkLst>
            <pc:docMk/>
            <pc:sldMk cId="3793690251" sldId="269"/>
            <ac:spMk id="14" creationId="{D91B420C-C4C8-44DF-96B2-FBD1014646FE}"/>
          </ac:spMkLst>
        </pc:spChg>
        <pc:spChg chg="add del">
          <ac:chgData name="Patricia Mboya" userId="800a1b0381f0543e" providerId="Windows Live" clId="Web-{365E82EE-B5AA-4490-A3DA-72F45E8E2E44}" dt="2022-07-28T17:45:44.247" v="712"/>
          <ac:spMkLst>
            <pc:docMk/>
            <pc:sldMk cId="3793690251" sldId="269"/>
            <ac:spMk id="16" creationId="{070928B1-3E69-44AC-A1EE-B4E4270A7A51}"/>
          </ac:spMkLst>
        </pc:spChg>
        <pc:spChg chg="add mod">
          <ac:chgData name="Patricia Mboya" userId="800a1b0381f0543e" providerId="Windows Live" clId="Web-{365E82EE-B5AA-4490-A3DA-72F45E8E2E44}" dt="2022-07-28T17:53:53.171" v="873" actId="20577"/>
          <ac:spMkLst>
            <pc:docMk/>
            <pc:sldMk cId="3793690251" sldId="269"/>
            <ac:spMk id="18" creationId="{93568DA5-0C19-DE12-53B1-7D193EFA114C}"/>
          </ac:spMkLst>
        </pc:spChg>
        <pc:picChg chg="add mod ord">
          <ac:chgData name="Patricia Mboya" userId="800a1b0381f0543e" providerId="Windows Live" clId="Web-{365E82EE-B5AA-4490-A3DA-72F45E8E2E44}" dt="2022-07-28T17:46:32.499" v="726" actId="1076"/>
          <ac:picMkLst>
            <pc:docMk/>
            <pc:sldMk cId="3793690251" sldId="269"/>
            <ac:picMk id="4" creationId="{97C85E20-93DB-A918-72E9-40B5947EAD5D}"/>
          </ac:picMkLst>
        </pc:picChg>
      </pc:sldChg>
    </pc:docChg>
  </pc:docChgLst>
</pc:chgInfo>
</file>

<file path=ppt/diagrams/_rels/data1.xml.rels><?xml version="1.0" encoding="UTF-8" standalone="yes"?>
<Relationships xmlns="http://schemas.openxmlformats.org/package/2006/relationships"><Relationship Id="rId1" Type="http://schemas.openxmlformats.org/officeDocument/2006/relationships/hyperlink" Target="https://www.kaggle.com/datasets/becksddf/churn-in-telecoms-dataset"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www.kaggle.com/datasets/becksddf/churn-in-telecoms-dataset"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54E4F7-DF0B-4E6A-9964-057347B1B7D6}"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4BC72A67-EF26-49B8-B1CA-D7E3C0FBFBA9}">
      <dgm:prSet/>
      <dgm:spPr/>
      <dgm:t>
        <a:bodyPr/>
        <a:lstStyle/>
        <a:p>
          <a:r>
            <a:rPr lang="en-US" dirty="0" err="1"/>
            <a:t>SyraTel</a:t>
          </a:r>
          <a:r>
            <a:rPr lang="en-US" dirty="0"/>
            <a:t> Churn Telcom Dataset was obtained from [</a:t>
          </a:r>
          <a:r>
            <a:rPr lang="en-US" dirty="0">
              <a:hlinkClick xmlns:r="http://schemas.openxmlformats.org/officeDocument/2006/relationships" r:id="rId1"/>
            </a:rPr>
            <a:t>https://www.kaggle.com/datasets/becksddf/churn-in-telecoms-dataset</a:t>
          </a:r>
          <a:r>
            <a:rPr lang="en-US" dirty="0"/>
            <a:t>]</a:t>
          </a:r>
        </a:p>
      </dgm:t>
    </dgm:pt>
    <dgm:pt modelId="{ACC28FBB-A878-4F71-86D6-B4B5388D80C5}" type="parTrans" cxnId="{C353CC75-204D-4ABF-93DE-E86F93548CD1}">
      <dgm:prSet/>
      <dgm:spPr/>
      <dgm:t>
        <a:bodyPr/>
        <a:lstStyle/>
        <a:p>
          <a:endParaRPr lang="en-US"/>
        </a:p>
      </dgm:t>
    </dgm:pt>
    <dgm:pt modelId="{8D2F5B35-022B-4594-89A6-AA6DD8878FEA}" type="sibTrans" cxnId="{C353CC75-204D-4ABF-93DE-E86F93548CD1}">
      <dgm:prSet/>
      <dgm:spPr/>
      <dgm:t>
        <a:bodyPr/>
        <a:lstStyle/>
        <a:p>
          <a:endParaRPr lang="en-US"/>
        </a:p>
      </dgm:t>
    </dgm:pt>
    <dgm:pt modelId="{AD196822-BAC9-44F5-B4E3-EC77843DB967}">
      <dgm:prSet/>
      <dgm:spPr/>
      <dgm:t>
        <a:bodyPr/>
        <a:lstStyle/>
        <a:p>
          <a:r>
            <a:rPr lang="en-US" dirty="0"/>
            <a:t>The dataset consists of cleaned customer activity data (features), along with a churn label(target) specifying whether a customer canceled the subscription</a:t>
          </a:r>
        </a:p>
      </dgm:t>
    </dgm:pt>
    <dgm:pt modelId="{71CE64CC-F3E9-4869-A537-F4ACA2294CD3}" type="parTrans" cxnId="{B6CE9C0A-77D4-42BF-914F-4CB7F13BC5E5}">
      <dgm:prSet/>
      <dgm:spPr/>
      <dgm:t>
        <a:bodyPr/>
        <a:lstStyle/>
        <a:p>
          <a:endParaRPr lang="en-US"/>
        </a:p>
      </dgm:t>
    </dgm:pt>
    <dgm:pt modelId="{BDC2968C-7DDD-4749-8150-A68616C041EE}" type="sibTrans" cxnId="{B6CE9C0A-77D4-42BF-914F-4CB7F13BC5E5}">
      <dgm:prSet/>
      <dgm:spPr/>
      <dgm:t>
        <a:bodyPr/>
        <a:lstStyle/>
        <a:p>
          <a:endParaRPr lang="en-US"/>
        </a:p>
      </dgm:t>
    </dgm:pt>
    <dgm:pt modelId="{3057FCD4-9BBE-4EA6-89AD-938F4EA4E8E1}">
      <dgm:prSet/>
      <dgm:spPr/>
      <dgm:t>
        <a:bodyPr/>
        <a:lstStyle/>
        <a:p>
          <a:pPr rtl="0"/>
          <a:r>
            <a:rPr lang="en-US" dirty="0"/>
            <a:t> In the context of this project, this is a problem of supervised classification and Machine Learning algorithms will be used for the development of predictive models and evaluation of accuracy and performance. It seeks to find the most appropriate model for the business.</a:t>
          </a:r>
        </a:p>
      </dgm:t>
    </dgm:pt>
    <dgm:pt modelId="{9B893030-1436-41A3-9A70-6BE5D671EDE9}" type="parTrans" cxnId="{3A8CF828-E499-482D-BA26-1A2A0B8AC9DC}">
      <dgm:prSet/>
      <dgm:spPr/>
      <dgm:t>
        <a:bodyPr/>
        <a:lstStyle/>
        <a:p>
          <a:endParaRPr lang="en-US"/>
        </a:p>
      </dgm:t>
    </dgm:pt>
    <dgm:pt modelId="{A496B5FA-D965-448B-BC0F-AB5F3F2A5FB8}" type="sibTrans" cxnId="{3A8CF828-E499-482D-BA26-1A2A0B8AC9DC}">
      <dgm:prSet/>
      <dgm:spPr/>
      <dgm:t>
        <a:bodyPr/>
        <a:lstStyle/>
        <a:p>
          <a:endParaRPr lang="en-US"/>
        </a:p>
      </dgm:t>
    </dgm:pt>
    <dgm:pt modelId="{F34FAEBA-FFE0-4EFC-A952-E6840E92FBF8}" type="pres">
      <dgm:prSet presAssocID="{1D54E4F7-DF0B-4E6A-9964-057347B1B7D6}" presName="linear" presStyleCnt="0">
        <dgm:presLayoutVars>
          <dgm:animLvl val="lvl"/>
          <dgm:resizeHandles val="exact"/>
        </dgm:presLayoutVars>
      </dgm:prSet>
      <dgm:spPr/>
    </dgm:pt>
    <dgm:pt modelId="{96B7ABD1-7745-491C-B80B-185BB311FB13}" type="pres">
      <dgm:prSet presAssocID="{4BC72A67-EF26-49B8-B1CA-D7E3C0FBFBA9}" presName="parentText" presStyleLbl="node1" presStyleIdx="0" presStyleCnt="3">
        <dgm:presLayoutVars>
          <dgm:chMax val="0"/>
          <dgm:bulletEnabled val="1"/>
        </dgm:presLayoutVars>
      </dgm:prSet>
      <dgm:spPr/>
    </dgm:pt>
    <dgm:pt modelId="{28E12038-8A0E-4DCC-B2DB-18537126FFE3}" type="pres">
      <dgm:prSet presAssocID="{8D2F5B35-022B-4594-89A6-AA6DD8878FEA}" presName="spacer" presStyleCnt="0"/>
      <dgm:spPr/>
    </dgm:pt>
    <dgm:pt modelId="{ED220B9E-96C6-477B-91A8-5AAF17D2601E}" type="pres">
      <dgm:prSet presAssocID="{AD196822-BAC9-44F5-B4E3-EC77843DB967}" presName="parentText" presStyleLbl="node1" presStyleIdx="1" presStyleCnt="3">
        <dgm:presLayoutVars>
          <dgm:chMax val="0"/>
          <dgm:bulletEnabled val="1"/>
        </dgm:presLayoutVars>
      </dgm:prSet>
      <dgm:spPr/>
    </dgm:pt>
    <dgm:pt modelId="{6953F7F8-8731-4302-9D1A-DA0DF812797C}" type="pres">
      <dgm:prSet presAssocID="{BDC2968C-7DDD-4749-8150-A68616C041EE}" presName="spacer" presStyleCnt="0"/>
      <dgm:spPr/>
    </dgm:pt>
    <dgm:pt modelId="{E020FA3F-D041-4599-BD1A-E02B6739D23C}" type="pres">
      <dgm:prSet presAssocID="{3057FCD4-9BBE-4EA6-89AD-938F4EA4E8E1}" presName="parentText" presStyleLbl="node1" presStyleIdx="2" presStyleCnt="3">
        <dgm:presLayoutVars>
          <dgm:chMax val="0"/>
          <dgm:bulletEnabled val="1"/>
        </dgm:presLayoutVars>
      </dgm:prSet>
      <dgm:spPr/>
    </dgm:pt>
  </dgm:ptLst>
  <dgm:cxnLst>
    <dgm:cxn modelId="{B6CE9C0A-77D4-42BF-914F-4CB7F13BC5E5}" srcId="{1D54E4F7-DF0B-4E6A-9964-057347B1B7D6}" destId="{AD196822-BAC9-44F5-B4E3-EC77843DB967}" srcOrd="1" destOrd="0" parTransId="{71CE64CC-F3E9-4869-A537-F4ACA2294CD3}" sibTransId="{BDC2968C-7DDD-4749-8150-A68616C041EE}"/>
    <dgm:cxn modelId="{68CF4C16-DB48-4FEE-B59B-40CBD5CC0CE2}" type="presOf" srcId="{1D54E4F7-DF0B-4E6A-9964-057347B1B7D6}" destId="{F34FAEBA-FFE0-4EFC-A952-E6840E92FBF8}" srcOrd="0" destOrd="0" presId="urn:microsoft.com/office/officeart/2005/8/layout/vList2"/>
    <dgm:cxn modelId="{1B9CDB21-169C-4D7B-BA7A-2F9AEA0122D9}" type="presOf" srcId="{AD196822-BAC9-44F5-B4E3-EC77843DB967}" destId="{ED220B9E-96C6-477B-91A8-5AAF17D2601E}" srcOrd="0" destOrd="0" presId="urn:microsoft.com/office/officeart/2005/8/layout/vList2"/>
    <dgm:cxn modelId="{3A8CF828-E499-482D-BA26-1A2A0B8AC9DC}" srcId="{1D54E4F7-DF0B-4E6A-9964-057347B1B7D6}" destId="{3057FCD4-9BBE-4EA6-89AD-938F4EA4E8E1}" srcOrd="2" destOrd="0" parTransId="{9B893030-1436-41A3-9A70-6BE5D671EDE9}" sibTransId="{A496B5FA-D965-448B-BC0F-AB5F3F2A5FB8}"/>
    <dgm:cxn modelId="{51D1DC2E-AA33-4132-B989-1D71A972771A}" type="presOf" srcId="{4BC72A67-EF26-49B8-B1CA-D7E3C0FBFBA9}" destId="{96B7ABD1-7745-491C-B80B-185BB311FB13}" srcOrd="0" destOrd="0" presId="urn:microsoft.com/office/officeart/2005/8/layout/vList2"/>
    <dgm:cxn modelId="{C353CC75-204D-4ABF-93DE-E86F93548CD1}" srcId="{1D54E4F7-DF0B-4E6A-9964-057347B1B7D6}" destId="{4BC72A67-EF26-49B8-B1CA-D7E3C0FBFBA9}" srcOrd="0" destOrd="0" parTransId="{ACC28FBB-A878-4F71-86D6-B4B5388D80C5}" sibTransId="{8D2F5B35-022B-4594-89A6-AA6DD8878FEA}"/>
    <dgm:cxn modelId="{5EDF8184-A7CE-4DE1-9C54-0786FA51BF43}" type="presOf" srcId="{3057FCD4-9BBE-4EA6-89AD-938F4EA4E8E1}" destId="{E020FA3F-D041-4599-BD1A-E02B6739D23C}" srcOrd="0" destOrd="0" presId="urn:microsoft.com/office/officeart/2005/8/layout/vList2"/>
    <dgm:cxn modelId="{D9724A55-9FCC-4E52-A908-C454F3888414}" type="presParOf" srcId="{F34FAEBA-FFE0-4EFC-A952-E6840E92FBF8}" destId="{96B7ABD1-7745-491C-B80B-185BB311FB13}" srcOrd="0" destOrd="0" presId="urn:microsoft.com/office/officeart/2005/8/layout/vList2"/>
    <dgm:cxn modelId="{49397459-A59E-4427-9A90-25EF29A13C2D}" type="presParOf" srcId="{F34FAEBA-FFE0-4EFC-A952-E6840E92FBF8}" destId="{28E12038-8A0E-4DCC-B2DB-18537126FFE3}" srcOrd="1" destOrd="0" presId="urn:microsoft.com/office/officeart/2005/8/layout/vList2"/>
    <dgm:cxn modelId="{611CA25E-9C37-46B0-BA70-E2F2ECB9CF14}" type="presParOf" srcId="{F34FAEBA-FFE0-4EFC-A952-E6840E92FBF8}" destId="{ED220B9E-96C6-477B-91A8-5AAF17D2601E}" srcOrd="2" destOrd="0" presId="urn:microsoft.com/office/officeart/2005/8/layout/vList2"/>
    <dgm:cxn modelId="{DC389796-8DBD-43E7-9B41-44C841C40AED}" type="presParOf" srcId="{F34FAEBA-FFE0-4EFC-A952-E6840E92FBF8}" destId="{6953F7F8-8731-4302-9D1A-DA0DF812797C}" srcOrd="3" destOrd="0" presId="urn:microsoft.com/office/officeart/2005/8/layout/vList2"/>
    <dgm:cxn modelId="{49E7DE3A-2A86-4B53-B68D-8FC5B43712FB}" type="presParOf" srcId="{F34FAEBA-FFE0-4EFC-A952-E6840E92FBF8}" destId="{E020FA3F-D041-4599-BD1A-E02B6739D23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B7ABD1-7745-491C-B80B-185BB311FB13}">
      <dsp:nvSpPr>
        <dsp:cNvPr id="0" name=""/>
        <dsp:cNvSpPr/>
      </dsp:nvSpPr>
      <dsp:spPr>
        <a:xfrm>
          <a:off x="0" y="310018"/>
          <a:ext cx="6832212" cy="1513687"/>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err="1"/>
            <a:t>SyraTel</a:t>
          </a:r>
          <a:r>
            <a:rPr lang="en-US" sz="1800" kern="1200" dirty="0"/>
            <a:t> Churn Telcom Dataset was obtained from [</a:t>
          </a:r>
          <a:r>
            <a:rPr lang="en-US" sz="1800" kern="1200" dirty="0">
              <a:hlinkClick xmlns:r="http://schemas.openxmlformats.org/officeDocument/2006/relationships" r:id="rId1"/>
            </a:rPr>
            <a:t>https://www.kaggle.com/datasets/becksddf/churn-in-telecoms-dataset</a:t>
          </a:r>
          <a:r>
            <a:rPr lang="en-US" sz="1800" kern="1200" dirty="0"/>
            <a:t>]</a:t>
          </a:r>
        </a:p>
      </dsp:txBody>
      <dsp:txXfrm>
        <a:off x="73892" y="383910"/>
        <a:ext cx="6684428" cy="1365903"/>
      </dsp:txXfrm>
    </dsp:sp>
    <dsp:sp modelId="{ED220B9E-96C6-477B-91A8-5AAF17D2601E}">
      <dsp:nvSpPr>
        <dsp:cNvPr id="0" name=""/>
        <dsp:cNvSpPr/>
      </dsp:nvSpPr>
      <dsp:spPr>
        <a:xfrm>
          <a:off x="0" y="1875545"/>
          <a:ext cx="6832212" cy="1513687"/>
        </a:xfrm>
        <a:prstGeom prst="roundRect">
          <a:avLst/>
        </a:prstGeom>
        <a:gradFill rotWithShape="0">
          <a:gsLst>
            <a:gs pos="0">
              <a:schemeClr val="accent2">
                <a:hueOff val="226582"/>
                <a:satOff val="-23996"/>
                <a:lumOff val="-588"/>
                <a:alphaOff val="0"/>
                <a:tint val="96000"/>
                <a:lumMod val="104000"/>
              </a:schemeClr>
            </a:gs>
            <a:gs pos="100000">
              <a:schemeClr val="accent2">
                <a:hueOff val="226582"/>
                <a:satOff val="-23996"/>
                <a:lumOff val="-588"/>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The dataset consists of cleaned customer activity data (features), along with a churn label(target) specifying whether a customer canceled the subscription</a:t>
          </a:r>
        </a:p>
      </dsp:txBody>
      <dsp:txXfrm>
        <a:off x="73892" y="1949437"/>
        <a:ext cx="6684428" cy="1365903"/>
      </dsp:txXfrm>
    </dsp:sp>
    <dsp:sp modelId="{E020FA3F-D041-4599-BD1A-E02B6739D23C}">
      <dsp:nvSpPr>
        <dsp:cNvPr id="0" name=""/>
        <dsp:cNvSpPr/>
      </dsp:nvSpPr>
      <dsp:spPr>
        <a:xfrm>
          <a:off x="0" y="3441073"/>
          <a:ext cx="6832212" cy="1513687"/>
        </a:xfrm>
        <a:prstGeom prst="roundRect">
          <a:avLst/>
        </a:prstGeom>
        <a:gradFill rotWithShape="0">
          <a:gsLst>
            <a:gs pos="0">
              <a:schemeClr val="accent2">
                <a:hueOff val="453165"/>
                <a:satOff val="-47993"/>
                <a:lumOff val="-1176"/>
                <a:alphaOff val="0"/>
                <a:tint val="96000"/>
                <a:lumMod val="104000"/>
              </a:schemeClr>
            </a:gs>
            <a:gs pos="100000">
              <a:schemeClr val="accent2">
                <a:hueOff val="453165"/>
                <a:satOff val="-47993"/>
                <a:lumOff val="-1176"/>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kern="1200" dirty="0"/>
            <a:t> In the context of this project, this is a problem of supervised classification and Machine Learning algorithms will be used for the development of predictive models and evaluation of accuracy and performance. It seeks to find the most appropriate model for the business.</a:t>
          </a:r>
        </a:p>
      </dsp:txBody>
      <dsp:txXfrm>
        <a:off x="73892" y="3514965"/>
        <a:ext cx="6684428" cy="136590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7/28/2022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s.wikipedia.org/wiki/Telecom_Argentina"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hyperlink" Target="https://es.wikipedia.org/wiki/Telecom_Argentina" TargetMode="External"/><Relationship Id="rId4"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 Id="rId5" Type="http://schemas.openxmlformats.org/officeDocument/2006/relationships/hyperlink" Target="https://es.wikipedia.org/wiki/Telecom_Argentina" TargetMode="External"/><Relationship Id="rId4"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hyperlink" Target="https://es.wikipedia.org/wiki/Telecom_Argentina"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hyperlink" Target="https://es.wikipedia.org/wiki/Telecom_Argentina"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es.wikipedia.org/wiki/Telecom_Argentina"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Telecom_Argentina"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s://es.wikipedia.org/wiki/Telecom_Argentina"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https://es.wikipedia.org/wiki/Telecom_Argentina"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s://es.wikipedia.org/wiki/Telecom_Argentina"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1819F9-8CAC-4A6C-8F06-0482027F9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373062" y="1864865"/>
            <a:ext cx="8131550" cy="2262781"/>
          </a:xfrm>
        </p:spPr>
        <p:txBody>
          <a:bodyPr>
            <a:normAutofit/>
          </a:bodyPr>
          <a:lstStyle/>
          <a:p>
            <a:r>
              <a:rPr lang="en-US" dirty="0"/>
              <a:t>Churn in </a:t>
            </a:r>
            <a:r>
              <a:rPr lang="en-US" dirty="0" err="1"/>
              <a:t>SyriaTel</a:t>
            </a:r>
            <a:r>
              <a:rPr lang="en-US" dirty="0"/>
              <a:t> Company</a:t>
            </a:r>
          </a:p>
        </p:txBody>
      </p:sp>
      <p:sp>
        <p:nvSpPr>
          <p:cNvPr id="3" name="Subtitle 2"/>
          <p:cNvSpPr>
            <a:spLocks noGrp="1"/>
          </p:cNvSpPr>
          <p:nvPr>
            <p:ph type="subTitle" idx="1"/>
          </p:nvPr>
        </p:nvSpPr>
        <p:spPr>
          <a:xfrm>
            <a:off x="3373062" y="4127644"/>
            <a:ext cx="8131550" cy="1126283"/>
          </a:xfrm>
        </p:spPr>
        <p:txBody>
          <a:bodyPr>
            <a:normAutofit/>
          </a:bodyPr>
          <a:lstStyle/>
          <a:p>
            <a:r>
              <a:rPr lang="en-US" dirty="0"/>
              <a:t>By </a:t>
            </a:r>
            <a:r>
              <a:rPr lang="en-US" dirty="0" err="1"/>
              <a:t>Patriciah</a:t>
            </a:r>
            <a:r>
              <a:rPr lang="en-US" dirty="0"/>
              <a:t> Nici Mboya</a:t>
            </a:r>
          </a:p>
        </p:txBody>
      </p:sp>
      <p:sp>
        <p:nvSpPr>
          <p:cNvPr id="10" name="Rectangle 9">
            <a:extLst>
              <a:ext uri="{FF2B5EF4-FFF2-40B4-BE49-F238E27FC236}">
                <a16:creationId xmlns:a16="http://schemas.microsoft.com/office/drawing/2014/main" id="{4A98CC08-AEC2-4E8F-8F52-0F5C6372D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D1545E6-EB3C-4478-A661-A2CA963F12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3" name="Freeform 11">
              <a:extLst>
                <a:ext uri="{FF2B5EF4-FFF2-40B4-BE49-F238E27FC236}">
                  <a16:creationId xmlns:a16="http://schemas.microsoft.com/office/drawing/2014/main" id="{B2E5B960-0C5D-4F77-8E9F-9F3D883D8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4" name="Freeform 12">
              <a:extLst>
                <a:ext uri="{FF2B5EF4-FFF2-40B4-BE49-F238E27FC236}">
                  <a16:creationId xmlns:a16="http://schemas.microsoft.com/office/drawing/2014/main" id="{258E44FC-92AD-43A0-BB05-DB268C82D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5" name="Freeform 13">
              <a:extLst>
                <a:ext uri="{FF2B5EF4-FFF2-40B4-BE49-F238E27FC236}">
                  <a16:creationId xmlns:a16="http://schemas.microsoft.com/office/drawing/2014/main" id="{C63D3083-A56C-4199-8DE0-63C8BE9EDF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6" name="Freeform 14">
              <a:extLst>
                <a:ext uri="{FF2B5EF4-FFF2-40B4-BE49-F238E27FC236}">
                  <a16:creationId xmlns:a16="http://schemas.microsoft.com/office/drawing/2014/main" id="{C7CD3581-635D-438F-A64F-68404E7AE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7" name="Freeform 15">
              <a:extLst>
                <a:ext uri="{FF2B5EF4-FFF2-40B4-BE49-F238E27FC236}">
                  <a16:creationId xmlns:a16="http://schemas.microsoft.com/office/drawing/2014/main" id="{AD6904C0-211C-41A2-BDB8-3B07C90BB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8" name="Freeform 16">
              <a:extLst>
                <a:ext uri="{FF2B5EF4-FFF2-40B4-BE49-F238E27FC236}">
                  <a16:creationId xmlns:a16="http://schemas.microsoft.com/office/drawing/2014/main" id="{B0837DA6-CAF9-4E78-A39E-6358EDE2B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9" name="Freeform 17">
              <a:extLst>
                <a:ext uri="{FF2B5EF4-FFF2-40B4-BE49-F238E27FC236}">
                  <a16:creationId xmlns:a16="http://schemas.microsoft.com/office/drawing/2014/main" id="{0A99DD7D-3AB3-471E-842F-8AFEA09D07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0" name="Freeform 18">
              <a:extLst>
                <a:ext uri="{FF2B5EF4-FFF2-40B4-BE49-F238E27FC236}">
                  <a16:creationId xmlns:a16="http://schemas.microsoft.com/office/drawing/2014/main" id="{9C70B0D4-92FE-478F-86BD-93BA2C4DF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1" name="Freeform 19">
              <a:extLst>
                <a:ext uri="{FF2B5EF4-FFF2-40B4-BE49-F238E27FC236}">
                  <a16:creationId xmlns:a16="http://schemas.microsoft.com/office/drawing/2014/main" id="{C9156BE6-11D4-4696-9E3F-C325BFAC81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2" name="Freeform 20">
              <a:extLst>
                <a:ext uri="{FF2B5EF4-FFF2-40B4-BE49-F238E27FC236}">
                  <a16:creationId xmlns:a16="http://schemas.microsoft.com/office/drawing/2014/main" id="{4E667226-1D20-4A9D-BBE3-AC17EA436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3" name="Freeform 21">
              <a:extLst>
                <a:ext uri="{FF2B5EF4-FFF2-40B4-BE49-F238E27FC236}">
                  <a16:creationId xmlns:a16="http://schemas.microsoft.com/office/drawing/2014/main" id="{2F87E3B6-5202-4434-9B26-42B46774F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4" name="Freeform 22">
              <a:extLst>
                <a:ext uri="{FF2B5EF4-FFF2-40B4-BE49-F238E27FC236}">
                  <a16:creationId xmlns:a16="http://schemas.microsoft.com/office/drawing/2014/main" id="{AEA5E85F-F1F4-40E4-A62C-95324F6749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6" name="Group 25">
            <a:extLst>
              <a:ext uri="{FF2B5EF4-FFF2-40B4-BE49-F238E27FC236}">
                <a16:creationId xmlns:a16="http://schemas.microsoft.com/office/drawing/2014/main" id="{40A75861-F6C5-44A9-B161-B03701CBDE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7" name="Freeform 27">
              <a:extLst>
                <a:ext uri="{FF2B5EF4-FFF2-40B4-BE49-F238E27FC236}">
                  <a16:creationId xmlns:a16="http://schemas.microsoft.com/office/drawing/2014/main" id="{72EE642D-4F69-47C0-99BA-CE43503573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8" name="Freeform 28">
              <a:extLst>
                <a:ext uri="{FF2B5EF4-FFF2-40B4-BE49-F238E27FC236}">
                  <a16:creationId xmlns:a16="http://schemas.microsoft.com/office/drawing/2014/main" id="{26178CE4-DA2D-46EA-AB8D-341C5AC563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29" name="Freeform 29">
              <a:extLst>
                <a:ext uri="{FF2B5EF4-FFF2-40B4-BE49-F238E27FC236}">
                  <a16:creationId xmlns:a16="http://schemas.microsoft.com/office/drawing/2014/main" id="{698E9F53-8381-4FA5-A510-846925D242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0" name="Freeform 30">
              <a:extLst>
                <a:ext uri="{FF2B5EF4-FFF2-40B4-BE49-F238E27FC236}">
                  <a16:creationId xmlns:a16="http://schemas.microsoft.com/office/drawing/2014/main" id="{B13CE284-F21E-411B-BB8E-9C03B853CE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1" name="Freeform 31">
              <a:extLst>
                <a:ext uri="{FF2B5EF4-FFF2-40B4-BE49-F238E27FC236}">
                  <a16:creationId xmlns:a16="http://schemas.microsoft.com/office/drawing/2014/main" id="{23DF4578-4703-437C-A797-2A2D0CEE5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2" name="Freeform 32">
              <a:extLst>
                <a:ext uri="{FF2B5EF4-FFF2-40B4-BE49-F238E27FC236}">
                  <a16:creationId xmlns:a16="http://schemas.microsoft.com/office/drawing/2014/main" id="{F878F330-AF64-4F8F-88FD-A4A408D6D3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3" name="Freeform 33">
              <a:extLst>
                <a:ext uri="{FF2B5EF4-FFF2-40B4-BE49-F238E27FC236}">
                  <a16:creationId xmlns:a16="http://schemas.microsoft.com/office/drawing/2014/main" id="{AC9B00BF-4FB7-42FA-BBBD-7DB54ED3F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4" name="Freeform 34">
              <a:extLst>
                <a:ext uri="{FF2B5EF4-FFF2-40B4-BE49-F238E27FC236}">
                  <a16:creationId xmlns:a16="http://schemas.microsoft.com/office/drawing/2014/main" id="{BD3D64CA-2AAD-4609-8DAA-3EAD4609A6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5" name="Freeform 35">
              <a:extLst>
                <a:ext uri="{FF2B5EF4-FFF2-40B4-BE49-F238E27FC236}">
                  <a16:creationId xmlns:a16="http://schemas.microsoft.com/office/drawing/2014/main" id="{C669E05A-8550-4E91-B29E-E1912228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6" name="Freeform 36">
              <a:extLst>
                <a:ext uri="{FF2B5EF4-FFF2-40B4-BE49-F238E27FC236}">
                  <a16:creationId xmlns:a16="http://schemas.microsoft.com/office/drawing/2014/main" id="{F8C1FD53-1E8F-46CA-BC2D-FCEC4DAE0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7" name="Freeform 37">
              <a:extLst>
                <a:ext uri="{FF2B5EF4-FFF2-40B4-BE49-F238E27FC236}">
                  <a16:creationId xmlns:a16="http://schemas.microsoft.com/office/drawing/2014/main" id="{CC97A31F-CFDE-4EA3-98F1-13FDD16702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8" name="Freeform 38">
              <a:extLst>
                <a:ext uri="{FF2B5EF4-FFF2-40B4-BE49-F238E27FC236}">
                  <a16:creationId xmlns:a16="http://schemas.microsoft.com/office/drawing/2014/main" id="{9E1540E7-E6C3-4907-B70A-B175683655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0" name="Freeform 11">
            <a:extLst>
              <a:ext uri="{FF2B5EF4-FFF2-40B4-BE49-F238E27FC236}">
                <a16:creationId xmlns:a16="http://schemas.microsoft.com/office/drawing/2014/main" id="{1310EFE2-B91D-47E7-B117-C2A802800A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pic>
        <p:nvPicPr>
          <p:cNvPr id="4" name="Picture 4" descr="Logo, company name&#10;&#10;Description automatically generated">
            <a:extLst>
              <a:ext uri="{FF2B5EF4-FFF2-40B4-BE49-F238E27FC236}">
                <a16:creationId xmlns:a16="http://schemas.microsoft.com/office/drawing/2014/main" id="{8165D439-1220-F4AF-F913-F4D4A45DB13C}"/>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174627" y="4255248"/>
            <a:ext cx="2143125" cy="2143125"/>
          </a:xfrm>
          <a:prstGeom prst="rect">
            <a:avLst/>
          </a:prstGeom>
        </p:spPr>
      </p:pic>
    </p:spTree>
    <p:extLst>
      <p:ext uri="{BB962C8B-B14F-4D97-AF65-F5344CB8AC3E}">
        <p14:creationId xmlns:p14="http://schemas.microsoft.com/office/powerpoint/2010/main" val="3622625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6" name="Rectangle 19">
            <a:extLst>
              <a:ext uri="{FF2B5EF4-FFF2-40B4-BE49-F238E27FC236}">
                <a16:creationId xmlns:a16="http://schemas.microsoft.com/office/drawing/2014/main" id="{9073237B-D536-4B4C-8928-3510CB0F89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AAB451-9C98-6A46-A8BC-AD29F9790E3D}"/>
              </a:ext>
            </a:extLst>
          </p:cNvPr>
          <p:cNvSpPr>
            <a:spLocks noGrp="1"/>
          </p:cNvSpPr>
          <p:nvPr>
            <p:ph type="title"/>
          </p:nvPr>
        </p:nvSpPr>
        <p:spPr>
          <a:xfrm>
            <a:off x="649224" y="645106"/>
            <a:ext cx="3650279" cy="1259894"/>
          </a:xfrm>
        </p:spPr>
        <p:txBody>
          <a:bodyPr>
            <a:normAutofit/>
          </a:bodyPr>
          <a:lstStyle/>
          <a:p>
            <a:pPr>
              <a:lnSpc>
                <a:spcPct val="90000"/>
              </a:lnSpc>
            </a:pPr>
            <a:r>
              <a:rPr lang="en-US" sz="3100" dirty="0"/>
              <a:t>Churn according to  charges</a:t>
            </a:r>
          </a:p>
        </p:txBody>
      </p:sp>
      <p:sp>
        <p:nvSpPr>
          <p:cNvPr id="27" name="Rectangle 21">
            <a:extLst>
              <a:ext uri="{FF2B5EF4-FFF2-40B4-BE49-F238E27FC236}">
                <a16:creationId xmlns:a16="http://schemas.microsoft.com/office/drawing/2014/main" id="{488B1383-B33A-45D9-AF5F-DD1522135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8" name="Content Placeholder 7">
            <a:extLst>
              <a:ext uri="{FF2B5EF4-FFF2-40B4-BE49-F238E27FC236}">
                <a16:creationId xmlns:a16="http://schemas.microsoft.com/office/drawing/2014/main" id="{82DD03C6-76E1-B7A0-963C-7653C069284D}"/>
              </a:ext>
            </a:extLst>
          </p:cNvPr>
          <p:cNvSpPr>
            <a:spLocks noGrp="1"/>
          </p:cNvSpPr>
          <p:nvPr>
            <p:ph idx="1"/>
          </p:nvPr>
        </p:nvSpPr>
        <p:spPr>
          <a:xfrm>
            <a:off x="649225" y="2133600"/>
            <a:ext cx="3650278" cy="3759253"/>
          </a:xfrm>
        </p:spPr>
        <p:txBody>
          <a:bodyPr vert="horz" lIns="91440" tIns="45720" rIns="91440" bIns="45720" rtlCol="0" anchor="t">
            <a:normAutofit/>
          </a:bodyPr>
          <a:lstStyle/>
          <a:p>
            <a:r>
              <a:rPr lang="en-US" dirty="0">
                <a:ea typeface="+mn-lt"/>
                <a:cs typeface="+mn-lt"/>
              </a:rPr>
              <a:t>The box-plots on the left show the difference in charges during the day and during the night</a:t>
            </a:r>
          </a:p>
          <a:p>
            <a:r>
              <a:rPr lang="en-US" dirty="0">
                <a:ea typeface="+mn-lt"/>
                <a:cs typeface="+mn-lt"/>
              </a:rPr>
              <a:t>We can clearly see that Charges for the day time calls are way higher than that of Evening and Night.</a:t>
            </a:r>
            <a:endParaRPr lang="en-US"/>
          </a:p>
          <a:p>
            <a:endParaRPr lang="en-US" dirty="0"/>
          </a:p>
        </p:txBody>
      </p:sp>
      <p:pic>
        <p:nvPicPr>
          <p:cNvPr id="5" name="Picture 5" descr="Chart, box and whisker chart&#10;&#10;Description automatically generated">
            <a:extLst>
              <a:ext uri="{FF2B5EF4-FFF2-40B4-BE49-F238E27FC236}">
                <a16:creationId xmlns:a16="http://schemas.microsoft.com/office/drawing/2014/main" id="{87DAB538-D1CD-8524-03CA-3FA7010C063C}"/>
              </a:ext>
            </a:extLst>
          </p:cNvPr>
          <p:cNvPicPr>
            <a:picLocks noChangeAspect="1"/>
          </p:cNvPicPr>
          <p:nvPr/>
        </p:nvPicPr>
        <p:blipFill>
          <a:blip r:embed="rId2"/>
          <a:stretch>
            <a:fillRect/>
          </a:stretch>
        </p:blipFill>
        <p:spPr>
          <a:xfrm>
            <a:off x="4619543" y="2102238"/>
            <a:ext cx="3394925" cy="2328456"/>
          </a:xfrm>
          <a:prstGeom prst="rect">
            <a:avLst/>
          </a:prstGeom>
        </p:spPr>
      </p:pic>
      <p:pic>
        <p:nvPicPr>
          <p:cNvPr id="4" name="Picture 4" descr="Chart, box and whisker chart&#10;&#10;Description automatically generated">
            <a:extLst>
              <a:ext uri="{FF2B5EF4-FFF2-40B4-BE49-F238E27FC236}">
                <a16:creationId xmlns:a16="http://schemas.microsoft.com/office/drawing/2014/main" id="{9C6863E2-591B-3F45-8500-5B107BAEC120}"/>
              </a:ext>
            </a:extLst>
          </p:cNvPr>
          <p:cNvPicPr>
            <a:picLocks noChangeAspect="1"/>
          </p:cNvPicPr>
          <p:nvPr/>
        </p:nvPicPr>
        <p:blipFill>
          <a:blip r:embed="rId3"/>
          <a:stretch>
            <a:fillRect/>
          </a:stretch>
        </p:blipFill>
        <p:spPr>
          <a:xfrm>
            <a:off x="8178194" y="2102238"/>
            <a:ext cx="3394926" cy="2328457"/>
          </a:xfrm>
          <a:prstGeom prst="rect">
            <a:avLst/>
          </a:prstGeom>
        </p:spPr>
      </p:pic>
      <p:sp>
        <p:nvSpPr>
          <p:cNvPr id="28" name="Freeform 11">
            <a:extLst>
              <a:ext uri="{FF2B5EF4-FFF2-40B4-BE49-F238E27FC236}">
                <a16:creationId xmlns:a16="http://schemas.microsoft.com/office/drawing/2014/main" id="{ADD2565E-493E-4545-99C0-2F033FAF9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5" descr="Logo, company name&#10;&#10;Description automatically generated">
            <a:extLst>
              <a:ext uri="{FF2B5EF4-FFF2-40B4-BE49-F238E27FC236}">
                <a16:creationId xmlns:a16="http://schemas.microsoft.com/office/drawing/2014/main" id="{49A9E4E2-FE8A-9842-CDE6-6A63DF292A4A}"/>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4161795" y="4715323"/>
            <a:ext cx="2143125" cy="2143125"/>
          </a:xfrm>
          <a:prstGeom prst="rect">
            <a:avLst/>
          </a:prstGeom>
        </p:spPr>
      </p:pic>
    </p:spTree>
    <p:extLst>
      <p:ext uri="{BB962C8B-B14F-4D97-AF65-F5344CB8AC3E}">
        <p14:creationId xmlns:p14="http://schemas.microsoft.com/office/powerpoint/2010/main" val="2046962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EB9B5B69-A297-4D2F-8B89-529DA8A273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2" name="Freeform 11">
              <a:extLst>
                <a:ext uri="{FF2B5EF4-FFF2-40B4-BE49-F238E27FC236}">
                  <a16:creationId xmlns:a16="http://schemas.microsoft.com/office/drawing/2014/main" id="{3E39D215-BF38-4094-82D7-61DED1145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3" name="Freeform 12">
              <a:extLst>
                <a:ext uri="{FF2B5EF4-FFF2-40B4-BE49-F238E27FC236}">
                  <a16:creationId xmlns:a16="http://schemas.microsoft.com/office/drawing/2014/main" id="{7412700A-91C4-4126-8F17-3B9449DBB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4" name="Freeform 13">
              <a:extLst>
                <a:ext uri="{FF2B5EF4-FFF2-40B4-BE49-F238E27FC236}">
                  <a16:creationId xmlns:a16="http://schemas.microsoft.com/office/drawing/2014/main" id="{DF985802-25A8-4B99-89F0-2A42EC325F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5" name="Freeform 14">
              <a:extLst>
                <a:ext uri="{FF2B5EF4-FFF2-40B4-BE49-F238E27FC236}">
                  <a16:creationId xmlns:a16="http://schemas.microsoft.com/office/drawing/2014/main" id="{F54C35AF-DB92-4205-A779-2A385B7143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6" name="Freeform 15">
              <a:extLst>
                <a:ext uri="{FF2B5EF4-FFF2-40B4-BE49-F238E27FC236}">
                  <a16:creationId xmlns:a16="http://schemas.microsoft.com/office/drawing/2014/main" id="{9F845211-1F53-4E0A-891E-B78A206F0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7" name="Freeform 16">
              <a:extLst>
                <a:ext uri="{FF2B5EF4-FFF2-40B4-BE49-F238E27FC236}">
                  <a16:creationId xmlns:a16="http://schemas.microsoft.com/office/drawing/2014/main" id="{9149C7DD-9998-4805-BFC8-CEF5F5DF31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8" name="Freeform 17">
              <a:extLst>
                <a:ext uri="{FF2B5EF4-FFF2-40B4-BE49-F238E27FC236}">
                  <a16:creationId xmlns:a16="http://schemas.microsoft.com/office/drawing/2014/main" id="{47C8036D-3ECA-43DA-BAF5-3C65CF4112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9" name="Freeform 18">
              <a:extLst>
                <a:ext uri="{FF2B5EF4-FFF2-40B4-BE49-F238E27FC236}">
                  <a16:creationId xmlns:a16="http://schemas.microsoft.com/office/drawing/2014/main" id="{29C15912-CDE8-4DF3-9324-273FB4C86D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0" name="Freeform 19">
              <a:extLst>
                <a:ext uri="{FF2B5EF4-FFF2-40B4-BE49-F238E27FC236}">
                  <a16:creationId xmlns:a16="http://schemas.microsoft.com/office/drawing/2014/main" id="{37C68D51-B7DA-4572-AB7E-708540B3C6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1" name="Freeform 20">
              <a:extLst>
                <a:ext uri="{FF2B5EF4-FFF2-40B4-BE49-F238E27FC236}">
                  <a16:creationId xmlns:a16="http://schemas.microsoft.com/office/drawing/2014/main" id="{1AF802CB-4E9E-4895-9363-C119914909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2" name="Freeform 21">
              <a:extLst>
                <a:ext uri="{FF2B5EF4-FFF2-40B4-BE49-F238E27FC236}">
                  <a16:creationId xmlns:a16="http://schemas.microsoft.com/office/drawing/2014/main" id="{615760E5-5F27-4735-B01C-78E05F3FB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3" name="Freeform 22">
              <a:extLst>
                <a:ext uri="{FF2B5EF4-FFF2-40B4-BE49-F238E27FC236}">
                  <a16:creationId xmlns:a16="http://schemas.microsoft.com/office/drawing/2014/main" id="{DB9C6516-B2DB-432F-BD3A-A1792BD46F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5" name="Group 24">
            <a:extLst>
              <a:ext uri="{FF2B5EF4-FFF2-40B4-BE49-F238E27FC236}">
                <a16:creationId xmlns:a16="http://schemas.microsoft.com/office/drawing/2014/main" id="{BC9C8D0D-644B-4B97-B83C-CC8E64361D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6" name="Freeform 27">
              <a:extLst>
                <a:ext uri="{FF2B5EF4-FFF2-40B4-BE49-F238E27FC236}">
                  <a16:creationId xmlns:a16="http://schemas.microsoft.com/office/drawing/2014/main" id="{F8BE1EA6-80CF-446B-A4FE-3F935A51C0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7" name="Freeform 28">
              <a:extLst>
                <a:ext uri="{FF2B5EF4-FFF2-40B4-BE49-F238E27FC236}">
                  <a16:creationId xmlns:a16="http://schemas.microsoft.com/office/drawing/2014/main" id="{10E39808-F4F7-43DE-AB53-82B7B55EA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8" name="Freeform 29">
              <a:extLst>
                <a:ext uri="{FF2B5EF4-FFF2-40B4-BE49-F238E27FC236}">
                  <a16:creationId xmlns:a16="http://schemas.microsoft.com/office/drawing/2014/main" id="{6ED5109A-600A-4C23-9BB3-C4C19C2D9F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9" name="Freeform 30">
              <a:extLst>
                <a:ext uri="{FF2B5EF4-FFF2-40B4-BE49-F238E27FC236}">
                  <a16:creationId xmlns:a16="http://schemas.microsoft.com/office/drawing/2014/main" id="{D76FF73F-8CA3-42B0-A680-353805CD2A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0" name="Freeform 31">
              <a:extLst>
                <a:ext uri="{FF2B5EF4-FFF2-40B4-BE49-F238E27FC236}">
                  <a16:creationId xmlns:a16="http://schemas.microsoft.com/office/drawing/2014/main" id="{B26A6949-3BEB-422A-854C-D4E26E4CF1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1" name="Freeform 32">
              <a:extLst>
                <a:ext uri="{FF2B5EF4-FFF2-40B4-BE49-F238E27FC236}">
                  <a16:creationId xmlns:a16="http://schemas.microsoft.com/office/drawing/2014/main" id="{FE07AD25-30AF-40CD-B901-DF1EDBD68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2" name="Freeform 33">
              <a:extLst>
                <a:ext uri="{FF2B5EF4-FFF2-40B4-BE49-F238E27FC236}">
                  <a16:creationId xmlns:a16="http://schemas.microsoft.com/office/drawing/2014/main" id="{5AA460AF-7760-4F15-881A-6F0BFDBCD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3" name="Freeform 34">
              <a:extLst>
                <a:ext uri="{FF2B5EF4-FFF2-40B4-BE49-F238E27FC236}">
                  <a16:creationId xmlns:a16="http://schemas.microsoft.com/office/drawing/2014/main" id="{EE53C70E-5D92-4C42-A34F-9F7D16006B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4" name="Freeform 35">
              <a:extLst>
                <a:ext uri="{FF2B5EF4-FFF2-40B4-BE49-F238E27FC236}">
                  <a16:creationId xmlns:a16="http://schemas.microsoft.com/office/drawing/2014/main" id="{C27614EE-0086-4D34-99BD-52F03708D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5" name="Freeform 36">
              <a:extLst>
                <a:ext uri="{FF2B5EF4-FFF2-40B4-BE49-F238E27FC236}">
                  <a16:creationId xmlns:a16="http://schemas.microsoft.com/office/drawing/2014/main" id="{326919B9-3ED4-4744-A713-326B3BAF62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6" name="Freeform 37">
              <a:extLst>
                <a:ext uri="{FF2B5EF4-FFF2-40B4-BE49-F238E27FC236}">
                  <a16:creationId xmlns:a16="http://schemas.microsoft.com/office/drawing/2014/main" id="{898BDBF5-8AA3-49CD-999A-ABA1F7AE3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7" name="Freeform 38">
              <a:extLst>
                <a:ext uri="{FF2B5EF4-FFF2-40B4-BE49-F238E27FC236}">
                  <a16:creationId xmlns:a16="http://schemas.microsoft.com/office/drawing/2014/main" id="{AF8ED3E0-CBE7-48C4-8F9E-FF98079CDB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9" name="Rectangle 38">
            <a:extLst>
              <a:ext uri="{FF2B5EF4-FFF2-40B4-BE49-F238E27FC236}">
                <a16:creationId xmlns:a16="http://schemas.microsoft.com/office/drawing/2014/main" id="{A84F153B-2093-4171-BD2D-1631695C9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1" name="Freeform 11">
            <a:extLst>
              <a:ext uri="{FF2B5EF4-FFF2-40B4-BE49-F238E27FC236}">
                <a16:creationId xmlns:a16="http://schemas.microsoft.com/office/drawing/2014/main" id="{99499096-7355-478E-8CCB-A47EA1B797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43" name="Rectangle 42">
            <a:extLst>
              <a:ext uri="{FF2B5EF4-FFF2-40B4-BE49-F238E27FC236}">
                <a16:creationId xmlns:a16="http://schemas.microsoft.com/office/drawing/2014/main" id="{DBC20014-76EE-4AA8-A81C-AB7732F6D1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A802CC-D592-D7E9-B2F2-9F0AA4CFF87D}"/>
              </a:ext>
            </a:extLst>
          </p:cNvPr>
          <p:cNvSpPr>
            <a:spLocks noGrp="1"/>
          </p:cNvSpPr>
          <p:nvPr>
            <p:ph type="title"/>
          </p:nvPr>
        </p:nvSpPr>
        <p:spPr>
          <a:xfrm>
            <a:off x="649224" y="645106"/>
            <a:ext cx="6574536" cy="1259894"/>
          </a:xfrm>
        </p:spPr>
        <p:txBody>
          <a:bodyPr vert="horz" lIns="91440" tIns="45720" rIns="91440" bIns="45720" rtlCol="0" anchor="t">
            <a:normAutofit/>
          </a:bodyPr>
          <a:lstStyle/>
          <a:p>
            <a:r>
              <a:rPr lang="en-US" sz="3600" dirty="0"/>
              <a:t>Relationship between minutes and charges</a:t>
            </a:r>
          </a:p>
        </p:txBody>
      </p:sp>
      <p:sp>
        <p:nvSpPr>
          <p:cNvPr id="45" name="Rectangle 44">
            <a:extLst>
              <a:ext uri="{FF2B5EF4-FFF2-40B4-BE49-F238E27FC236}">
                <a16:creationId xmlns:a16="http://schemas.microsoft.com/office/drawing/2014/main" id="{A12B0BC9-E176-42AE-B0E6-E693944DAD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 name="Text Placeholder 3">
            <a:extLst>
              <a:ext uri="{FF2B5EF4-FFF2-40B4-BE49-F238E27FC236}">
                <a16:creationId xmlns:a16="http://schemas.microsoft.com/office/drawing/2014/main" id="{1D30144B-9FA2-B9FF-68FA-54218CA87A39}"/>
              </a:ext>
            </a:extLst>
          </p:cNvPr>
          <p:cNvSpPr>
            <a:spLocks noGrp="1"/>
          </p:cNvSpPr>
          <p:nvPr>
            <p:ph type="body" sz="half" idx="2"/>
          </p:nvPr>
        </p:nvSpPr>
        <p:spPr>
          <a:xfrm>
            <a:off x="649224" y="2133600"/>
            <a:ext cx="6574535" cy="3759253"/>
          </a:xfrm>
        </p:spPr>
        <p:txBody>
          <a:bodyPr vert="horz" lIns="91440" tIns="45720" rIns="91440" bIns="45720" rtlCol="0" anchor="t">
            <a:normAutofit/>
          </a:bodyPr>
          <a:lstStyle/>
          <a:p>
            <a:pPr>
              <a:buFont typeface="Wingdings 3" charset="2"/>
              <a:buChar char=""/>
            </a:pPr>
            <a:r>
              <a:rPr lang="en-US" sz="2000" dirty="0"/>
              <a:t>On  the left we can see that there is a linear relationship between talk-time and charges,</a:t>
            </a:r>
          </a:p>
          <a:p>
            <a:pPr>
              <a:buFont typeface="Wingdings 3" charset="2"/>
              <a:buChar char=""/>
            </a:pPr>
            <a:r>
              <a:rPr lang="en-US" sz="2000" dirty="0"/>
              <a:t>The longer a customer talks the more he/she is charges</a:t>
            </a:r>
          </a:p>
          <a:p>
            <a:pPr>
              <a:buFont typeface="Wingdings 3" charset="2"/>
              <a:buChar char=""/>
            </a:pPr>
            <a:r>
              <a:rPr lang="en-US" sz="2000" dirty="0"/>
              <a:t>This may be one of the reasons why customers churn</a:t>
            </a:r>
          </a:p>
        </p:txBody>
      </p:sp>
      <p:sp>
        <p:nvSpPr>
          <p:cNvPr id="47" name="Rectangle 46">
            <a:extLst>
              <a:ext uri="{FF2B5EF4-FFF2-40B4-BE49-F238E27FC236}">
                <a16:creationId xmlns:a16="http://schemas.microsoft.com/office/drawing/2014/main" id="{F2AB710C-1DBB-4CBF-B435-3DA7B1DCF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2086" y="645106"/>
            <a:ext cx="3981455" cy="5247747"/>
          </a:xfrm>
          <a:prstGeom prst="rect">
            <a:avLst/>
          </a:prstGeom>
          <a:solidFill>
            <a:srgbClr val="FFFFFE"/>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Icon&#10;&#10;Description automatically generated">
            <a:extLst>
              <a:ext uri="{FF2B5EF4-FFF2-40B4-BE49-F238E27FC236}">
                <a16:creationId xmlns:a16="http://schemas.microsoft.com/office/drawing/2014/main" id="{16DF1C10-E204-D180-632A-D1BF6D4C4837}"/>
              </a:ext>
            </a:extLst>
          </p:cNvPr>
          <p:cNvPicPr>
            <a:picLocks noGrp="1" noChangeAspect="1"/>
          </p:cNvPicPr>
          <p:nvPr>
            <p:ph idx="1"/>
          </p:nvPr>
        </p:nvPicPr>
        <p:blipFill>
          <a:blip r:embed="rId2"/>
          <a:stretch>
            <a:fillRect/>
          </a:stretch>
        </p:blipFill>
        <p:spPr>
          <a:xfrm>
            <a:off x="7896127" y="809698"/>
            <a:ext cx="3313373" cy="2376985"/>
          </a:xfrm>
          <a:prstGeom prst="rect">
            <a:avLst/>
          </a:prstGeom>
        </p:spPr>
      </p:pic>
      <p:pic>
        <p:nvPicPr>
          <p:cNvPr id="6" name="Picture 6">
            <a:extLst>
              <a:ext uri="{FF2B5EF4-FFF2-40B4-BE49-F238E27FC236}">
                <a16:creationId xmlns:a16="http://schemas.microsoft.com/office/drawing/2014/main" id="{1F749F00-8C59-224F-AF81-AC398F7439B4}"/>
              </a:ext>
            </a:extLst>
          </p:cNvPr>
          <p:cNvPicPr>
            <a:picLocks noChangeAspect="1"/>
          </p:cNvPicPr>
          <p:nvPr/>
        </p:nvPicPr>
        <p:blipFill>
          <a:blip r:embed="rId3"/>
          <a:stretch>
            <a:fillRect/>
          </a:stretch>
        </p:blipFill>
        <p:spPr>
          <a:xfrm>
            <a:off x="7854506" y="3351275"/>
            <a:ext cx="3396613" cy="2372238"/>
          </a:xfrm>
          <a:prstGeom prst="rect">
            <a:avLst/>
          </a:prstGeom>
        </p:spPr>
      </p:pic>
      <p:sp>
        <p:nvSpPr>
          <p:cNvPr id="49" name="Freeform 11">
            <a:extLst>
              <a:ext uri="{FF2B5EF4-FFF2-40B4-BE49-F238E27FC236}">
                <a16:creationId xmlns:a16="http://schemas.microsoft.com/office/drawing/2014/main" id="{24BD5F1C-2549-4176-8D25-61D621A443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6" descr="Logo, company name&#10;&#10;Description automatically generated">
            <a:extLst>
              <a:ext uri="{FF2B5EF4-FFF2-40B4-BE49-F238E27FC236}">
                <a16:creationId xmlns:a16="http://schemas.microsoft.com/office/drawing/2014/main" id="{AD4793DE-AA26-1B47-5361-639356AF330D}"/>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5412626" y="4427777"/>
            <a:ext cx="2143125" cy="2143125"/>
          </a:xfrm>
          <a:prstGeom prst="rect">
            <a:avLst/>
          </a:prstGeom>
        </p:spPr>
      </p:pic>
    </p:spTree>
    <p:extLst>
      <p:ext uri="{BB962C8B-B14F-4D97-AF65-F5344CB8AC3E}">
        <p14:creationId xmlns:p14="http://schemas.microsoft.com/office/powerpoint/2010/main" val="2260238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F44114-0373-7291-34B6-E26011A63F78}"/>
              </a:ext>
            </a:extLst>
          </p:cNvPr>
          <p:cNvSpPr>
            <a:spLocks noGrp="1"/>
          </p:cNvSpPr>
          <p:nvPr>
            <p:ph type="title"/>
          </p:nvPr>
        </p:nvSpPr>
        <p:spPr>
          <a:xfrm>
            <a:off x="649224" y="645106"/>
            <a:ext cx="3650279" cy="1259894"/>
          </a:xfrm>
        </p:spPr>
        <p:txBody>
          <a:bodyPr>
            <a:normAutofit/>
          </a:bodyPr>
          <a:lstStyle/>
          <a:p>
            <a:r>
              <a:rPr lang="en-US" dirty="0"/>
              <a:t>METHODS</a:t>
            </a:r>
          </a:p>
        </p:txBody>
      </p:sp>
      <p:sp>
        <p:nvSpPr>
          <p:cNvPr id="13" name="Rectangle 12">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8" name="Content Placeholder 7">
            <a:extLst>
              <a:ext uri="{FF2B5EF4-FFF2-40B4-BE49-F238E27FC236}">
                <a16:creationId xmlns:a16="http://schemas.microsoft.com/office/drawing/2014/main" id="{23590220-0D0C-D7FF-5FA7-42DEB9C99320}"/>
              </a:ext>
            </a:extLst>
          </p:cNvPr>
          <p:cNvSpPr>
            <a:spLocks noGrp="1"/>
          </p:cNvSpPr>
          <p:nvPr>
            <p:ph idx="1"/>
          </p:nvPr>
        </p:nvSpPr>
        <p:spPr>
          <a:xfrm>
            <a:off x="649225" y="1529751"/>
            <a:ext cx="4397900" cy="4348725"/>
          </a:xfrm>
        </p:spPr>
        <p:txBody>
          <a:bodyPr vert="horz" lIns="91440" tIns="45720" rIns="91440" bIns="45720" rtlCol="0" anchor="t">
            <a:normAutofit/>
          </a:bodyPr>
          <a:lstStyle/>
          <a:p>
            <a:r>
              <a:rPr lang="en-US" dirty="0"/>
              <a:t>4 different ML models were used for the development of the </a:t>
            </a:r>
            <a:r>
              <a:rPr lang="en-US" dirty="0">
                <a:ea typeface="+mn-lt"/>
                <a:cs typeface="+mn-lt"/>
              </a:rPr>
              <a:t>predictive models and evaluation of accuracy and performance.</a:t>
            </a:r>
            <a:endParaRPr lang="en-US">
              <a:ea typeface="+mn-lt"/>
              <a:cs typeface="+mn-lt"/>
            </a:endParaRPr>
          </a:p>
          <a:p>
            <a:r>
              <a:rPr lang="en-US" dirty="0"/>
              <a:t>OF the 4 classifiers the one that appropriately solved the business problem was the </a:t>
            </a:r>
            <a:r>
              <a:rPr lang="en-US" dirty="0" err="1"/>
              <a:t>RandomForestClassifier</a:t>
            </a:r>
            <a:endParaRPr lang="en-US" dirty="0"/>
          </a:p>
          <a:p>
            <a:r>
              <a:rPr lang="en-US" dirty="0"/>
              <a:t>ACCURACY 0.94</a:t>
            </a:r>
          </a:p>
          <a:p>
            <a:endParaRPr lang="en-US" dirty="0"/>
          </a:p>
          <a:p>
            <a:endParaRPr lang="en-US" dirty="0"/>
          </a:p>
        </p:txBody>
      </p:sp>
      <p:pic>
        <p:nvPicPr>
          <p:cNvPr id="4" name="Picture 4" descr="Chart, bar chart&#10;&#10;Description automatically generated">
            <a:extLst>
              <a:ext uri="{FF2B5EF4-FFF2-40B4-BE49-F238E27FC236}">
                <a16:creationId xmlns:a16="http://schemas.microsoft.com/office/drawing/2014/main" id="{6CC18B4B-2309-D05F-7536-F25BD2D4EC9A}"/>
              </a:ext>
            </a:extLst>
          </p:cNvPr>
          <p:cNvPicPr>
            <a:picLocks noChangeAspect="1"/>
          </p:cNvPicPr>
          <p:nvPr/>
        </p:nvPicPr>
        <p:blipFill>
          <a:blip r:embed="rId2"/>
          <a:stretch>
            <a:fillRect/>
          </a:stretch>
        </p:blipFill>
        <p:spPr>
          <a:xfrm>
            <a:off x="5565203" y="640080"/>
            <a:ext cx="5062257" cy="5252773"/>
          </a:xfrm>
          <a:prstGeom prst="rect">
            <a:avLst/>
          </a:prstGeom>
        </p:spPr>
      </p:pic>
      <p:sp>
        <p:nvSpPr>
          <p:cNvPr id="15"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4" descr="Logo, company name&#10;&#10;Description automatically generated">
            <a:extLst>
              <a:ext uri="{FF2B5EF4-FFF2-40B4-BE49-F238E27FC236}">
                <a16:creationId xmlns:a16="http://schemas.microsoft.com/office/drawing/2014/main" id="{EB689B87-773A-F698-8E10-3DBA44C83169}"/>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3744852" y="4284003"/>
            <a:ext cx="2143125" cy="2143125"/>
          </a:xfrm>
          <a:prstGeom prst="rect">
            <a:avLst/>
          </a:prstGeom>
        </p:spPr>
      </p:pic>
    </p:spTree>
    <p:extLst>
      <p:ext uri="{BB962C8B-B14F-4D97-AF65-F5344CB8AC3E}">
        <p14:creationId xmlns:p14="http://schemas.microsoft.com/office/powerpoint/2010/main" val="1685328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pic>
        <p:nvPicPr>
          <p:cNvPr id="4" name="Picture 4" descr="HD wallpaper: person shaking hands, handshake, workers, employee ...">
            <a:extLst>
              <a:ext uri="{FF2B5EF4-FFF2-40B4-BE49-F238E27FC236}">
                <a16:creationId xmlns:a16="http://schemas.microsoft.com/office/drawing/2014/main" id="{81CB7C9A-EC2D-FD23-67EE-BE7DA79EB414}"/>
              </a:ext>
            </a:extLst>
          </p:cNvPr>
          <p:cNvPicPr>
            <a:picLocks noChangeAspect="1"/>
          </p:cNvPicPr>
          <p:nvPr/>
        </p:nvPicPr>
        <p:blipFill rotWithShape="1">
          <a:blip r:embed="rId2"/>
          <a:srcRect l="8700" r="16291" b="-1"/>
          <a:stretch/>
        </p:blipFill>
        <p:spPr>
          <a:xfrm>
            <a:off x="4485557" y="10"/>
            <a:ext cx="7706443" cy="6857990"/>
          </a:xfrm>
          <a:prstGeom prst="rect">
            <a:avLst/>
          </a:prstGeom>
        </p:spPr>
      </p:pic>
      <p:sp useBgFill="1">
        <p:nvSpPr>
          <p:cNvPr id="31" name="Freeform: Shape 30">
            <a:extLst>
              <a:ext uri="{FF2B5EF4-FFF2-40B4-BE49-F238E27FC236}">
                <a16:creationId xmlns:a16="http://schemas.microsoft.com/office/drawing/2014/main" id="{23C7736A-5A08-4021-9AB6-390DFF506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8170246" cy="6858000"/>
          </a:xfrm>
          <a:custGeom>
            <a:avLst/>
            <a:gdLst>
              <a:gd name="connsiteX0" fmla="*/ 4738960 w 8170246"/>
              <a:gd name="connsiteY0" fmla="*/ 0 h 6858000"/>
              <a:gd name="connsiteX1" fmla="*/ 4862151 w 8170246"/>
              <a:gd name="connsiteY1" fmla="*/ 0 h 6858000"/>
              <a:gd name="connsiteX2" fmla="*/ 8088169 w 8170246"/>
              <a:gd name="connsiteY2" fmla="*/ 3226735 h 6858000"/>
              <a:gd name="connsiteX3" fmla="*/ 8088169 w 8170246"/>
              <a:gd name="connsiteY3" fmla="*/ 3626507 h 6858000"/>
              <a:gd name="connsiteX4" fmla="*/ 4857393 w 8170246"/>
              <a:gd name="connsiteY4" fmla="*/ 6858000 h 6858000"/>
              <a:gd name="connsiteX5" fmla="*/ 4783581 w 8170246"/>
              <a:gd name="connsiteY5" fmla="*/ 6858000 h 6858000"/>
              <a:gd name="connsiteX6" fmla="*/ 4734202 w 8170246"/>
              <a:gd name="connsiteY6" fmla="*/ 6858000 h 6858000"/>
              <a:gd name="connsiteX7" fmla="*/ 7964978 w 8170246"/>
              <a:gd name="connsiteY7" fmla="*/ 3626507 h 6858000"/>
              <a:gd name="connsiteX8" fmla="*/ 7964978 w 8170246"/>
              <a:gd name="connsiteY8" fmla="*/ 3226735 h 6858000"/>
              <a:gd name="connsiteX9" fmla="*/ 4738960 w 8170246"/>
              <a:gd name="connsiteY9" fmla="*/ 0 h 6858000"/>
              <a:gd name="connsiteX10" fmla="*/ 0 w 8170246"/>
              <a:gd name="connsiteY10" fmla="*/ 0 h 6858000"/>
              <a:gd name="connsiteX11" fmla="*/ 98791 w 8170246"/>
              <a:gd name="connsiteY11" fmla="*/ 0 h 6858000"/>
              <a:gd name="connsiteX12" fmla="*/ 4456718 w 8170246"/>
              <a:gd name="connsiteY12" fmla="*/ 0 h 6858000"/>
              <a:gd name="connsiteX13" fmla="*/ 4603489 w 8170246"/>
              <a:gd name="connsiteY13" fmla="*/ 0 h 6858000"/>
              <a:gd name="connsiteX14" fmla="*/ 7829507 w 8170246"/>
              <a:gd name="connsiteY14" fmla="*/ 3226735 h 6858000"/>
              <a:gd name="connsiteX15" fmla="*/ 7829507 w 8170246"/>
              <a:gd name="connsiteY15" fmla="*/ 3626507 h 6858000"/>
              <a:gd name="connsiteX16" fmla="*/ 4598731 w 8170246"/>
              <a:gd name="connsiteY16" fmla="*/ 6858000 h 6858000"/>
              <a:gd name="connsiteX17" fmla="*/ 4540663 w 8170246"/>
              <a:gd name="connsiteY17" fmla="*/ 6858000 h 6858000"/>
              <a:gd name="connsiteX18" fmla="*/ 133398 w 8170246"/>
              <a:gd name="connsiteY18" fmla="*/ 6858000 h 6858000"/>
              <a:gd name="connsiteX19" fmla="*/ 0 w 8170246"/>
              <a:gd name="connsiteY1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170246" h="6858000">
                <a:moveTo>
                  <a:pt x="4738960" y="0"/>
                </a:moveTo>
                <a:lnTo>
                  <a:pt x="4862151" y="0"/>
                </a:lnTo>
                <a:cubicBezTo>
                  <a:pt x="4862151" y="0"/>
                  <a:pt x="4862151" y="0"/>
                  <a:pt x="8088169" y="3226735"/>
                </a:cubicBezTo>
                <a:cubicBezTo>
                  <a:pt x="8197606" y="3336196"/>
                  <a:pt x="8197606" y="3517045"/>
                  <a:pt x="8088169" y="3626507"/>
                </a:cubicBezTo>
                <a:cubicBezTo>
                  <a:pt x="8088169" y="3626507"/>
                  <a:pt x="8088169" y="3626507"/>
                  <a:pt x="4857393" y="6858000"/>
                </a:cubicBezTo>
                <a:cubicBezTo>
                  <a:pt x="4857393" y="6858000"/>
                  <a:pt x="4857393" y="6858000"/>
                  <a:pt x="4783581" y="6858000"/>
                </a:cubicBezTo>
                <a:lnTo>
                  <a:pt x="4734202" y="6858000"/>
                </a:lnTo>
                <a:cubicBezTo>
                  <a:pt x="7964978" y="3626507"/>
                  <a:pt x="7964978" y="3626507"/>
                  <a:pt x="7964978" y="3626507"/>
                </a:cubicBezTo>
                <a:cubicBezTo>
                  <a:pt x="8074415" y="3517045"/>
                  <a:pt x="8074415" y="3336196"/>
                  <a:pt x="7964978" y="3226735"/>
                </a:cubicBezTo>
                <a:cubicBezTo>
                  <a:pt x="4738960" y="0"/>
                  <a:pt x="4738960" y="0"/>
                  <a:pt x="4738960" y="0"/>
                </a:cubicBezTo>
                <a:close/>
                <a:moveTo>
                  <a:pt x="0" y="0"/>
                </a:moveTo>
                <a:lnTo>
                  <a:pt x="98791" y="0"/>
                </a:lnTo>
                <a:cubicBezTo>
                  <a:pt x="1075904" y="0"/>
                  <a:pt x="2469401" y="0"/>
                  <a:pt x="4456718" y="0"/>
                </a:cubicBezTo>
                <a:lnTo>
                  <a:pt x="4603489" y="0"/>
                </a:lnTo>
                <a:cubicBezTo>
                  <a:pt x="4603489" y="0"/>
                  <a:pt x="4603489" y="0"/>
                  <a:pt x="7829507" y="3226735"/>
                </a:cubicBezTo>
                <a:cubicBezTo>
                  <a:pt x="7938944" y="3336196"/>
                  <a:pt x="7938944" y="3517045"/>
                  <a:pt x="7829507" y="3626507"/>
                </a:cubicBezTo>
                <a:cubicBezTo>
                  <a:pt x="7829507" y="3626507"/>
                  <a:pt x="7829507" y="3626507"/>
                  <a:pt x="4598731" y="6858000"/>
                </a:cubicBezTo>
                <a:lnTo>
                  <a:pt x="4540663" y="6858000"/>
                </a:lnTo>
                <a:cubicBezTo>
                  <a:pt x="4077749" y="6858000"/>
                  <a:pt x="2938270" y="6858000"/>
                  <a:pt x="133398" y="6858000"/>
                </a:cubicBezTo>
                <a:lnTo>
                  <a:pt x="0" y="6858000"/>
                </a:lnTo>
                <a:close/>
              </a:path>
            </a:pathLst>
          </a:custGeom>
          <a:ln>
            <a:noFill/>
          </a:ln>
          <a:effec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dirty="0"/>
          </a:p>
        </p:txBody>
      </p:sp>
      <p:sp>
        <p:nvSpPr>
          <p:cNvPr id="2" name="Title 1">
            <a:extLst>
              <a:ext uri="{FF2B5EF4-FFF2-40B4-BE49-F238E27FC236}">
                <a16:creationId xmlns:a16="http://schemas.microsoft.com/office/drawing/2014/main" id="{65B2F51D-4149-8D29-763D-41CEAB51251F}"/>
              </a:ext>
            </a:extLst>
          </p:cNvPr>
          <p:cNvSpPr>
            <a:spLocks noGrp="1"/>
          </p:cNvSpPr>
          <p:nvPr>
            <p:ph type="title"/>
          </p:nvPr>
        </p:nvSpPr>
        <p:spPr>
          <a:xfrm>
            <a:off x="535525" y="624110"/>
            <a:ext cx="4623955" cy="1280890"/>
          </a:xfrm>
        </p:spPr>
        <p:txBody>
          <a:bodyPr>
            <a:normAutofit/>
          </a:bodyPr>
          <a:lstStyle/>
          <a:p>
            <a:r>
              <a:rPr lang="en-US" sz="3300" dirty="0"/>
              <a:t>RECOMMENDATIONS</a:t>
            </a:r>
          </a:p>
        </p:txBody>
      </p:sp>
      <p:sp>
        <p:nvSpPr>
          <p:cNvPr id="33" name="Rectangle 32">
            <a:extLst>
              <a:ext uri="{FF2B5EF4-FFF2-40B4-BE49-F238E27FC236}">
                <a16:creationId xmlns:a16="http://schemas.microsoft.com/office/drawing/2014/main" id="{433DF4D3-8A35-461A-ABE0-F56B78A13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F31AFEB6-580E-4B34-1467-07773E8DE4D4}"/>
              </a:ext>
            </a:extLst>
          </p:cNvPr>
          <p:cNvSpPr>
            <a:spLocks noGrp="1"/>
          </p:cNvSpPr>
          <p:nvPr>
            <p:ph idx="1"/>
          </p:nvPr>
        </p:nvSpPr>
        <p:spPr>
          <a:xfrm>
            <a:off x="531812" y="2133600"/>
            <a:ext cx="4625882" cy="3777622"/>
          </a:xfrm>
        </p:spPr>
        <p:txBody>
          <a:bodyPr vert="horz" lIns="91440" tIns="45720" rIns="91440" bIns="45720" rtlCol="0">
            <a:normAutofit/>
          </a:bodyPr>
          <a:lstStyle/>
          <a:p>
            <a:r>
              <a:rPr lang="en-US" dirty="0">
                <a:ea typeface="+mn-lt"/>
                <a:cs typeface="+mn-lt"/>
              </a:rPr>
              <a:t> good way to lower churn is to lower the prices as the talk time increases.</a:t>
            </a:r>
            <a:endParaRPr lang="en-US" dirty="0"/>
          </a:p>
          <a:p>
            <a:r>
              <a:rPr lang="en-US" dirty="0">
                <a:ea typeface="+mn-lt"/>
                <a:cs typeface="+mn-lt"/>
              </a:rPr>
              <a:t>Have special offers for those who make more international calls.</a:t>
            </a:r>
            <a:endParaRPr lang="en-US" dirty="0"/>
          </a:p>
          <a:p>
            <a:r>
              <a:rPr lang="en-US" dirty="0">
                <a:ea typeface="+mn-lt"/>
                <a:cs typeface="+mn-lt"/>
              </a:rPr>
              <a:t>Introduce free voice mail plans</a:t>
            </a:r>
            <a:endParaRPr lang="en-US" dirty="0"/>
          </a:p>
          <a:p>
            <a:r>
              <a:rPr lang="en-US" dirty="0">
                <a:ea typeface="+mn-lt"/>
                <a:cs typeface="+mn-lt"/>
              </a:rPr>
              <a:t>Promote the service and its products frequently in area 415 area</a:t>
            </a:r>
            <a:endParaRPr lang="en-US" dirty="0"/>
          </a:p>
          <a:p>
            <a:endParaRPr lang="en-US"/>
          </a:p>
        </p:txBody>
      </p:sp>
      <p:pic>
        <p:nvPicPr>
          <p:cNvPr id="5" name="Picture 5" descr="Logo, company name&#10;&#10;Description automatically generated">
            <a:extLst>
              <a:ext uri="{FF2B5EF4-FFF2-40B4-BE49-F238E27FC236}">
                <a16:creationId xmlns:a16="http://schemas.microsoft.com/office/drawing/2014/main" id="{04B91049-28C2-0C47-7900-D42DBF306D89}"/>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4851909" y="2386192"/>
            <a:ext cx="2143125" cy="2143125"/>
          </a:xfrm>
          <a:prstGeom prst="rect">
            <a:avLst/>
          </a:prstGeom>
        </p:spPr>
      </p:pic>
    </p:spTree>
    <p:extLst>
      <p:ext uri="{BB962C8B-B14F-4D97-AF65-F5344CB8AC3E}">
        <p14:creationId xmlns:p14="http://schemas.microsoft.com/office/powerpoint/2010/main" val="2240580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B6347-CBBB-98C9-7BC3-FE0E5BD1F6A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2BB85C8-436C-0730-147A-8869E591FCAF}"/>
              </a:ext>
            </a:extLst>
          </p:cNvPr>
          <p:cNvSpPr>
            <a:spLocks noGrp="1"/>
          </p:cNvSpPr>
          <p:nvPr>
            <p:ph idx="1"/>
          </p:nvPr>
        </p:nvSpPr>
        <p:spPr/>
        <p:txBody>
          <a:bodyPr vert="horz" lIns="91440" tIns="45720" rIns="91440" bIns="45720" rtlCol="0" anchor="t">
            <a:normAutofit/>
          </a:bodyPr>
          <a:lstStyle/>
          <a:p>
            <a:r>
              <a:rPr lang="en-US" dirty="0"/>
              <a:t>The predictable patterns have been FOUND</a:t>
            </a:r>
          </a:p>
          <a:p>
            <a:r>
              <a:rPr lang="en-US" dirty="0"/>
              <a:t>Customers churn the </a:t>
            </a:r>
            <a:r>
              <a:rPr lang="en-US" dirty="0" err="1"/>
              <a:t>SyriaTel</a:t>
            </a:r>
            <a:r>
              <a:rPr lang="en-US" dirty="0"/>
              <a:t> due to:</a:t>
            </a:r>
          </a:p>
          <a:p>
            <a:r>
              <a:rPr lang="en-US" dirty="0"/>
              <a:t>High prices for increase in talk-time</a:t>
            </a:r>
          </a:p>
          <a:p>
            <a:r>
              <a:rPr lang="en-US" dirty="0"/>
              <a:t>High charge rates for international calls</a:t>
            </a:r>
          </a:p>
          <a:p>
            <a:r>
              <a:rPr lang="en-US" dirty="0"/>
              <a:t>The service and products are not well marketed in some areas</a:t>
            </a:r>
          </a:p>
          <a:p>
            <a:endParaRPr lang="en-US" dirty="0"/>
          </a:p>
          <a:p>
            <a:endParaRPr lang="en-US" dirty="0"/>
          </a:p>
        </p:txBody>
      </p:sp>
      <p:pic>
        <p:nvPicPr>
          <p:cNvPr id="4" name="Picture 4" descr="Logo, company name&#10;&#10;Description automatically generated">
            <a:extLst>
              <a:ext uri="{FF2B5EF4-FFF2-40B4-BE49-F238E27FC236}">
                <a16:creationId xmlns:a16="http://schemas.microsoft.com/office/drawing/2014/main" id="{DC6465C2-3B97-024A-EF26-FC9783FA3261}"/>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772060" y="4715324"/>
            <a:ext cx="2143125" cy="2143125"/>
          </a:xfrm>
          <a:prstGeom prst="rect">
            <a:avLst/>
          </a:prstGeom>
        </p:spPr>
      </p:pic>
    </p:spTree>
    <p:extLst>
      <p:ext uri="{BB962C8B-B14F-4D97-AF65-F5344CB8AC3E}">
        <p14:creationId xmlns:p14="http://schemas.microsoft.com/office/powerpoint/2010/main" val="522326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2E9E-85DE-C534-8790-DB0332787183}"/>
              </a:ext>
            </a:extLst>
          </p:cNvPr>
          <p:cNvSpPr>
            <a:spLocks noGrp="1"/>
          </p:cNvSpPr>
          <p:nvPr>
            <p:ph type="title"/>
          </p:nvPr>
        </p:nvSpPr>
        <p:spPr>
          <a:xfrm>
            <a:off x="2592925" y="624110"/>
            <a:ext cx="8911687" cy="1280890"/>
          </a:xfrm>
        </p:spPr>
        <p:txBody>
          <a:bodyPr>
            <a:normAutofit/>
          </a:bodyPr>
          <a:lstStyle/>
          <a:p>
            <a:r>
              <a:rPr lang="en-US" dirty="0"/>
              <a:t>INTRODUCTION</a:t>
            </a:r>
          </a:p>
        </p:txBody>
      </p:sp>
      <p:sp>
        <p:nvSpPr>
          <p:cNvPr id="18" name="Content Placeholder 8">
            <a:extLst>
              <a:ext uri="{FF2B5EF4-FFF2-40B4-BE49-F238E27FC236}">
                <a16:creationId xmlns:a16="http://schemas.microsoft.com/office/drawing/2014/main" id="{93568DA5-0C19-DE12-53B1-7D193EFA114C}"/>
              </a:ext>
            </a:extLst>
          </p:cNvPr>
          <p:cNvSpPr>
            <a:spLocks noGrp="1"/>
          </p:cNvSpPr>
          <p:nvPr>
            <p:ph idx="1"/>
          </p:nvPr>
        </p:nvSpPr>
        <p:spPr>
          <a:xfrm>
            <a:off x="2589212" y="2125362"/>
            <a:ext cx="5835121" cy="3785860"/>
          </a:xfrm>
        </p:spPr>
        <p:txBody>
          <a:bodyPr vert="horz" lIns="91440" tIns="45720" rIns="91440" bIns="45720" rtlCol="0" anchor="t">
            <a:normAutofit/>
          </a:bodyPr>
          <a:lstStyle/>
          <a:p>
            <a:r>
              <a:rPr lang="en-US" sz="2400" dirty="0" err="1">
                <a:ea typeface="+mn-lt"/>
                <a:cs typeface="+mn-lt"/>
              </a:rPr>
              <a:t>SyriaTel</a:t>
            </a:r>
            <a:r>
              <a:rPr lang="en-US" sz="2400" dirty="0">
                <a:ea typeface="+mn-lt"/>
                <a:cs typeface="+mn-lt"/>
              </a:rPr>
              <a:t>, a telecommunications company seeks to predict whether a customer will soon stop doing business with them.</a:t>
            </a:r>
            <a:endParaRPr lang="en-US" sz="2400" dirty="0"/>
          </a:p>
          <a:p>
            <a:r>
              <a:rPr lang="en-US" sz="2400" dirty="0">
                <a:ea typeface="+mn-lt"/>
                <a:cs typeface="+mn-lt"/>
              </a:rPr>
              <a:t> The question we are therefore asking ourselves is:: are there any predictable patterns here?</a:t>
            </a:r>
            <a:endParaRPr lang="en-US" sz="2400" dirty="0"/>
          </a:p>
          <a:p>
            <a:endParaRPr lang="en-US" sz="2400" dirty="0"/>
          </a:p>
        </p:txBody>
      </p:sp>
      <p:pic>
        <p:nvPicPr>
          <p:cNvPr id="4" name="Picture 4" descr="A picture containing icon&#10;&#10;Description automatically generated">
            <a:extLst>
              <a:ext uri="{FF2B5EF4-FFF2-40B4-BE49-F238E27FC236}">
                <a16:creationId xmlns:a16="http://schemas.microsoft.com/office/drawing/2014/main" id="{97C85E20-93DB-A918-72E9-40B5947EAD5D}"/>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034018" y="4300995"/>
            <a:ext cx="2873159" cy="1436579"/>
          </a:xfrm>
          <a:prstGeom prst="rect">
            <a:avLst/>
          </a:prstGeom>
        </p:spPr>
      </p:pic>
    </p:spTree>
    <p:extLst>
      <p:ext uri="{BB962C8B-B14F-4D97-AF65-F5344CB8AC3E}">
        <p14:creationId xmlns:p14="http://schemas.microsoft.com/office/powerpoint/2010/main" val="3793690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6AFD431-09B7-42CA-BF39-9FE5DBE53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9711C96E-3D2D-48C8-AAB9-C1CB02D1D5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accent1">
              <a:alpha val="30000"/>
            </a:schemeClr>
          </a:solidFill>
        </p:grpSpPr>
        <p:sp>
          <p:nvSpPr>
            <p:cNvPr id="11" name="Freeform 11">
              <a:extLst>
                <a:ext uri="{FF2B5EF4-FFF2-40B4-BE49-F238E27FC236}">
                  <a16:creationId xmlns:a16="http://schemas.microsoft.com/office/drawing/2014/main" id="{0D18AF42-7CD5-4754-91D4-1BE53B5D14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2" name="Freeform 12">
              <a:extLst>
                <a:ext uri="{FF2B5EF4-FFF2-40B4-BE49-F238E27FC236}">
                  <a16:creationId xmlns:a16="http://schemas.microsoft.com/office/drawing/2014/main" id="{A28C8F1A-9407-4D67-8250-D8923BC6DD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3" name="Freeform 13">
              <a:extLst>
                <a:ext uri="{FF2B5EF4-FFF2-40B4-BE49-F238E27FC236}">
                  <a16:creationId xmlns:a16="http://schemas.microsoft.com/office/drawing/2014/main" id="{5CE0A2B0-F7F1-442C-A287-CD6F729E2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4" name="Freeform 14">
              <a:extLst>
                <a:ext uri="{FF2B5EF4-FFF2-40B4-BE49-F238E27FC236}">
                  <a16:creationId xmlns:a16="http://schemas.microsoft.com/office/drawing/2014/main" id="{9E69CFA3-AE12-4EAF-A3A1-564BEEFEF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5" name="Freeform 15">
              <a:extLst>
                <a:ext uri="{FF2B5EF4-FFF2-40B4-BE49-F238E27FC236}">
                  <a16:creationId xmlns:a16="http://schemas.microsoft.com/office/drawing/2014/main" id="{ECB64037-2AE8-4CA9-AD8E-7ACC8618F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6" name="Freeform 16">
              <a:extLst>
                <a:ext uri="{FF2B5EF4-FFF2-40B4-BE49-F238E27FC236}">
                  <a16:creationId xmlns:a16="http://schemas.microsoft.com/office/drawing/2014/main" id="{8D319B10-EE8E-453F-A137-D7EEFA2089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7" name="Freeform 17">
              <a:extLst>
                <a:ext uri="{FF2B5EF4-FFF2-40B4-BE49-F238E27FC236}">
                  <a16:creationId xmlns:a16="http://schemas.microsoft.com/office/drawing/2014/main" id="{3283F486-509C-4A42-8EED-794A991D2F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18" name="Freeform 18">
              <a:extLst>
                <a:ext uri="{FF2B5EF4-FFF2-40B4-BE49-F238E27FC236}">
                  <a16:creationId xmlns:a16="http://schemas.microsoft.com/office/drawing/2014/main" id="{EBBFBB12-E756-4386-9C17-CA5743838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19" name="Freeform 19">
              <a:extLst>
                <a:ext uri="{FF2B5EF4-FFF2-40B4-BE49-F238E27FC236}">
                  <a16:creationId xmlns:a16="http://schemas.microsoft.com/office/drawing/2014/main" id="{7ADD0E7E-F4A6-4B3F-8A2F-BCBFAFBA23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0" name="Freeform 20">
              <a:extLst>
                <a:ext uri="{FF2B5EF4-FFF2-40B4-BE49-F238E27FC236}">
                  <a16:creationId xmlns:a16="http://schemas.microsoft.com/office/drawing/2014/main" id="{C19FCFB7-5E71-4197-8EC7-2ACB6DB02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1" name="Freeform 21">
              <a:extLst>
                <a:ext uri="{FF2B5EF4-FFF2-40B4-BE49-F238E27FC236}">
                  <a16:creationId xmlns:a16="http://schemas.microsoft.com/office/drawing/2014/main" id="{EAA533FE-4903-48DD-A921-421A9C44AF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2" name="Freeform 22">
              <a:extLst>
                <a:ext uri="{FF2B5EF4-FFF2-40B4-BE49-F238E27FC236}">
                  <a16:creationId xmlns:a16="http://schemas.microsoft.com/office/drawing/2014/main" id="{54CC5D8E-0D6C-4021-B84E-5D6182C0E1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2" name="Title 1">
            <a:extLst>
              <a:ext uri="{FF2B5EF4-FFF2-40B4-BE49-F238E27FC236}">
                <a16:creationId xmlns:a16="http://schemas.microsoft.com/office/drawing/2014/main" id="{7C2135B8-FD59-99E6-6E36-CB4D78CA217A}"/>
              </a:ext>
            </a:extLst>
          </p:cNvPr>
          <p:cNvSpPr>
            <a:spLocks noGrp="1"/>
          </p:cNvSpPr>
          <p:nvPr>
            <p:ph type="title"/>
          </p:nvPr>
        </p:nvSpPr>
        <p:spPr>
          <a:xfrm>
            <a:off x="7839756" y="1159566"/>
            <a:ext cx="3662939" cy="4568264"/>
          </a:xfrm>
        </p:spPr>
        <p:txBody>
          <a:bodyPr anchor="ctr">
            <a:normAutofit/>
          </a:bodyPr>
          <a:lstStyle/>
          <a:p>
            <a:r>
              <a:rPr lang="en-US">
                <a:solidFill>
                  <a:schemeClr val="tx1"/>
                </a:solidFill>
              </a:rPr>
              <a:t>PROJECT GOAL</a:t>
            </a:r>
          </a:p>
        </p:txBody>
      </p:sp>
      <p:sp>
        <p:nvSpPr>
          <p:cNvPr id="24" name="Freeform 6">
            <a:extLst>
              <a:ext uri="{FF2B5EF4-FFF2-40B4-BE49-F238E27FC236}">
                <a16:creationId xmlns:a16="http://schemas.microsoft.com/office/drawing/2014/main" id="{E7D63BAB-D0DB-4F66-92F9-4D2E0A2E5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643468"/>
            <a:ext cx="7560245" cy="5571066"/>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p>
      <p:sp>
        <p:nvSpPr>
          <p:cNvPr id="3" name="Content Placeholder 2">
            <a:extLst>
              <a:ext uri="{FF2B5EF4-FFF2-40B4-BE49-F238E27FC236}">
                <a16:creationId xmlns:a16="http://schemas.microsoft.com/office/drawing/2014/main" id="{D48CF5C8-166A-C7CB-61D3-753FBDFBFA15}"/>
              </a:ext>
            </a:extLst>
          </p:cNvPr>
          <p:cNvSpPr>
            <a:spLocks noGrp="1"/>
          </p:cNvSpPr>
          <p:nvPr>
            <p:ph idx="1"/>
          </p:nvPr>
        </p:nvSpPr>
        <p:spPr>
          <a:xfrm>
            <a:off x="637310" y="1286934"/>
            <a:ext cx="5292436" cy="4284134"/>
          </a:xfrm>
        </p:spPr>
        <p:txBody>
          <a:bodyPr vert="horz" lIns="91440" tIns="45720" rIns="91440" bIns="45720" rtlCol="0" anchor="ctr">
            <a:noAutofit/>
          </a:bodyPr>
          <a:lstStyle/>
          <a:p>
            <a:r>
              <a:rPr lang="en-US" sz="3200" dirty="0">
                <a:latin typeface="Angsana New"/>
                <a:ea typeface="+mn-lt"/>
                <a:cs typeface="+mn-lt"/>
              </a:rPr>
              <a:t>Identify customers churn and provide recommendations to </a:t>
            </a:r>
            <a:r>
              <a:rPr lang="en-US" sz="3200" dirty="0" err="1">
                <a:latin typeface="Angsana New"/>
                <a:ea typeface="+mn-lt"/>
                <a:cs typeface="+mn-lt"/>
              </a:rPr>
              <a:t>SyriaTel</a:t>
            </a:r>
            <a:r>
              <a:rPr lang="en-US" sz="3200" dirty="0">
                <a:latin typeface="Angsana New"/>
                <a:ea typeface="+mn-lt"/>
                <a:cs typeface="+mn-lt"/>
              </a:rPr>
              <a:t> that will direct them toward such customers, providing adequate intervention to encourage them to stay and minimize customer exit</a:t>
            </a:r>
            <a:endParaRPr lang="en-US" sz="3200">
              <a:solidFill>
                <a:srgbClr val="FFFFFF"/>
              </a:solidFill>
              <a:latin typeface="Angsana New"/>
              <a:cs typeface="Angsana New"/>
            </a:endParaRPr>
          </a:p>
        </p:txBody>
      </p:sp>
    </p:spTree>
    <p:extLst>
      <p:ext uri="{BB962C8B-B14F-4D97-AF65-F5344CB8AC3E}">
        <p14:creationId xmlns:p14="http://schemas.microsoft.com/office/powerpoint/2010/main" val="67873891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670B22-E346-5036-1818-898EC0306D1C}"/>
              </a:ext>
            </a:extLst>
          </p:cNvPr>
          <p:cNvSpPr>
            <a:spLocks noGrp="1"/>
          </p:cNvSpPr>
          <p:nvPr>
            <p:ph type="title"/>
          </p:nvPr>
        </p:nvSpPr>
        <p:spPr>
          <a:xfrm>
            <a:off x="1259893" y="3101093"/>
            <a:ext cx="2454052" cy="3029344"/>
          </a:xfrm>
        </p:spPr>
        <p:txBody>
          <a:bodyPr>
            <a:normAutofit/>
          </a:bodyPr>
          <a:lstStyle/>
          <a:p>
            <a:r>
              <a:rPr lang="en-US" sz="3200">
                <a:solidFill>
                  <a:schemeClr val="bg1"/>
                </a:solidFill>
              </a:rPr>
              <a:t>DATA</a:t>
            </a:r>
          </a:p>
        </p:txBody>
      </p:sp>
      <p:sp>
        <p:nvSpPr>
          <p:cNvPr id="11"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3" name="Rectangle 12">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7C43868-2FCA-1BCC-B215-58B7C676DD53}"/>
              </a:ext>
            </a:extLst>
          </p:cNvPr>
          <p:cNvGraphicFramePr>
            <a:graphicFrameLocks noGrp="1"/>
          </p:cNvGraphicFramePr>
          <p:nvPr>
            <p:ph idx="1"/>
            <p:extLst>
              <p:ext uri="{D42A27DB-BD31-4B8C-83A1-F6EECF244321}">
                <p14:modId xmlns:p14="http://schemas.microsoft.com/office/powerpoint/2010/main" val="1485225322"/>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185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8" name="Rectangle 10">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B2EC7880-C5D9-40A8-A6B0-3198AD07A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DC37E2-D6B9-8D7D-7296-F8B220BCA425}"/>
              </a:ext>
            </a:extLst>
          </p:cNvPr>
          <p:cNvSpPr>
            <a:spLocks noGrp="1"/>
          </p:cNvSpPr>
          <p:nvPr>
            <p:ph type="title"/>
          </p:nvPr>
        </p:nvSpPr>
        <p:spPr>
          <a:xfrm>
            <a:off x="649224" y="645106"/>
            <a:ext cx="3650279" cy="1259894"/>
          </a:xfrm>
        </p:spPr>
        <p:txBody>
          <a:bodyPr>
            <a:normAutofit/>
          </a:bodyPr>
          <a:lstStyle/>
          <a:p>
            <a:r>
              <a:rPr lang="en-US" dirty="0"/>
              <a:t>Analysis of Churn</a:t>
            </a:r>
          </a:p>
        </p:txBody>
      </p:sp>
      <p:sp>
        <p:nvSpPr>
          <p:cNvPr id="29" name="Rectangle 12">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0" name="Content Placeholder 7">
            <a:extLst>
              <a:ext uri="{FF2B5EF4-FFF2-40B4-BE49-F238E27FC236}">
                <a16:creationId xmlns:a16="http://schemas.microsoft.com/office/drawing/2014/main" id="{B4630325-EE9F-6DA7-811C-7FA224B74140}"/>
              </a:ext>
            </a:extLst>
          </p:cNvPr>
          <p:cNvSpPr>
            <a:spLocks noGrp="1"/>
          </p:cNvSpPr>
          <p:nvPr>
            <p:ph idx="1"/>
          </p:nvPr>
        </p:nvSpPr>
        <p:spPr>
          <a:xfrm>
            <a:off x="649225" y="2133600"/>
            <a:ext cx="3650278" cy="3759253"/>
          </a:xfrm>
        </p:spPr>
        <p:txBody>
          <a:bodyPr>
            <a:normAutofit/>
          </a:bodyPr>
          <a:lstStyle/>
          <a:p>
            <a:endParaRPr lang="en-US"/>
          </a:p>
        </p:txBody>
      </p:sp>
      <p:sp>
        <p:nvSpPr>
          <p:cNvPr id="13" name="Rectangle 12">
            <a:extLst>
              <a:ext uri="{FF2B5EF4-FFF2-40B4-BE49-F238E27FC236}">
                <a16:creationId xmlns:a16="http://schemas.microsoft.com/office/drawing/2014/main" id="{94543A62-A2AB-454A-878E-D3D9190D5F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 name="Content Placeholder 7">
            <a:extLst>
              <a:ext uri="{FF2B5EF4-FFF2-40B4-BE49-F238E27FC236}">
                <a16:creationId xmlns:a16="http://schemas.microsoft.com/office/drawing/2014/main" id="{00BD8B24-E878-95B9-44F2-DAF71D624D63}"/>
              </a:ext>
            </a:extLst>
          </p:cNvPr>
          <p:cNvSpPr>
            <a:spLocks noGrp="1"/>
          </p:cNvSpPr>
          <p:nvPr>
            <p:ph idx="1"/>
          </p:nvPr>
        </p:nvSpPr>
        <p:spPr>
          <a:xfrm>
            <a:off x="649225" y="2133600"/>
            <a:ext cx="3650278" cy="3759253"/>
          </a:xfrm>
        </p:spPr>
        <p:txBody>
          <a:bodyPr vert="horz" lIns="91440" tIns="45720" rIns="91440" bIns="45720" rtlCol="0" anchor="t">
            <a:normAutofit fontScale="92500"/>
          </a:bodyPr>
          <a:lstStyle/>
          <a:p>
            <a:r>
              <a:rPr lang="en-US" dirty="0">
                <a:ea typeface="+mn-lt"/>
                <a:cs typeface="+mn-lt"/>
              </a:rPr>
              <a:t>Churn has two categories which include True and False values. (True = Customer who churned, False = Customers who were retained).</a:t>
            </a:r>
            <a:endParaRPr lang="en-US" dirty="0"/>
          </a:p>
          <a:p>
            <a:r>
              <a:rPr lang="en-US" dirty="0">
                <a:ea typeface="+mn-lt"/>
                <a:cs typeface="+mn-lt"/>
              </a:rPr>
              <a:t>There are about 85% of customers who churn, and about 14 customers who are loyal.</a:t>
            </a:r>
            <a:endParaRPr lang="en-US" dirty="0"/>
          </a:p>
          <a:p>
            <a:r>
              <a:rPr lang="en-US" dirty="0">
                <a:ea typeface="+mn-lt"/>
                <a:cs typeface="+mn-lt"/>
              </a:rPr>
              <a:t>We can clearly see that our data is highly imbalanced. The </a:t>
            </a:r>
            <a:r>
              <a:rPr lang="en-US" dirty="0" err="1">
                <a:ea typeface="+mn-lt"/>
                <a:cs typeface="+mn-lt"/>
              </a:rPr>
              <a:t>occurence</a:t>
            </a:r>
            <a:r>
              <a:rPr lang="en-US" dirty="0">
                <a:ea typeface="+mn-lt"/>
                <a:cs typeface="+mn-lt"/>
              </a:rPr>
              <a:t> of False is higher than True.</a:t>
            </a:r>
            <a:endParaRPr lang="en-US" dirty="0"/>
          </a:p>
          <a:p>
            <a:endParaRPr lang="en-US" dirty="0"/>
          </a:p>
        </p:txBody>
      </p:sp>
      <p:pic>
        <p:nvPicPr>
          <p:cNvPr id="4" name="Picture 4" descr="A picture containing icon&#10;&#10;Description automatically generated">
            <a:extLst>
              <a:ext uri="{FF2B5EF4-FFF2-40B4-BE49-F238E27FC236}">
                <a16:creationId xmlns:a16="http://schemas.microsoft.com/office/drawing/2014/main" id="{27C00BC5-E7A0-8044-401F-4FEB8A506112}"/>
              </a:ext>
            </a:extLst>
          </p:cNvPr>
          <p:cNvPicPr>
            <a:picLocks noChangeAspect="1"/>
          </p:cNvPicPr>
          <p:nvPr/>
        </p:nvPicPr>
        <p:blipFill rotWithShape="1">
          <a:blip r:embed="rId2"/>
          <a:srcRect t="10565" r="-2" b="19780"/>
          <a:stretch/>
        </p:blipFill>
        <p:spPr>
          <a:xfrm>
            <a:off x="5674599" y="640080"/>
            <a:ext cx="5749238" cy="5267150"/>
          </a:xfrm>
          <a:prstGeom prst="rect">
            <a:avLst/>
          </a:prstGeom>
        </p:spPr>
      </p:pic>
      <p:sp>
        <p:nvSpPr>
          <p:cNvPr id="31"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1">
            <a:extLst>
              <a:ext uri="{FF2B5EF4-FFF2-40B4-BE49-F238E27FC236}">
                <a16:creationId xmlns:a16="http://schemas.microsoft.com/office/drawing/2014/main" id="{50553464-41F1-4160-9D02-7C5EC7013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4855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F6D8E5-6856-32C8-197C-F3E594EE5CA8}"/>
              </a:ext>
            </a:extLst>
          </p:cNvPr>
          <p:cNvSpPr>
            <a:spLocks noGrp="1"/>
          </p:cNvSpPr>
          <p:nvPr>
            <p:ph type="title"/>
          </p:nvPr>
        </p:nvSpPr>
        <p:spPr>
          <a:xfrm>
            <a:off x="649224" y="645106"/>
            <a:ext cx="3650279" cy="1259894"/>
          </a:xfrm>
        </p:spPr>
        <p:txBody>
          <a:bodyPr>
            <a:normAutofit/>
          </a:bodyPr>
          <a:lstStyle/>
          <a:p>
            <a:pPr>
              <a:lnSpc>
                <a:spcPct val="90000"/>
              </a:lnSpc>
            </a:pPr>
            <a:r>
              <a:rPr lang="en-US" sz="3100"/>
              <a:t>Churn according to State</a:t>
            </a:r>
          </a:p>
        </p:txBody>
      </p:sp>
      <p:sp>
        <p:nvSpPr>
          <p:cNvPr id="13" name="Rectangle 12">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8" name="Content Placeholder 7">
            <a:extLst>
              <a:ext uri="{FF2B5EF4-FFF2-40B4-BE49-F238E27FC236}">
                <a16:creationId xmlns:a16="http://schemas.microsoft.com/office/drawing/2014/main" id="{B85CEAB2-696E-CD36-1ECC-0F7AD5C96FF9}"/>
              </a:ext>
            </a:extLst>
          </p:cNvPr>
          <p:cNvSpPr>
            <a:spLocks noGrp="1"/>
          </p:cNvSpPr>
          <p:nvPr>
            <p:ph idx="1"/>
          </p:nvPr>
        </p:nvSpPr>
        <p:spPr>
          <a:xfrm>
            <a:off x="649225" y="2133600"/>
            <a:ext cx="3650278" cy="3759253"/>
          </a:xfrm>
        </p:spPr>
        <p:txBody>
          <a:bodyPr vert="horz" lIns="91440" tIns="45720" rIns="91440" bIns="45720" rtlCol="0" anchor="t">
            <a:normAutofit/>
          </a:bodyPr>
          <a:lstStyle/>
          <a:p>
            <a:r>
              <a:rPr lang="en-US" sz="2000" dirty="0">
                <a:ea typeface="+mn-lt"/>
                <a:cs typeface="+mn-lt"/>
              </a:rPr>
              <a:t>The top 2 states with the highest churn rate are TX and NJ with a churn rate of 18</a:t>
            </a:r>
            <a:endParaRPr lang="en-US" sz="2000" dirty="0"/>
          </a:p>
          <a:p>
            <a:r>
              <a:rPr lang="en-US" sz="2000" dirty="0">
                <a:ea typeface="+mn-lt"/>
                <a:cs typeface="+mn-lt"/>
              </a:rPr>
              <a:t>The top 3 states with the lowest churn rate are AK,IA and HI with a churn rate of 3</a:t>
            </a:r>
            <a:endParaRPr lang="en-US" sz="2000" dirty="0"/>
          </a:p>
          <a:p>
            <a:endParaRPr lang="en-US" sz="2000" dirty="0"/>
          </a:p>
        </p:txBody>
      </p:sp>
      <p:pic>
        <p:nvPicPr>
          <p:cNvPr id="4" name="Picture 4" descr="Chart, bar chart, histogram&#10;&#10;Description automatically generated">
            <a:extLst>
              <a:ext uri="{FF2B5EF4-FFF2-40B4-BE49-F238E27FC236}">
                <a16:creationId xmlns:a16="http://schemas.microsoft.com/office/drawing/2014/main" id="{BF4F9CD2-D421-9069-0EAB-EFA959ABEB9A}"/>
              </a:ext>
            </a:extLst>
          </p:cNvPr>
          <p:cNvPicPr>
            <a:picLocks noChangeAspect="1"/>
          </p:cNvPicPr>
          <p:nvPr/>
        </p:nvPicPr>
        <p:blipFill>
          <a:blip r:embed="rId2"/>
          <a:stretch>
            <a:fillRect/>
          </a:stretch>
        </p:blipFill>
        <p:spPr>
          <a:xfrm>
            <a:off x="4619543" y="1606300"/>
            <a:ext cx="6953577" cy="3320333"/>
          </a:xfrm>
          <a:prstGeom prst="rect">
            <a:avLst/>
          </a:prstGeom>
        </p:spPr>
      </p:pic>
      <p:sp>
        <p:nvSpPr>
          <p:cNvPr id="15"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8" descr="Logo, company name&#10;&#10;Description automatically generated">
            <a:extLst>
              <a:ext uri="{FF2B5EF4-FFF2-40B4-BE49-F238E27FC236}">
                <a16:creationId xmlns:a16="http://schemas.microsoft.com/office/drawing/2014/main" id="{3A47091B-67BB-8216-D8DC-8177B880E0E3}"/>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2695305" y="4643437"/>
            <a:ext cx="2143125" cy="2143125"/>
          </a:xfrm>
          <a:prstGeom prst="rect">
            <a:avLst/>
          </a:prstGeom>
        </p:spPr>
      </p:pic>
    </p:spTree>
    <p:extLst>
      <p:ext uri="{BB962C8B-B14F-4D97-AF65-F5344CB8AC3E}">
        <p14:creationId xmlns:p14="http://schemas.microsoft.com/office/powerpoint/2010/main" val="2049981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7" name="Rectangle 10">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E258DC-DEF1-6DE1-2E1D-B3616972B4E0}"/>
              </a:ext>
            </a:extLst>
          </p:cNvPr>
          <p:cNvSpPr>
            <a:spLocks noGrp="1"/>
          </p:cNvSpPr>
          <p:nvPr>
            <p:ph type="title"/>
          </p:nvPr>
        </p:nvSpPr>
        <p:spPr>
          <a:xfrm>
            <a:off x="649224" y="645106"/>
            <a:ext cx="3650279" cy="1259894"/>
          </a:xfrm>
        </p:spPr>
        <p:txBody>
          <a:bodyPr>
            <a:normAutofit/>
          </a:bodyPr>
          <a:lstStyle/>
          <a:p>
            <a:pPr>
              <a:lnSpc>
                <a:spcPct val="90000"/>
              </a:lnSpc>
            </a:pPr>
            <a:r>
              <a:rPr lang="en-US" sz="3100"/>
              <a:t>Churn according to Area</a:t>
            </a:r>
          </a:p>
        </p:txBody>
      </p:sp>
      <p:sp>
        <p:nvSpPr>
          <p:cNvPr id="18" name="Rectangle 12">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5" name="Content Placeholder 7">
            <a:extLst>
              <a:ext uri="{FF2B5EF4-FFF2-40B4-BE49-F238E27FC236}">
                <a16:creationId xmlns:a16="http://schemas.microsoft.com/office/drawing/2014/main" id="{8F99018C-00B9-DA08-60CA-CD2F1EF72071}"/>
              </a:ext>
            </a:extLst>
          </p:cNvPr>
          <p:cNvSpPr>
            <a:spLocks noGrp="1"/>
          </p:cNvSpPr>
          <p:nvPr>
            <p:ph idx="1"/>
          </p:nvPr>
        </p:nvSpPr>
        <p:spPr>
          <a:xfrm>
            <a:off x="749427" y="1903562"/>
            <a:ext cx="4140772" cy="3777622"/>
          </a:xfrm>
        </p:spPr>
        <p:txBody>
          <a:bodyPr vert="horz" lIns="91440" tIns="45720" rIns="91440" bIns="45720" rtlCol="0" anchor="t">
            <a:normAutofit/>
          </a:bodyPr>
          <a:lstStyle/>
          <a:p>
            <a:r>
              <a:rPr lang="en-US" sz="2000" dirty="0">
                <a:ea typeface="+mn-lt"/>
                <a:cs typeface="+mn-lt"/>
              </a:rPr>
              <a:t>Most of the churned customers are from 415 area.</a:t>
            </a:r>
            <a:endParaRPr lang="en-US" sz="2000" dirty="0">
              <a:solidFill>
                <a:srgbClr val="000000"/>
              </a:solidFill>
            </a:endParaRPr>
          </a:p>
          <a:p>
            <a:r>
              <a:rPr lang="en-US" sz="2000" dirty="0">
                <a:ea typeface="+mn-lt"/>
                <a:cs typeface="+mn-lt"/>
              </a:rPr>
              <a:t>While Area codes 408 and 510 had comparatively less churned customers.</a:t>
            </a:r>
            <a:endParaRPr lang="en-US" sz="2000" dirty="0"/>
          </a:p>
          <a:p>
            <a:endParaRPr lang="en-US" sz="2000" dirty="0">
              <a:solidFill>
                <a:srgbClr val="000000"/>
              </a:solidFill>
            </a:endParaRPr>
          </a:p>
        </p:txBody>
      </p:sp>
      <p:pic>
        <p:nvPicPr>
          <p:cNvPr id="4" name="Picture 4" descr="Chart, bar chart&#10;&#10;Description automatically generated">
            <a:extLst>
              <a:ext uri="{FF2B5EF4-FFF2-40B4-BE49-F238E27FC236}">
                <a16:creationId xmlns:a16="http://schemas.microsoft.com/office/drawing/2014/main" id="{01A5ACCC-940C-C250-B7C0-1CFF3F40C88A}"/>
              </a:ext>
            </a:extLst>
          </p:cNvPr>
          <p:cNvPicPr>
            <a:picLocks noChangeAspect="1"/>
          </p:cNvPicPr>
          <p:nvPr/>
        </p:nvPicPr>
        <p:blipFill>
          <a:blip r:embed="rId2"/>
          <a:stretch>
            <a:fillRect/>
          </a:stretch>
        </p:blipFill>
        <p:spPr>
          <a:xfrm>
            <a:off x="5237769" y="1282469"/>
            <a:ext cx="6953577" cy="4600599"/>
          </a:xfrm>
          <a:prstGeom prst="rect">
            <a:avLst/>
          </a:prstGeom>
        </p:spPr>
      </p:pic>
      <p:sp>
        <p:nvSpPr>
          <p:cNvPr id="20"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1" descr="Logo, company name&#10;&#10;Description automatically generated">
            <a:extLst>
              <a:ext uri="{FF2B5EF4-FFF2-40B4-BE49-F238E27FC236}">
                <a16:creationId xmlns:a16="http://schemas.microsoft.com/office/drawing/2014/main" id="{70DC10BE-49BB-04C6-788B-65242321C342}"/>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3529192" y="4715324"/>
            <a:ext cx="2143125" cy="2143125"/>
          </a:xfrm>
          <a:prstGeom prst="rect">
            <a:avLst/>
          </a:prstGeom>
        </p:spPr>
      </p:pic>
    </p:spTree>
    <p:extLst>
      <p:ext uri="{BB962C8B-B14F-4D97-AF65-F5344CB8AC3E}">
        <p14:creationId xmlns:p14="http://schemas.microsoft.com/office/powerpoint/2010/main" val="3968196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2B6415-4DFB-DDA1-2051-D3FA037D712A}"/>
              </a:ext>
            </a:extLst>
          </p:cNvPr>
          <p:cNvSpPr>
            <a:spLocks noGrp="1"/>
          </p:cNvSpPr>
          <p:nvPr>
            <p:ph type="title"/>
          </p:nvPr>
        </p:nvSpPr>
        <p:spPr>
          <a:xfrm>
            <a:off x="649224" y="645106"/>
            <a:ext cx="3650279" cy="1259894"/>
          </a:xfrm>
        </p:spPr>
        <p:txBody>
          <a:bodyPr>
            <a:normAutofit/>
          </a:bodyPr>
          <a:lstStyle/>
          <a:p>
            <a:pPr>
              <a:lnSpc>
                <a:spcPct val="90000"/>
              </a:lnSpc>
            </a:pPr>
            <a:r>
              <a:rPr lang="en-US" sz="2800"/>
              <a:t>Churn according to International plan</a:t>
            </a:r>
          </a:p>
        </p:txBody>
      </p:sp>
      <p:sp>
        <p:nvSpPr>
          <p:cNvPr id="13" name="Rectangle 12">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8" name="Content Placeholder 7">
            <a:extLst>
              <a:ext uri="{FF2B5EF4-FFF2-40B4-BE49-F238E27FC236}">
                <a16:creationId xmlns:a16="http://schemas.microsoft.com/office/drawing/2014/main" id="{A85AD87B-633F-6E06-12C0-2D5A99E380A3}"/>
              </a:ext>
            </a:extLst>
          </p:cNvPr>
          <p:cNvSpPr>
            <a:spLocks noGrp="1"/>
          </p:cNvSpPr>
          <p:nvPr>
            <p:ph idx="1"/>
          </p:nvPr>
        </p:nvSpPr>
        <p:spPr>
          <a:xfrm>
            <a:off x="649225" y="2133600"/>
            <a:ext cx="3995334" cy="3759253"/>
          </a:xfrm>
        </p:spPr>
        <p:txBody>
          <a:bodyPr vert="horz" lIns="91440" tIns="45720" rIns="91440" bIns="45720" rtlCol="0" anchor="t">
            <a:normAutofit lnSpcReduction="10000"/>
          </a:bodyPr>
          <a:lstStyle/>
          <a:p>
            <a:r>
              <a:rPr lang="en-US" dirty="0">
                <a:ea typeface="+mn-lt"/>
                <a:cs typeface="+mn-lt"/>
              </a:rPr>
              <a:t>Churn rate is more with customer using international plan.</a:t>
            </a:r>
            <a:endParaRPr lang="en-US" dirty="0"/>
          </a:p>
          <a:p>
            <a:r>
              <a:rPr lang="en-US" dirty="0">
                <a:ea typeface="+mn-lt"/>
                <a:cs typeface="+mn-lt"/>
              </a:rPr>
              <a:t>Customers with International plan have about 42% Churn rate.</a:t>
            </a:r>
            <a:endParaRPr lang="en-US" dirty="0"/>
          </a:p>
          <a:p>
            <a:r>
              <a:rPr lang="en-US" dirty="0">
                <a:ea typeface="+mn-lt"/>
                <a:cs typeface="+mn-lt"/>
              </a:rPr>
              <a:t>While customers who don't have International plan have about 11% Churn rate.</a:t>
            </a:r>
            <a:endParaRPr lang="en-US" dirty="0"/>
          </a:p>
          <a:p>
            <a:r>
              <a:rPr lang="en-US" dirty="0">
                <a:ea typeface="+mn-lt"/>
                <a:cs typeface="+mn-lt"/>
              </a:rPr>
              <a:t>It is possible that the international plans might not be attractive for customers.</a:t>
            </a:r>
            <a:endParaRPr lang="en-US" dirty="0"/>
          </a:p>
          <a:p>
            <a:endParaRPr lang="en-US" dirty="0"/>
          </a:p>
        </p:txBody>
      </p:sp>
      <p:pic>
        <p:nvPicPr>
          <p:cNvPr id="4" name="Picture 4" descr="Chart, bar chart&#10;&#10;Description automatically generated">
            <a:extLst>
              <a:ext uri="{FF2B5EF4-FFF2-40B4-BE49-F238E27FC236}">
                <a16:creationId xmlns:a16="http://schemas.microsoft.com/office/drawing/2014/main" id="{F18D978D-D835-1C68-B754-AA81F78D9F50}"/>
              </a:ext>
            </a:extLst>
          </p:cNvPr>
          <p:cNvPicPr>
            <a:picLocks noChangeAspect="1"/>
          </p:cNvPicPr>
          <p:nvPr/>
        </p:nvPicPr>
        <p:blipFill>
          <a:blip r:embed="rId2"/>
          <a:stretch>
            <a:fillRect/>
          </a:stretch>
        </p:blipFill>
        <p:spPr>
          <a:xfrm>
            <a:off x="4619543" y="960344"/>
            <a:ext cx="6953577" cy="4612245"/>
          </a:xfrm>
          <a:prstGeom prst="rect">
            <a:avLst/>
          </a:prstGeom>
        </p:spPr>
      </p:pic>
      <p:sp>
        <p:nvSpPr>
          <p:cNvPr id="15"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4" descr="Logo, company name&#10;&#10;Description automatically generated">
            <a:extLst>
              <a:ext uri="{FF2B5EF4-FFF2-40B4-BE49-F238E27FC236}">
                <a16:creationId xmlns:a16="http://schemas.microsoft.com/office/drawing/2014/main" id="{56902706-111C-F063-EDCC-70FF64ED73F5}"/>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770512" y="1710456"/>
            <a:ext cx="2143125" cy="2143125"/>
          </a:xfrm>
          <a:prstGeom prst="rect">
            <a:avLst/>
          </a:prstGeom>
        </p:spPr>
      </p:pic>
    </p:spTree>
    <p:extLst>
      <p:ext uri="{BB962C8B-B14F-4D97-AF65-F5344CB8AC3E}">
        <p14:creationId xmlns:p14="http://schemas.microsoft.com/office/powerpoint/2010/main" val="607705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175B25-0247-4FEC-E717-1487095DE392}"/>
              </a:ext>
            </a:extLst>
          </p:cNvPr>
          <p:cNvSpPr>
            <a:spLocks noGrp="1"/>
          </p:cNvSpPr>
          <p:nvPr>
            <p:ph type="title"/>
          </p:nvPr>
        </p:nvSpPr>
        <p:spPr>
          <a:xfrm>
            <a:off x="649224" y="645106"/>
            <a:ext cx="3650279" cy="1259894"/>
          </a:xfrm>
        </p:spPr>
        <p:txBody>
          <a:bodyPr>
            <a:normAutofit/>
          </a:bodyPr>
          <a:lstStyle/>
          <a:p>
            <a:pPr>
              <a:lnSpc>
                <a:spcPct val="90000"/>
              </a:lnSpc>
            </a:pPr>
            <a:r>
              <a:rPr lang="en-US" sz="3100" dirty="0"/>
              <a:t>Churn according to voice-mail plan</a:t>
            </a:r>
          </a:p>
        </p:txBody>
      </p:sp>
      <p:sp>
        <p:nvSpPr>
          <p:cNvPr id="13" name="Rectangle 12">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8" name="Content Placeholder 7">
            <a:extLst>
              <a:ext uri="{FF2B5EF4-FFF2-40B4-BE49-F238E27FC236}">
                <a16:creationId xmlns:a16="http://schemas.microsoft.com/office/drawing/2014/main" id="{21256B31-A936-B93F-2ACC-4AFE1EF68E5F}"/>
              </a:ext>
            </a:extLst>
          </p:cNvPr>
          <p:cNvSpPr>
            <a:spLocks noGrp="1"/>
          </p:cNvSpPr>
          <p:nvPr>
            <p:ph idx="1"/>
          </p:nvPr>
        </p:nvSpPr>
        <p:spPr>
          <a:xfrm>
            <a:off x="649225" y="2133600"/>
            <a:ext cx="3650278" cy="3759253"/>
          </a:xfrm>
        </p:spPr>
        <p:txBody>
          <a:bodyPr vert="horz" lIns="91440" tIns="45720" rIns="91440" bIns="45720" rtlCol="0" anchor="t">
            <a:normAutofit/>
          </a:bodyPr>
          <a:lstStyle/>
          <a:p>
            <a:r>
              <a:rPr lang="en-US" sz="2000" dirty="0">
                <a:ea typeface="+mn-lt"/>
                <a:cs typeface="+mn-lt"/>
              </a:rPr>
              <a:t>Voice mail plan seems to be loved more among customers</a:t>
            </a:r>
            <a:endParaRPr lang="en-US" sz="2000" dirty="0"/>
          </a:p>
          <a:p>
            <a:r>
              <a:rPr lang="en-US" sz="2000" dirty="0"/>
              <a:t>We can also see that Churn rate of customer with voice mail plan is 8% which is lee than the churn of rate of customers without voice mail plan which is 16%</a:t>
            </a:r>
            <a:endParaRPr lang="en-US" sz="2000" dirty="0">
              <a:ea typeface="+mn-lt"/>
              <a:cs typeface="+mn-lt"/>
            </a:endParaRPr>
          </a:p>
          <a:p>
            <a:endParaRPr lang="en-US" sz="2000" dirty="0"/>
          </a:p>
        </p:txBody>
      </p:sp>
      <p:pic>
        <p:nvPicPr>
          <p:cNvPr id="4" name="Picture 4" descr="Chart, bar chart&#10;&#10;Description automatically generated">
            <a:extLst>
              <a:ext uri="{FF2B5EF4-FFF2-40B4-BE49-F238E27FC236}">
                <a16:creationId xmlns:a16="http://schemas.microsoft.com/office/drawing/2014/main" id="{1930D8E1-A9AA-A5EB-51E3-E2C87650C280}"/>
              </a:ext>
            </a:extLst>
          </p:cNvPr>
          <p:cNvPicPr>
            <a:picLocks noChangeAspect="1"/>
          </p:cNvPicPr>
          <p:nvPr/>
        </p:nvPicPr>
        <p:blipFill>
          <a:blip r:embed="rId2"/>
          <a:stretch>
            <a:fillRect/>
          </a:stretch>
        </p:blipFill>
        <p:spPr>
          <a:xfrm>
            <a:off x="4619543" y="960344"/>
            <a:ext cx="6953577" cy="4612245"/>
          </a:xfrm>
          <a:prstGeom prst="rect">
            <a:avLst/>
          </a:prstGeom>
        </p:spPr>
      </p:pic>
      <p:sp>
        <p:nvSpPr>
          <p:cNvPr id="15"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857241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0</TotalTime>
  <Words>0</Words>
  <Application>Microsoft Office PowerPoint</Application>
  <PresentationFormat>Widescreen</PresentationFormat>
  <Paragraphs>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Wisp</vt:lpstr>
      <vt:lpstr>Churn in SyriaTel Company</vt:lpstr>
      <vt:lpstr>INTRODUCTION</vt:lpstr>
      <vt:lpstr>PROJECT GOAL</vt:lpstr>
      <vt:lpstr>DATA</vt:lpstr>
      <vt:lpstr>Analysis of Churn</vt:lpstr>
      <vt:lpstr>Churn according to State</vt:lpstr>
      <vt:lpstr>Churn according to Area</vt:lpstr>
      <vt:lpstr>Churn according to International plan</vt:lpstr>
      <vt:lpstr>Churn according to voice-mail plan</vt:lpstr>
      <vt:lpstr>Churn according to  charges</vt:lpstr>
      <vt:lpstr>Relationship between minutes and charges</vt:lpstr>
      <vt:lpstr>METHODS</vt:lpstr>
      <vt:lpstr>RECOMMENDATIONS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356</cp:revision>
  <dcterms:created xsi:type="dcterms:W3CDTF">2022-07-28T07:01:18Z</dcterms:created>
  <dcterms:modified xsi:type="dcterms:W3CDTF">2022-07-28T18:49:53Z</dcterms:modified>
</cp:coreProperties>
</file>