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Lst>
  <p:sldSz cx="32004000" cy="2103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10E"/>
    <a:srgbClr val="FFBF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399" autoAdjust="0"/>
    <p:restoredTop sz="94660"/>
  </p:normalViewPr>
  <p:slideViewPr>
    <p:cSldViewPr snapToGrid="0">
      <p:cViewPr>
        <p:scale>
          <a:sx n="33" d="100"/>
          <a:sy n="33" d="100"/>
        </p:scale>
        <p:origin x="-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711200" y="2"/>
            <a:ext cx="13223875" cy="21031203"/>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6088857" y="2804163"/>
            <a:ext cx="24314945" cy="10697349"/>
          </a:xfrm>
        </p:spPr>
        <p:txBody>
          <a:bodyPr anchor="b">
            <a:normAutofit/>
          </a:bodyPr>
          <a:lstStyle>
            <a:lvl1pPr algn="r">
              <a:defRPr sz="16560">
                <a:effectLst/>
              </a:defRPr>
            </a:lvl1pPr>
          </a:lstStyle>
          <a:p>
            <a:r>
              <a:rPr lang="en-US"/>
              <a:t>Click to edit Master title style</a:t>
            </a:r>
            <a:endParaRPr lang="en-US" dirty="0"/>
          </a:p>
        </p:txBody>
      </p:sp>
      <p:sp>
        <p:nvSpPr>
          <p:cNvPr id="3" name="Subtitle 2"/>
          <p:cNvSpPr>
            <a:spLocks noGrp="1"/>
          </p:cNvSpPr>
          <p:nvPr>
            <p:ph type="subTitle" idx="1"/>
          </p:nvPr>
        </p:nvSpPr>
        <p:spPr>
          <a:xfrm>
            <a:off x="10234835" y="13501510"/>
            <a:ext cx="20168971" cy="4184562"/>
          </a:xfrm>
        </p:spPr>
        <p:txBody>
          <a:bodyPr anchor="t">
            <a:normAutofit/>
          </a:bodyPr>
          <a:lstStyle>
            <a:lvl1pPr marL="0" indent="0" algn="r">
              <a:buNone/>
              <a:defRPr sz="5520">
                <a:solidFill>
                  <a:schemeClr val="tx1"/>
                </a:solidFill>
              </a:defRPr>
            </a:lvl1pPr>
            <a:lvl2pPr marL="1402095" indent="0" algn="ctr">
              <a:buNone/>
              <a:defRPr>
                <a:solidFill>
                  <a:schemeClr val="tx1">
                    <a:tint val="75000"/>
                  </a:schemeClr>
                </a:solidFill>
              </a:defRPr>
            </a:lvl2pPr>
            <a:lvl3pPr marL="2804190" indent="0" algn="ctr">
              <a:buNone/>
              <a:defRPr>
                <a:solidFill>
                  <a:schemeClr val="tx1">
                    <a:tint val="75000"/>
                  </a:schemeClr>
                </a:solidFill>
              </a:defRPr>
            </a:lvl3pPr>
            <a:lvl4pPr marL="4206286" indent="0" algn="ctr">
              <a:buNone/>
              <a:defRPr>
                <a:solidFill>
                  <a:schemeClr val="tx1">
                    <a:tint val="75000"/>
                  </a:schemeClr>
                </a:solidFill>
              </a:defRPr>
            </a:lvl4pPr>
            <a:lvl5pPr marL="5608381" indent="0" algn="ctr">
              <a:buNone/>
              <a:defRPr>
                <a:solidFill>
                  <a:schemeClr val="tx1">
                    <a:tint val="75000"/>
                  </a:schemeClr>
                </a:solidFill>
              </a:defRPr>
            </a:lvl5pPr>
            <a:lvl6pPr marL="7010476" indent="0" algn="ctr">
              <a:buNone/>
              <a:defRPr>
                <a:solidFill>
                  <a:schemeClr val="tx1">
                    <a:tint val="75000"/>
                  </a:schemeClr>
                </a:solidFill>
              </a:defRPr>
            </a:lvl6pPr>
            <a:lvl7pPr marL="8412571" indent="0" algn="ctr">
              <a:buNone/>
              <a:defRPr>
                <a:solidFill>
                  <a:schemeClr val="tx1">
                    <a:tint val="75000"/>
                  </a:schemeClr>
                </a:solidFill>
              </a:defRPr>
            </a:lvl7pPr>
            <a:lvl8pPr marL="9814667" indent="0" algn="ctr">
              <a:buNone/>
              <a:defRPr>
                <a:solidFill>
                  <a:schemeClr val="tx1">
                    <a:tint val="75000"/>
                  </a:schemeClr>
                </a:solidFill>
              </a:defRPr>
            </a:lvl8pPr>
            <a:lvl9pPr marL="1121676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25640207" y="18759832"/>
            <a:ext cx="3001156" cy="1119717"/>
          </a:xfrm>
        </p:spPr>
        <p:txBody>
          <a:bodyPr/>
          <a:lstStyle/>
          <a:p>
            <a:fld id="{ED2C92C5-D8B1-485A-8D3B-1368FC7C5251}" type="datetimeFigureOut">
              <a:rPr lang="en-US" smtClean="0"/>
              <a:t>2022-04-01</a:t>
            </a:fld>
            <a:endParaRPr lang="en-US" dirty="0"/>
          </a:p>
        </p:txBody>
      </p:sp>
      <p:sp>
        <p:nvSpPr>
          <p:cNvPr id="5" name="Footer Placeholder 4"/>
          <p:cNvSpPr>
            <a:spLocks noGrp="1"/>
          </p:cNvSpPr>
          <p:nvPr>
            <p:ph type="ftr" sz="quarter" idx="11"/>
          </p:nvPr>
        </p:nvSpPr>
        <p:spPr>
          <a:xfrm>
            <a:off x="12683066" y="18759832"/>
            <a:ext cx="12633033" cy="1119717"/>
          </a:xfrm>
        </p:spPr>
        <p:txBody>
          <a:bodyPr/>
          <a:lstStyle/>
          <a:p>
            <a:endParaRPr lang="en-US" dirty="0"/>
          </a:p>
        </p:txBody>
      </p:sp>
      <p:sp>
        <p:nvSpPr>
          <p:cNvPr id="6" name="Slide Number Placeholder 5"/>
          <p:cNvSpPr>
            <a:spLocks noGrp="1"/>
          </p:cNvSpPr>
          <p:nvPr>
            <p:ph type="sldNum" sz="quarter" idx="12"/>
          </p:nvPr>
        </p:nvSpPr>
        <p:spPr>
          <a:xfrm>
            <a:off x="28963620" y="18759832"/>
            <a:ext cx="1440180" cy="1119717"/>
          </a:xfrm>
        </p:spPr>
        <p:txBody>
          <a:bodyPr/>
          <a:lstStyle/>
          <a:p>
            <a:fld id="{9AE75A2F-6D24-467D-AF87-062DC239FBF7}" type="slidenum">
              <a:rPr lang="en-US" smtClean="0"/>
              <a:t>‹#›</a:t>
            </a:fld>
            <a:endParaRPr lang="en-US" dirty="0"/>
          </a:p>
        </p:txBody>
      </p:sp>
      <p:sp>
        <p:nvSpPr>
          <p:cNvPr id="23" name="Freeform 12"/>
          <p:cNvSpPr/>
          <p:nvPr/>
        </p:nvSpPr>
        <p:spPr bwMode="auto">
          <a:xfrm>
            <a:off x="711200" y="11567160"/>
            <a:ext cx="1266825" cy="277497"/>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1961359" y="11859261"/>
            <a:ext cx="216696" cy="248287"/>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33412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97332" y="14514119"/>
            <a:ext cx="26305969" cy="1737997"/>
          </a:xfrm>
        </p:spPr>
        <p:txBody>
          <a:bodyPr anchor="b">
            <a:normAutofit/>
          </a:bodyPr>
          <a:lstStyle>
            <a:lvl1pPr algn="ctr">
              <a:defRPr sz="736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64914" y="2858477"/>
            <a:ext cx="21598728" cy="97059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4907"/>
            </a:lvl1pPr>
            <a:lvl2pPr marL="1402095" indent="0">
              <a:buNone/>
              <a:defRPr sz="4907"/>
            </a:lvl2pPr>
            <a:lvl3pPr marL="2804190" indent="0">
              <a:buNone/>
              <a:defRPr sz="4907"/>
            </a:lvl3pPr>
            <a:lvl4pPr marL="4206286" indent="0">
              <a:buNone/>
              <a:defRPr sz="4907"/>
            </a:lvl4pPr>
            <a:lvl5pPr marL="5608381" indent="0">
              <a:buNone/>
              <a:defRPr sz="4907"/>
            </a:lvl5pPr>
            <a:lvl6pPr marL="7010476" indent="0">
              <a:buNone/>
              <a:defRPr sz="4907"/>
            </a:lvl6pPr>
            <a:lvl7pPr marL="8412571" indent="0">
              <a:buNone/>
              <a:defRPr sz="4907"/>
            </a:lvl7pPr>
            <a:lvl8pPr marL="9814667" indent="0">
              <a:buNone/>
              <a:defRPr sz="4907"/>
            </a:lvl8pPr>
            <a:lvl9pPr marL="11216762" indent="0">
              <a:buNone/>
              <a:defRPr sz="4907"/>
            </a:lvl9pPr>
          </a:lstStyle>
          <a:p>
            <a:r>
              <a:rPr lang="en-US" dirty="0"/>
              <a:t>Click icon to add picture</a:t>
            </a:r>
          </a:p>
        </p:txBody>
      </p:sp>
      <p:sp>
        <p:nvSpPr>
          <p:cNvPr id="4" name="Text Placeholder 3"/>
          <p:cNvSpPr>
            <a:spLocks noGrp="1"/>
          </p:cNvSpPr>
          <p:nvPr>
            <p:ph type="body" sz="half" idx="2"/>
          </p:nvPr>
        </p:nvSpPr>
        <p:spPr>
          <a:xfrm>
            <a:off x="3897332" y="16252116"/>
            <a:ext cx="26305969" cy="1514050"/>
          </a:xfrm>
        </p:spPr>
        <p:txBody>
          <a:bodyPr>
            <a:normAutofit/>
          </a:bodyPr>
          <a:lstStyle>
            <a:lvl1pPr marL="0" indent="0" algn="ctr">
              <a:buNone/>
              <a:defRPr sz="4293"/>
            </a:lvl1pPr>
            <a:lvl2pPr marL="1402095" indent="0">
              <a:buNone/>
              <a:defRPr sz="3680"/>
            </a:lvl2pPr>
            <a:lvl3pPr marL="2804190" indent="0">
              <a:buNone/>
              <a:defRPr sz="3067"/>
            </a:lvl3pPr>
            <a:lvl4pPr marL="4206286" indent="0">
              <a:buNone/>
              <a:defRPr sz="2760"/>
            </a:lvl4pPr>
            <a:lvl5pPr marL="5608381" indent="0">
              <a:buNone/>
              <a:defRPr sz="2760"/>
            </a:lvl5pPr>
            <a:lvl6pPr marL="7010476" indent="0">
              <a:buNone/>
              <a:defRPr sz="2760"/>
            </a:lvl6pPr>
            <a:lvl7pPr marL="8412571" indent="0">
              <a:buNone/>
              <a:defRPr sz="2760"/>
            </a:lvl7pPr>
            <a:lvl8pPr marL="9814667" indent="0">
              <a:buNone/>
              <a:defRPr sz="2760"/>
            </a:lvl8pPr>
            <a:lvl9pPr marL="11216762" indent="0">
              <a:buNone/>
              <a:defRPr sz="2760"/>
            </a:lvl9pPr>
          </a:lstStyle>
          <a:p>
            <a:pPr lvl="0"/>
            <a:r>
              <a:rPr lang="en-US"/>
              <a:t>Click to edit Master text styles</a:t>
            </a:r>
          </a:p>
        </p:txBody>
      </p:sp>
      <p:sp>
        <p:nvSpPr>
          <p:cNvPr id="5" name="Date Placeholder 4"/>
          <p:cNvSpPr>
            <a:spLocks noGrp="1"/>
          </p:cNvSpPr>
          <p:nvPr>
            <p:ph type="dt" sz="half" idx="10"/>
          </p:nvPr>
        </p:nvSpPr>
        <p:spPr/>
        <p:txBody>
          <a:bodyPr/>
          <a:lstStyle/>
          <a:p>
            <a:fld id="{ED2C92C5-D8B1-485A-8D3B-1368FC7C5251}" type="datetimeFigureOut">
              <a:rPr lang="en-US" smtClean="0"/>
              <a:t>2022-04-01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E75A2F-6D24-467D-AF87-062DC239FBF7}" type="slidenum">
              <a:rPr lang="en-US" smtClean="0"/>
              <a:t>‹#›</a:t>
            </a:fld>
            <a:endParaRPr lang="en-US" dirty="0"/>
          </a:p>
        </p:txBody>
      </p:sp>
    </p:spTree>
    <p:extLst>
      <p:ext uri="{BB962C8B-B14F-4D97-AF65-F5344CB8AC3E}">
        <p14:creationId xmlns:p14="http://schemas.microsoft.com/office/powerpoint/2010/main" val="109869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897336" y="2103120"/>
            <a:ext cx="26305969" cy="9347200"/>
          </a:xfrm>
        </p:spPr>
        <p:txBody>
          <a:bodyPr anchor="ctr">
            <a:normAutofit/>
          </a:bodyPr>
          <a:lstStyle>
            <a:lvl1pPr algn="ctr">
              <a:defRPr sz="9813" b="0" cap="none"/>
            </a:lvl1pPr>
          </a:lstStyle>
          <a:p>
            <a:r>
              <a:rPr lang="en-US"/>
              <a:t>Click to edit Master title style</a:t>
            </a:r>
            <a:endParaRPr lang="en-US" dirty="0"/>
          </a:p>
        </p:txBody>
      </p:sp>
      <p:sp>
        <p:nvSpPr>
          <p:cNvPr id="3" name="Text Placeholder 2"/>
          <p:cNvSpPr>
            <a:spLocks noGrp="1"/>
          </p:cNvSpPr>
          <p:nvPr>
            <p:ph type="body" idx="1"/>
          </p:nvPr>
        </p:nvSpPr>
        <p:spPr>
          <a:xfrm>
            <a:off x="3897334" y="13319760"/>
            <a:ext cx="26305972" cy="4439920"/>
          </a:xfrm>
        </p:spPr>
        <p:txBody>
          <a:bodyPr anchor="ctr">
            <a:normAutofit/>
          </a:bodyPr>
          <a:lstStyle>
            <a:lvl1pPr marL="0" indent="0" algn="ctr">
              <a:buNone/>
              <a:defRPr sz="6133">
                <a:solidFill>
                  <a:schemeClr val="tx1"/>
                </a:solidFill>
              </a:defRPr>
            </a:lvl1pPr>
            <a:lvl2pPr marL="1402095" indent="0">
              <a:buNone/>
              <a:defRPr sz="5520">
                <a:solidFill>
                  <a:schemeClr val="tx1">
                    <a:tint val="75000"/>
                  </a:schemeClr>
                </a:solidFill>
              </a:defRPr>
            </a:lvl2pPr>
            <a:lvl3pPr marL="2804190" indent="0">
              <a:buNone/>
              <a:defRPr sz="4907">
                <a:solidFill>
                  <a:schemeClr val="tx1">
                    <a:tint val="75000"/>
                  </a:schemeClr>
                </a:solidFill>
              </a:defRPr>
            </a:lvl3pPr>
            <a:lvl4pPr marL="4206286" indent="0">
              <a:buNone/>
              <a:defRPr sz="4293">
                <a:solidFill>
                  <a:schemeClr val="tx1">
                    <a:tint val="75000"/>
                  </a:schemeClr>
                </a:solidFill>
              </a:defRPr>
            </a:lvl4pPr>
            <a:lvl5pPr marL="5608381" indent="0">
              <a:buNone/>
              <a:defRPr sz="4293">
                <a:solidFill>
                  <a:schemeClr val="tx1">
                    <a:tint val="75000"/>
                  </a:schemeClr>
                </a:solidFill>
              </a:defRPr>
            </a:lvl5pPr>
            <a:lvl6pPr marL="7010476" indent="0">
              <a:buNone/>
              <a:defRPr sz="4293">
                <a:solidFill>
                  <a:schemeClr val="tx1">
                    <a:tint val="75000"/>
                  </a:schemeClr>
                </a:solidFill>
              </a:defRPr>
            </a:lvl6pPr>
            <a:lvl7pPr marL="8412571" indent="0">
              <a:buNone/>
              <a:defRPr sz="4293">
                <a:solidFill>
                  <a:schemeClr val="tx1">
                    <a:tint val="75000"/>
                  </a:schemeClr>
                </a:solidFill>
              </a:defRPr>
            </a:lvl7pPr>
            <a:lvl8pPr marL="9814667" indent="0">
              <a:buNone/>
              <a:defRPr sz="4293">
                <a:solidFill>
                  <a:schemeClr val="tx1">
                    <a:tint val="75000"/>
                  </a:schemeClr>
                </a:solidFill>
              </a:defRPr>
            </a:lvl8pPr>
            <a:lvl9pPr marL="11216762" indent="0">
              <a:buNone/>
              <a:defRPr sz="42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C92C5-D8B1-485A-8D3B-1368FC7C5251}" type="datetimeFigureOut">
              <a:rPr lang="en-US" smtClean="0"/>
              <a:t>2022-04-01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E75A2F-6D24-467D-AF87-062DC239FBF7}" type="slidenum">
              <a:rPr lang="en-US" smtClean="0"/>
              <a:t>‹#›</a:t>
            </a:fld>
            <a:endParaRPr lang="en-US" dirty="0"/>
          </a:p>
        </p:txBody>
      </p:sp>
    </p:spTree>
    <p:extLst>
      <p:ext uri="{BB962C8B-B14F-4D97-AF65-F5344CB8AC3E}">
        <p14:creationId xmlns:p14="http://schemas.microsoft.com/office/powerpoint/2010/main" val="1595906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3392975" y="2646604"/>
            <a:ext cx="1600617" cy="1793313"/>
          </a:xfrm>
          <a:prstGeom prst="rect">
            <a:avLst/>
          </a:prstGeom>
        </p:spPr>
        <p:txBody>
          <a:bodyPr vert="horz" lIns="280416" tIns="140208" rIns="280416" bIns="1402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4534" dirty="0">
                <a:solidFill>
                  <a:schemeClr val="tx1"/>
                </a:solidFill>
                <a:effectLst/>
              </a:rPr>
              <a:t>“</a:t>
            </a:r>
          </a:p>
        </p:txBody>
      </p:sp>
      <p:sp>
        <p:nvSpPr>
          <p:cNvPr id="15" name="TextBox 14"/>
          <p:cNvSpPr txBox="1"/>
          <p:nvPr/>
        </p:nvSpPr>
        <p:spPr>
          <a:xfrm>
            <a:off x="28602691" y="8646157"/>
            <a:ext cx="1600617" cy="1793313"/>
          </a:xfrm>
          <a:prstGeom prst="rect">
            <a:avLst/>
          </a:prstGeom>
        </p:spPr>
        <p:txBody>
          <a:bodyPr vert="horz" lIns="280416" tIns="140208" rIns="280416" bIns="1402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4534" dirty="0">
                <a:solidFill>
                  <a:schemeClr val="tx1"/>
                </a:solidFill>
                <a:effectLst/>
              </a:rPr>
              <a:t>”</a:t>
            </a:r>
          </a:p>
        </p:txBody>
      </p:sp>
      <p:sp>
        <p:nvSpPr>
          <p:cNvPr id="2" name="Title 1"/>
          <p:cNvSpPr>
            <a:spLocks noGrp="1"/>
          </p:cNvSpPr>
          <p:nvPr>
            <p:ph type="title"/>
          </p:nvPr>
        </p:nvSpPr>
        <p:spPr>
          <a:xfrm>
            <a:off x="4993595" y="2103125"/>
            <a:ext cx="24409403" cy="8412477"/>
          </a:xfrm>
        </p:spPr>
        <p:txBody>
          <a:bodyPr anchor="ctr">
            <a:normAutofit/>
          </a:bodyPr>
          <a:lstStyle>
            <a:lvl1pPr algn="ctr">
              <a:defRPr sz="981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593823" y="10515597"/>
            <a:ext cx="23208948" cy="1168400"/>
          </a:xfrm>
        </p:spPr>
        <p:txBody>
          <a:bodyPr anchor="ctr">
            <a:normAutofit/>
          </a:bodyPr>
          <a:lstStyle>
            <a:lvl1pPr marL="0" indent="0">
              <a:buFontTx/>
              <a:buNone/>
              <a:defRPr sz="5520"/>
            </a:lvl1pPr>
            <a:lvl2pPr marL="1402095" indent="0">
              <a:buFontTx/>
              <a:buNone/>
              <a:defRPr/>
            </a:lvl2pPr>
            <a:lvl3pPr marL="2804190" indent="0">
              <a:buFontTx/>
              <a:buNone/>
              <a:defRPr/>
            </a:lvl3pPr>
            <a:lvl4pPr marL="4206286" indent="0">
              <a:buFontTx/>
              <a:buNone/>
              <a:defRPr/>
            </a:lvl4pPr>
            <a:lvl5pPr marL="5608381" indent="0">
              <a:buFontTx/>
              <a:buNone/>
              <a:defRPr/>
            </a:lvl5pPr>
          </a:lstStyle>
          <a:p>
            <a:pPr lvl="0"/>
            <a:r>
              <a:rPr lang="en-US"/>
              <a:t>Click to edit Master text styles</a:t>
            </a:r>
          </a:p>
        </p:txBody>
      </p:sp>
      <p:sp>
        <p:nvSpPr>
          <p:cNvPr id="3" name="Text Placeholder 2"/>
          <p:cNvSpPr>
            <a:spLocks noGrp="1"/>
          </p:cNvSpPr>
          <p:nvPr>
            <p:ph type="body" idx="1"/>
          </p:nvPr>
        </p:nvSpPr>
        <p:spPr>
          <a:xfrm>
            <a:off x="3897332" y="13319760"/>
            <a:ext cx="26305969" cy="4439920"/>
          </a:xfrm>
        </p:spPr>
        <p:txBody>
          <a:bodyPr anchor="ctr">
            <a:normAutofit/>
          </a:bodyPr>
          <a:lstStyle>
            <a:lvl1pPr marL="0" indent="0" algn="ctr">
              <a:buNone/>
              <a:defRPr sz="6133">
                <a:solidFill>
                  <a:schemeClr val="tx1"/>
                </a:solidFill>
              </a:defRPr>
            </a:lvl1pPr>
            <a:lvl2pPr marL="1402095" indent="0">
              <a:buNone/>
              <a:defRPr sz="5520">
                <a:solidFill>
                  <a:schemeClr val="tx1">
                    <a:tint val="75000"/>
                  </a:schemeClr>
                </a:solidFill>
              </a:defRPr>
            </a:lvl2pPr>
            <a:lvl3pPr marL="2804190" indent="0">
              <a:buNone/>
              <a:defRPr sz="4907">
                <a:solidFill>
                  <a:schemeClr val="tx1">
                    <a:tint val="75000"/>
                  </a:schemeClr>
                </a:solidFill>
              </a:defRPr>
            </a:lvl3pPr>
            <a:lvl4pPr marL="4206286" indent="0">
              <a:buNone/>
              <a:defRPr sz="4293">
                <a:solidFill>
                  <a:schemeClr val="tx1">
                    <a:tint val="75000"/>
                  </a:schemeClr>
                </a:solidFill>
              </a:defRPr>
            </a:lvl4pPr>
            <a:lvl5pPr marL="5608381" indent="0">
              <a:buNone/>
              <a:defRPr sz="4293">
                <a:solidFill>
                  <a:schemeClr val="tx1">
                    <a:tint val="75000"/>
                  </a:schemeClr>
                </a:solidFill>
              </a:defRPr>
            </a:lvl5pPr>
            <a:lvl6pPr marL="7010476" indent="0">
              <a:buNone/>
              <a:defRPr sz="4293">
                <a:solidFill>
                  <a:schemeClr val="tx1">
                    <a:tint val="75000"/>
                  </a:schemeClr>
                </a:solidFill>
              </a:defRPr>
            </a:lvl6pPr>
            <a:lvl7pPr marL="8412571" indent="0">
              <a:buNone/>
              <a:defRPr sz="4293">
                <a:solidFill>
                  <a:schemeClr val="tx1">
                    <a:tint val="75000"/>
                  </a:schemeClr>
                </a:solidFill>
              </a:defRPr>
            </a:lvl7pPr>
            <a:lvl8pPr marL="9814667" indent="0">
              <a:buNone/>
              <a:defRPr sz="4293">
                <a:solidFill>
                  <a:schemeClr val="tx1">
                    <a:tint val="75000"/>
                  </a:schemeClr>
                </a:solidFill>
              </a:defRPr>
            </a:lvl8pPr>
            <a:lvl9pPr marL="11216762" indent="0">
              <a:buNone/>
              <a:defRPr sz="42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C92C5-D8B1-485A-8D3B-1368FC7C5251}" type="datetimeFigureOut">
              <a:rPr lang="en-US" smtClean="0"/>
              <a:t>2022-04-01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E75A2F-6D24-467D-AF87-062DC239FBF7}" type="slidenum">
              <a:rPr lang="en-US" smtClean="0"/>
              <a:t>‹#›</a:t>
            </a:fld>
            <a:endParaRPr lang="en-US" dirty="0"/>
          </a:p>
        </p:txBody>
      </p:sp>
    </p:spTree>
    <p:extLst>
      <p:ext uri="{BB962C8B-B14F-4D97-AF65-F5344CB8AC3E}">
        <p14:creationId xmlns:p14="http://schemas.microsoft.com/office/powerpoint/2010/main" val="3356141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897339" y="10146315"/>
            <a:ext cx="26305962" cy="4504320"/>
          </a:xfrm>
        </p:spPr>
        <p:txBody>
          <a:bodyPr anchor="b">
            <a:normAutofit/>
          </a:bodyPr>
          <a:lstStyle>
            <a:lvl1pPr algn="r">
              <a:defRPr sz="9813" b="0" cap="none"/>
            </a:lvl1pPr>
          </a:lstStyle>
          <a:p>
            <a:r>
              <a:rPr lang="en-US"/>
              <a:t>Click to edit Master title style</a:t>
            </a:r>
            <a:endParaRPr lang="en-US" dirty="0"/>
          </a:p>
        </p:txBody>
      </p:sp>
      <p:sp>
        <p:nvSpPr>
          <p:cNvPr id="3" name="Text Placeholder 2"/>
          <p:cNvSpPr>
            <a:spLocks noGrp="1"/>
          </p:cNvSpPr>
          <p:nvPr>
            <p:ph type="body" idx="1"/>
          </p:nvPr>
        </p:nvSpPr>
        <p:spPr>
          <a:xfrm>
            <a:off x="3897334" y="14650635"/>
            <a:ext cx="26305965" cy="2638560"/>
          </a:xfrm>
        </p:spPr>
        <p:txBody>
          <a:bodyPr anchor="t">
            <a:normAutofit/>
          </a:bodyPr>
          <a:lstStyle>
            <a:lvl1pPr marL="0" indent="0" algn="r">
              <a:buNone/>
              <a:defRPr sz="6133">
                <a:solidFill>
                  <a:schemeClr val="tx1"/>
                </a:solidFill>
              </a:defRPr>
            </a:lvl1pPr>
            <a:lvl2pPr marL="1402095" indent="0">
              <a:buNone/>
              <a:defRPr sz="5520">
                <a:solidFill>
                  <a:schemeClr val="tx1">
                    <a:tint val="75000"/>
                  </a:schemeClr>
                </a:solidFill>
              </a:defRPr>
            </a:lvl2pPr>
            <a:lvl3pPr marL="2804190" indent="0">
              <a:buNone/>
              <a:defRPr sz="4907">
                <a:solidFill>
                  <a:schemeClr val="tx1">
                    <a:tint val="75000"/>
                  </a:schemeClr>
                </a:solidFill>
              </a:defRPr>
            </a:lvl3pPr>
            <a:lvl4pPr marL="4206286" indent="0">
              <a:buNone/>
              <a:defRPr sz="4293">
                <a:solidFill>
                  <a:schemeClr val="tx1">
                    <a:tint val="75000"/>
                  </a:schemeClr>
                </a:solidFill>
              </a:defRPr>
            </a:lvl4pPr>
            <a:lvl5pPr marL="5608381" indent="0">
              <a:buNone/>
              <a:defRPr sz="4293">
                <a:solidFill>
                  <a:schemeClr val="tx1">
                    <a:tint val="75000"/>
                  </a:schemeClr>
                </a:solidFill>
              </a:defRPr>
            </a:lvl5pPr>
            <a:lvl6pPr marL="7010476" indent="0">
              <a:buNone/>
              <a:defRPr sz="4293">
                <a:solidFill>
                  <a:schemeClr val="tx1">
                    <a:tint val="75000"/>
                  </a:schemeClr>
                </a:solidFill>
              </a:defRPr>
            </a:lvl6pPr>
            <a:lvl7pPr marL="8412571" indent="0">
              <a:buNone/>
              <a:defRPr sz="4293">
                <a:solidFill>
                  <a:schemeClr val="tx1">
                    <a:tint val="75000"/>
                  </a:schemeClr>
                </a:solidFill>
              </a:defRPr>
            </a:lvl7pPr>
            <a:lvl8pPr marL="9814667" indent="0">
              <a:buNone/>
              <a:defRPr sz="4293">
                <a:solidFill>
                  <a:schemeClr val="tx1">
                    <a:tint val="75000"/>
                  </a:schemeClr>
                </a:solidFill>
              </a:defRPr>
            </a:lvl8pPr>
            <a:lvl9pPr marL="11216762" indent="0">
              <a:buNone/>
              <a:defRPr sz="42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C92C5-D8B1-485A-8D3B-1368FC7C5251}" type="datetimeFigureOut">
              <a:rPr lang="en-US" smtClean="0"/>
              <a:t>2022-04-01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E75A2F-6D24-467D-AF87-062DC239FBF7}" type="slidenum">
              <a:rPr lang="en-US" smtClean="0"/>
              <a:t>‹#›</a:t>
            </a:fld>
            <a:endParaRPr lang="en-US" dirty="0"/>
          </a:p>
        </p:txBody>
      </p:sp>
    </p:spTree>
    <p:extLst>
      <p:ext uri="{BB962C8B-B14F-4D97-AF65-F5344CB8AC3E}">
        <p14:creationId xmlns:p14="http://schemas.microsoft.com/office/powerpoint/2010/main" val="1930415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3392975" y="2646604"/>
            <a:ext cx="1600617" cy="1793313"/>
          </a:xfrm>
          <a:prstGeom prst="rect">
            <a:avLst/>
          </a:prstGeom>
        </p:spPr>
        <p:txBody>
          <a:bodyPr vert="horz" lIns="280416" tIns="140208" rIns="280416" bIns="1402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4534" dirty="0">
                <a:solidFill>
                  <a:schemeClr val="tx1"/>
                </a:solidFill>
                <a:effectLst/>
              </a:rPr>
              <a:t>“</a:t>
            </a:r>
          </a:p>
        </p:txBody>
      </p:sp>
      <p:sp>
        <p:nvSpPr>
          <p:cNvPr id="15" name="TextBox 14"/>
          <p:cNvSpPr txBox="1"/>
          <p:nvPr/>
        </p:nvSpPr>
        <p:spPr>
          <a:xfrm>
            <a:off x="28602691" y="8646157"/>
            <a:ext cx="1600617" cy="1793313"/>
          </a:xfrm>
          <a:prstGeom prst="rect">
            <a:avLst/>
          </a:prstGeom>
        </p:spPr>
        <p:txBody>
          <a:bodyPr vert="horz" lIns="280416" tIns="140208" rIns="280416" bIns="1402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4534" dirty="0">
                <a:solidFill>
                  <a:schemeClr val="tx1"/>
                </a:solidFill>
                <a:effectLst/>
              </a:rPr>
              <a:t>”</a:t>
            </a:r>
          </a:p>
        </p:txBody>
      </p:sp>
      <p:sp>
        <p:nvSpPr>
          <p:cNvPr id="2" name="Title 1"/>
          <p:cNvSpPr>
            <a:spLocks noGrp="1"/>
          </p:cNvSpPr>
          <p:nvPr>
            <p:ph type="title"/>
          </p:nvPr>
        </p:nvSpPr>
        <p:spPr>
          <a:xfrm>
            <a:off x="4993595" y="2103125"/>
            <a:ext cx="24409403" cy="8412477"/>
          </a:xfrm>
        </p:spPr>
        <p:txBody>
          <a:bodyPr anchor="ctr">
            <a:normAutofit/>
          </a:bodyPr>
          <a:lstStyle>
            <a:lvl1pPr algn="ctr">
              <a:defRPr sz="981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897338" y="11917680"/>
            <a:ext cx="26305965" cy="2726267"/>
          </a:xfrm>
        </p:spPr>
        <p:txBody>
          <a:bodyPr vert="horz" lIns="91440" tIns="45720" rIns="91440" bIns="45720" rtlCol="0" anchor="b">
            <a:normAutofit/>
          </a:bodyPr>
          <a:lstStyle>
            <a:lvl1pPr algn="r">
              <a:buNone/>
              <a:defRPr lang="en-US" sz="736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3897334" y="14643947"/>
            <a:ext cx="26305965" cy="3115733"/>
          </a:xfrm>
        </p:spPr>
        <p:txBody>
          <a:bodyPr anchor="t">
            <a:normAutofit/>
          </a:bodyPr>
          <a:lstStyle>
            <a:lvl1pPr marL="0" indent="0" algn="r">
              <a:buNone/>
              <a:defRPr sz="5520">
                <a:solidFill>
                  <a:schemeClr val="tx1"/>
                </a:solidFill>
              </a:defRPr>
            </a:lvl1pPr>
            <a:lvl2pPr marL="1402095" indent="0">
              <a:buNone/>
              <a:defRPr sz="5520">
                <a:solidFill>
                  <a:schemeClr val="tx1">
                    <a:tint val="75000"/>
                  </a:schemeClr>
                </a:solidFill>
              </a:defRPr>
            </a:lvl2pPr>
            <a:lvl3pPr marL="2804190" indent="0">
              <a:buNone/>
              <a:defRPr sz="4907">
                <a:solidFill>
                  <a:schemeClr val="tx1">
                    <a:tint val="75000"/>
                  </a:schemeClr>
                </a:solidFill>
              </a:defRPr>
            </a:lvl3pPr>
            <a:lvl4pPr marL="4206286" indent="0">
              <a:buNone/>
              <a:defRPr sz="4293">
                <a:solidFill>
                  <a:schemeClr val="tx1">
                    <a:tint val="75000"/>
                  </a:schemeClr>
                </a:solidFill>
              </a:defRPr>
            </a:lvl4pPr>
            <a:lvl5pPr marL="5608381" indent="0">
              <a:buNone/>
              <a:defRPr sz="4293">
                <a:solidFill>
                  <a:schemeClr val="tx1">
                    <a:tint val="75000"/>
                  </a:schemeClr>
                </a:solidFill>
              </a:defRPr>
            </a:lvl5pPr>
            <a:lvl6pPr marL="7010476" indent="0">
              <a:buNone/>
              <a:defRPr sz="4293">
                <a:solidFill>
                  <a:schemeClr val="tx1">
                    <a:tint val="75000"/>
                  </a:schemeClr>
                </a:solidFill>
              </a:defRPr>
            </a:lvl6pPr>
            <a:lvl7pPr marL="8412571" indent="0">
              <a:buNone/>
              <a:defRPr sz="4293">
                <a:solidFill>
                  <a:schemeClr val="tx1">
                    <a:tint val="75000"/>
                  </a:schemeClr>
                </a:solidFill>
              </a:defRPr>
            </a:lvl7pPr>
            <a:lvl8pPr marL="9814667" indent="0">
              <a:buNone/>
              <a:defRPr sz="4293">
                <a:solidFill>
                  <a:schemeClr val="tx1">
                    <a:tint val="75000"/>
                  </a:schemeClr>
                </a:solidFill>
              </a:defRPr>
            </a:lvl8pPr>
            <a:lvl9pPr marL="11216762" indent="0">
              <a:buNone/>
              <a:defRPr sz="42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C92C5-D8B1-485A-8D3B-1368FC7C5251}" type="datetimeFigureOut">
              <a:rPr lang="en-US" smtClean="0"/>
              <a:t>2022-04-01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E75A2F-6D24-467D-AF87-062DC239FBF7}" type="slidenum">
              <a:rPr lang="en-US" smtClean="0"/>
              <a:t>‹#›</a:t>
            </a:fld>
            <a:endParaRPr lang="en-US" dirty="0"/>
          </a:p>
        </p:txBody>
      </p:sp>
    </p:spTree>
    <p:extLst>
      <p:ext uri="{BB962C8B-B14F-4D97-AF65-F5344CB8AC3E}">
        <p14:creationId xmlns:p14="http://schemas.microsoft.com/office/powerpoint/2010/main" val="1804306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897339" y="2103124"/>
            <a:ext cx="26305969" cy="8363797"/>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3897334" y="10749280"/>
            <a:ext cx="26305972" cy="2570480"/>
          </a:xfrm>
        </p:spPr>
        <p:txBody>
          <a:bodyPr vert="horz" lIns="91440" tIns="45720" rIns="91440" bIns="45720" rtlCol="0" anchor="b">
            <a:normAutofit/>
          </a:bodyPr>
          <a:lstStyle>
            <a:lvl1pPr>
              <a:buNone/>
              <a:defRPr lang="en-US" sz="8587"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3897334" y="13319760"/>
            <a:ext cx="26305972" cy="4439920"/>
          </a:xfrm>
        </p:spPr>
        <p:txBody>
          <a:bodyPr anchor="t">
            <a:normAutofit/>
          </a:bodyPr>
          <a:lstStyle>
            <a:lvl1pPr marL="0" indent="0" algn="l">
              <a:buNone/>
              <a:defRPr sz="5520">
                <a:solidFill>
                  <a:schemeClr val="tx1"/>
                </a:solidFill>
              </a:defRPr>
            </a:lvl1pPr>
            <a:lvl2pPr marL="1402095" indent="0">
              <a:buNone/>
              <a:defRPr sz="5520">
                <a:solidFill>
                  <a:schemeClr val="tx1">
                    <a:tint val="75000"/>
                  </a:schemeClr>
                </a:solidFill>
              </a:defRPr>
            </a:lvl2pPr>
            <a:lvl3pPr marL="2804190" indent="0">
              <a:buNone/>
              <a:defRPr sz="4907">
                <a:solidFill>
                  <a:schemeClr val="tx1">
                    <a:tint val="75000"/>
                  </a:schemeClr>
                </a:solidFill>
              </a:defRPr>
            </a:lvl3pPr>
            <a:lvl4pPr marL="4206286" indent="0">
              <a:buNone/>
              <a:defRPr sz="4293">
                <a:solidFill>
                  <a:schemeClr val="tx1">
                    <a:tint val="75000"/>
                  </a:schemeClr>
                </a:solidFill>
              </a:defRPr>
            </a:lvl4pPr>
            <a:lvl5pPr marL="5608381" indent="0">
              <a:buNone/>
              <a:defRPr sz="4293">
                <a:solidFill>
                  <a:schemeClr val="tx1">
                    <a:tint val="75000"/>
                  </a:schemeClr>
                </a:solidFill>
              </a:defRPr>
            </a:lvl5pPr>
            <a:lvl6pPr marL="7010476" indent="0">
              <a:buNone/>
              <a:defRPr sz="4293">
                <a:solidFill>
                  <a:schemeClr val="tx1">
                    <a:tint val="75000"/>
                  </a:schemeClr>
                </a:solidFill>
              </a:defRPr>
            </a:lvl6pPr>
            <a:lvl7pPr marL="8412571" indent="0">
              <a:buNone/>
              <a:defRPr sz="4293">
                <a:solidFill>
                  <a:schemeClr val="tx1">
                    <a:tint val="75000"/>
                  </a:schemeClr>
                </a:solidFill>
              </a:defRPr>
            </a:lvl7pPr>
            <a:lvl8pPr marL="9814667" indent="0">
              <a:buNone/>
              <a:defRPr sz="4293">
                <a:solidFill>
                  <a:schemeClr val="tx1">
                    <a:tint val="75000"/>
                  </a:schemeClr>
                </a:solidFill>
              </a:defRPr>
            </a:lvl8pPr>
            <a:lvl9pPr marL="11216762" indent="0">
              <a:buNone/>
              <a:defRPr sz="42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C92C5-D8B1-485A-8D3B-1368FC7C5251}" type="datetimeFigureOut">
              <a:rPr lang="en-US" smtClean="0"/>
              <a:t>2022-04-01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E75A2F-6D24-467D-AF87-062DC239FBF7}" type="slidenum">
              <a:rPr lang="en-US" smtClean="0"/>
              <a:t>‹#›</a:t>
            </a:fld>
            <a:endParaRPr lang="en-US" dirty="0"/>
          </a:p>
        </p:txBody>
      </p:sp>
    </p:spTree>
    <p:extLst>
      <p:ext uri="{BB962C8B-B14F-4D97-AF65-F5344CB8AC3E}">
        <p14:creationId xmlns:p14="http://schemas.microsoft.com/office/powerpoint/2010/main" val="48585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C92C5-D8B1-485A-8D3B-1368FC7C5251}" type="datetimeFigureOut">
              <a:rPr lang="en-US" smtClean="0"/>
              <a:t>2022-04-01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E75A2F-6D24-467D-AF87-062DC239FBF7}" type="slidenum">
              <a:rPr lang="en-US" smtClean="0"/>
              <a:t>‹#›</a:t>
            </a:fld>
            <a:endParaRPr lang="en-US" dirty="0"/>
          </a:p>
        </p:txBody>
      </p:sp>
    </p:spTree>
    <p:extLst>
      <p:ext uri="{BB962C8B-B14F-4D97-AF65-F5344CB8AC3E}">
        <p14:creationId xmlns:p14="http://schemas.microsoft.com/office/powerpoint/2010/main" val="3447397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554877" y="2103120"/>
            <a:ext cx="4648431" cy="1565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97336" y="2103120"/>
            <a:ext cx="21057306" cy="1565656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C92C5-D8B1-485A-8D3B-1368FC7C5251}" type="datetimeFigureOut">
              <a:rPr lang="en-US" smtClean="0"/>
              <a:t>2022-04-01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E75A2F-6D24-467D-AF87-062DC239FBF7}" type="slidenum">
              <a:rPr lang="en-US" smtClean="0"/>
              <a:t>‹#›</a:t>
            </a:fld>
            <a:endParaRPr lang="en-US" dirty="0"/>
          </a:p>
        </p:txBody>
      </p:sp>
    </p:spTree>
    <p:extLst>
      <p:ext uri="{BB962C8B-B14F-4D97-AF65-F5344CB8AC3E}">
        <p14:creationId xmlns:p14="http://schemas.microsoft.com/office/powerpoint/2010/main" val="3422162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37467" y="1402083"/>
            <a:ext cx="26966335" cy="6075680"/>
          </a:xfrm>
        </p:spPr>
        <p:txBody>
          <a:bodyPr/>
          <a:lstStyle/>
          <a:p>
            <a:r>
              <a:rPr lang="en-US"/>
              <a:t>Click to edit Master title style</a:t>
            </a:r>
            <a:endParaRPr lang="en-US" dirty="0"/>
          </a:p>
        </p:txBody>
      </p:sp>
      <p:sp>
        <p:nvSpPr>
          <p:cNvPr id="3" name="Content Placeholder 2"/>
          <p:cNvSpPr>
            <a:spLocks noGrp="1"/>
          </p:cNvSpPr>
          <p:nvPr>
            <p:ph idx="1"/>
          </p:nvPr>
        </p:nvSpPr>
        <p:spPr>
          <a:xfrm>
            <a:off x="3437467" y="8178800"/>
            <a:ext cx="26966335" cy="1022063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5705153" y="18731732"/>
            <a:ext cx="3001156" cy="1119717"/>
          </a:xfrm>
        </p:spPr>
        <p:txBody>
          <a:bodyPr/>
          <a:lstStyle/>
          <a:p>
            <a:fld id="{ED2C92C5-D8B1-485A-8D3B-1368FC7C5251}" type="datetimeFigureOut">
              <a:rPr lang="en-US" smtClean="0"/>
              <a:t>2022-04-01</a:t>
            </a:fld>
            <a:endParaRPr lang="en-US" dirty="0"/>
          </a:p>
        </p:txBody>
      </p:sp>
      <p:sp>
        <p:nvSpPr>
          <p:cNvPr id="5" name="Footer Placeholder 4"/>
          <p:cNvSpPr>
            <a:spLocks noGrp="1"/>
          </p:cNvSpPr>
          <p:nvPr>
            <p:ph type="ftr" sz="quarter" idx="11"/>
          </p:nvPr>
        </p:nvSpPr>
        <p:spPr>
          <a:xfrm>
            <a:off x="6904266" y="18731732"/>
            <a:ext cx="18600810" cy="1119717"/>
          </a:xfrm>
        </p:spPr>
        <p:txBody>
          <a:bodyPr/>
          <a:lstStyle/>
          <a:p>
            <a:endParaRPr lang="en-US" dirty="0"/>
          </a:p>
        </p:txBody>
      </p:sp>
      <p:sp>
        <p:nvSpPr>
          <p:cNvPr id="6" name="Slide Number Placeholder 5"/>
          <p:cNvSpPr>
            <a:spLocks noGrp="1"/>
          </p:cNvSpPr>
          <p:nvPr>
            <p:ph type="sldNum" sz="quarter" idx="12"/>
          </p:nvPr>
        </p:nvSpPr>
        <p:spPr>
          <a:xfrm>
            <a:off x="28906386" y="18731732"/>
            <a:ext cx="1497416" cy="1119717"/>
          </a:xfrm>
        </p:spPr>
        <p:txBody>
          <a:bodyPr/>
          <a:lstStyle/>
          <a:p>
            <a:fld id="{9AE75A2F-6D24-467D-AF87-062DC239FBF7}" type="slidenum">
              <a:rPr lang="en-US" smtClean="0"/>
              <a:t>‹#›</a:t>
            </a:fld>
            <a:endParaRPr lang="en-US" dirty="0"/>
          </a:p>
        </p:txBody>
      </p:sp>
    </p:spTree>
    <p:extLst>
      <p:ext uri="{BB962C8B-B14F-4D97-AF65-F5344CB8AC3E}">
        <p14:creationId xmlns:p14="http://schemas.microsoft.com/office/powerpoint/2010/main" val="378392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54484" y="8178795"/>
            <a:ext cx="23449318" cy="7237551"/>
          </a:xfrm>
        </p:spPr>
        <p:txBody>
          <a:bodyPr anchor="b"/>
          <a:lstStyle>
            <a:lvl1pPr algn="r">
              <a:defRPr sz="12267" b="0" cap="none"/>
            </a:lvl1pPr>
          </a:lstStyle>
          <a:p>
            <a:r>
              <a:rPr lang="en-US"/>
              <a:t>Click to edit Master title style</a:t>
            </a:r>
            <a:endParaRPr lang="en-US" dirty="0"/>
          </a:p>
        </p:txBody>
      </p:sp>
      <p:sp>
        <p:nvSpPr>
          <p:cNvPr id="3" name="Text Placeholder 2"/>
          <p:cNvSpPr>
            <a:spLocks noGrp="1"/>
          </p:cNvSpPr>
          <p:nvPr>
            <p:ph type="body" idx="1"/>
          </p:nvPr>
        </p:nvSpPr>
        <p:spPr>
          <a:xfrm>
            <a:off x="6954493" y="15416348"/>
            <a:ext cx="23449307" cy="2638560"/>
          </a:xfrm>
        </p:spPr>
        <p:txBody>
          <a:bodyPr anchor="t">
            <a:normAutofit/>
          </a:bodyPr>
          <a:lstStyle>
            <a:lvl1pPr marL="0" indent="0" algn="r">
              <a:buNone/>
              <a:defRPr sz="6133">
                <a:solidFill>
                  <a:schemeClr val="tx1"/>
                </a:solidFill>
              </a:defRPr>
            </a:lvl1pPr>
            <a:lvl2pPr marL="1402095" indent="0">
              <a:buNone/>
              <a:defRPr sz="5520">
                <a:solidFill>
                  <a:schemeClr val="tx1">
                    <a:tint val="75000"/>
                  </a:schemeClr>
                </a:solidFill>
              </a:defRPr>
            </a:lvl2pPr>
            <a:lvl3pPr marL="2804190" indent="0">
              <a:buNone/>
              <a:defRPr sz="4907">
                <a:solidFill>
                  <a:schemeClr val="tx1">
                    <a:tint val="75000"/>
                  </a:schemeClr>
                </a:solidFill>
              </a:defRPr>
            </a:lvl3pPr>
            <a:lvl4pPr marL="4206286" indent="0">
              <a:buNone/>
              <a:defRPr sz="4293">
                <a:solidFill>
                  <a:schemeClr val="tx1">
                    <a:tint val="75000"/>
                  </a:schemeClr>
                </a:solidFill>
              </a:defRPr>
            </a:lvl4pPr>
            <a:lvl5pPr marL="5608381" indent="0">
              <a:buNone/>
              <a:defRPr sz="4293">
                <a:solidFill>
                  <a:schemeClr val="tx1">
                    <a:tint val="75000"/>
                  </a:schemeClr>
                </a:solidFill>
              </a:defRPr>
            </a:lvl5pPr>
            <a:lvl6pPr marL="7010476" indent="0">
              <a:buNone/>
              <a:defRPr sz="4293">
                <a:solidFill>
                  <a:schemeClr val="tx1">
                    <a:tint val="75000"/>
                  </a:schemeClr>
                </a:solidFill>
              </a:defRPr>
            </a:lvl6pPr>
            <a:lvl7pPr marL="8412571" indent="0">
              <a:buNone/>
              <a:defRPr sz="4293">
                <a:solidFill>
                  <a:schemeClr val="tx1">
                    <a:tint val="75000"/>
                  </a:schemeClr>
                </a:solidFill>
              </a:defRPr>
            </a:lvl7pPr>
            <a:lvl8pPr marL="9814667" indent="0">
              <a:buNone/>
              <a:defRPr sz="4293">
                <a:solidFill>
                  <a:schemeClr val="tx1">
                    <a:tint val="75000"/>
                  </a:schemeClr>
                </a:solidFill>
              </a:defRPr>
            </a:lvl8pPr>
            <a:lvl9pPr marL="11216762" indent="0">
              <a:buNone/>
              <a:defRPr sz="42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C92C5-D8B1-485A-8D3B-1368FC7C5251}" type="datetimeFigureOut">
              <a:rPr lang="en-US" smtClean="0"/>
              <a:t>2022-04-01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28956611" y="18755949"/>
            <a:ext cx="1447191" cy="1119717"/>
          </a:xfrm>
        </p:spPr>
        <p:txBody>
          <a:bodyPr/>
          <a:lstStyle/>
          <a:p>
            <a:fld id="{9AE75A2F-6D24-467D-AF87-062DC239FBF7}" type="slidenum">
              <a:rPr lang="en-US" smtClean="0"/>
              <a:t>‹#›</a:t>
            </a:fld>
            <a:endParaRPr lang="en-US" dirty="0"/>
          </a:p>
        </p:txBody>
      </p:sp>
    </p:spTree>
    <p:extLst>
      <p:ext uri="{BB962C8B-B14F-4D97-AF65-F5344CB8AC3E}">
        <p14:creationId xmlns:p14="http://schemas.microsoft.com/office/powerpoint/2010/main" val="3826908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437467" y="2103125"/>
            <a:ext cx="26966335" cy="53746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437466" y="8178800"/>
            <a:ext cx="13089636" cy="10330600"/>
          </a:xfrm>
        </p:spPr>
        <p:txBody>
          <a:bodyPr>
            <a:normAutofit/>
          </a:bodyPr>
          <a:lstStyle>
            <a:lvl1pPr>
              <a:defRPr sz="5520"/>
            </a:lvl1pPr>
            <a:lvl2pPr>
              <a:defRPr sz="4907"/>
            </a:lvl2pPr>
            <a:lvl3pPr>
              <a:defRPr sz="4293"/>
            </a:lvl3pPr>
            <a:lvl4pPr>
              <a:defRPr sz="3680"/>
            </a:lvl4pPr>
            <a:lvl5pPr>
              <a:defRPr sz="3680"/>
            </a:lvl5pPr>
            <a:lvl6pPr>
              <a:defRPr sz="3680"/>
            </a:lvl6pPr>
            <a:lvl7pPr>
              <a:defRPr sz="3680"/>
            </a:lvl7pPr>
            <a:lvl8pPr>
              <a:defRPr sz="3680"/>
            </a:lvl8pPr>
            <a:lvl9pPr>
              <a:defRPr sz="3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7314164" y="8178800"/>
            <a:ext cx="13089636" cy="10263594"/>
          </a:xfrm>
        </p:spPr>
        <p:txBody>
          <a:bodyPr>
            <a:normAutofit/>
          </a:bodyPr>
          <a:lstStyle>
            <a:lvl1pPr>
              <a:defRPr sz="5520"/>
            </a:lvl1pPr>
            <a:lvl2pPr>
              <a:defRPr sz="4907"/>
            </a:lvl2pPr>
            <a:lvl3pPr>
              <a:defRPr sz="4293"/>
            </a:lvl3pPr>
            <a:lvl4pPr>
              <a:defRPr sz="3680"/>
            </a:lvl4pPr>
            <a:lvl5pPr>
              <a:defRPr sz="3680"/>
            </a:lvl5pPr>
            <a:lvl6pPr>
              <a:defRPr sz="3680"/>
            </a:lvl6pPr>
            <a:lvl7pPr>
              <a:defRPr sz="3680"/>
            </a:lvl7pPr>
            <a:lvl8pPr>
              <a:defRPr sz="3680"/>
            </a:lvl8pPr>
            <a:lvl9pPr>
              <a:defRPr sz="3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C92C5-D8B1-485A-8D3B-1368FC7C5251}" type="datetimeFigureOut">
              <a:rPr lang="en-US" smtClean="0"/>
              <a:t>2022-04-01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E75A2F-6D24-467D-AF87-062DC239FBF7}" type="slidenum">
              <a:rPr lang="en-US" smtClean="0"/>
              <a:t>‹#›</a:t>
            </a:fld>
            <a:endParaRPr lang="en-US" dirty="0"/>
          </a:p>
        </p:txBody>
      </p:sp>
    </p:spTree>
    <p:extLst>
      <p:ext uri="{BB962C8B-B14F-4D97-AF65-F5344CB8AC3E}">
        <p14:creationId xmlns:p14="http://schemas.microsoft.com/office/powerpoint/2010/main" val="2343057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653185" y="8152835"/>
            <a:ext cx="12097019" cy="1767203"/>
          </a:xfrm>
        </p:spPr>
        <p:txBody>
          <a:bodyPr anchor="b">
            <a:noAutofit/>
          </a:bodyPr>
          <a:lstStyle>
            <a:lvl1pPr marL="0" indent="0">
              <a:buNone/>
              <a:defRPr sz="8587" b="0">
                <a:solidFill>
                  <a:schemeClr val="accent1">
                    <a:lumMod val="75000"/>
                  </a:schemeClr>
                </a:solidFill>
              </a:defRPr>
            </a:lvl1pPr>
            <a:lvl2pPr marL="1402095" indent="0">
              <a:buNone/>
              <a:defRPr sz="6133" b="1"/>
            </a:lvl2pPr>
            <a:lvl3pPr marL="2804190" indent="0">
              <a:buNone/>
              <a:defRPr sz="5520" b="1"/>
            </a:lvl3pPr>
            <a:lvl4pPr marL="4206286" indent="0">
              <a:buNone/>
              <a:defRPr sz="4907" b="1"/>
            </a:lvl4pPr>
            <a:lvl5pPr marL="5608381" indent="0">
              <a:buNone/>
              <a:defRPr sz="4907" b="1"/>
            </a:lvl5pPr>
            <a:lvl6pPr marL="7010476" indent="0">
              <a:buNone/>
              <a:defRPr sz="4907" b="1"/>
            </a:lvl6pPr>
            <a:lvl7pPr marL="8412571" indent="0">
              <a:buNone/>
              <a:defRPr sz="4907" b="1"/>
            </a:lvl7pPr>
            <a:lvl8pPr marL="9814667" indent="0">
              <a:buNone/>
              <a:defRPr sz="4907" b="1"/>
            </a:lvl8pPr>
            <a:lvl9pPr marL="11216762" indent="0">
              <a:buNone/>
              <a:defRPr sz="4907" b="1"/>
            </a:lvl9pPr>
          </a:lstStyle>
          <a:p>
            <a:pPr lvl="0"/>
            <a:r>
              <a:rPr lang="en-US"/>
              <a:t>Click to edit Master text styles</a:t>
            </a:r>
          </a:p>
        </p:txBody>
      </p:sp>
      <p:sp>
        <p:nvSpPr>
          <p:cNvPr id="4" name="Content Placeholder 3"/>
          <p:cNvSpPr>
            <a:spLocks noGrp="1"/>
          </p:cNvSpPr>
          <p:nvPr>
            <p:ph sz="half" idx="2"/>
          </p:nvPr>
        </p:nvSpPr>
        <p:spPr>
          <a:xfrm>
            <a:off x="3897331" y="10228365"/>
            <a:ext cx="12852868" cy="8173461"/>
          </a:xfrm>
        </p:spPr>
        <p:txBody>
          <a:bodyPr anchor="t">
            <a:normAutofit/>
          </a:bodyPr>
          <a:lstStyle>
            <a:lvl1pPr>
              <a:defRPr sz="5520"/>
            </a:lvl1pPr>
            <a:lvl2pPr>
              <a:defRPr sz="4907"/>
            </a:lvl2pPr>
            <a:lvl3pPr>
              <a:defRPr sz="4293"/>
            </a:lvl3pPr>
            <a:lvl4pPr>
              <a:defRPr sz="3680"/>
            </a:lvl4pPr>
            <a:lvl5pPr>
              <a:defRPr sz="3680"/>
            </a:lvl5pPr>
            <a:lvl6pPr>
              <a:defRPr sz="3680"/>
            </a:lvl6pPr>
            <a:lvl7pPr>
              <a:defRPr sz="3680"/>
            </a:lvl7pPr>
            <a:lvl8pPr>
              <a:defRPr sz="3680"/>
            </a:lvl8pPr>
            <a:lvl9pPr>
              <a:defRPr sz="3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065985" y="8178800"/>
            <a:ext cx="12137321" cy="1767203"/>
          </a:xfrm>
        </p:spPr>
        <p:txBody>
          <a:bodyPr anchor="b">
            <a:noAutofit/>
          </a:bodyPr>
          <a:lstStyle>
            <a:lvl1pPr marL="0" indent="0">
              <a:buNone/>
              <a:defRPr sz="8587" b="0">
                <a:solidFill>
                  <a:schemeClr val="accent1">
                    <a:lumMod val="75000"/>
                  </a:schemeClr>
                </a:solidFill>
              </a:defRPr>
            </a:lvl1pPr>
            <a:lvl2pPr marL="1402095" indent="0">
              <a:buNone/>
              <a:defRPr sz="6133" b="1"/>
            </a:lvl2pPr>
            <a:lvl3pPr marL="2804190" indent="0">
              <a:buNone/>
              <a:defRPr sz="5520" b="1"/>
            </a:lvl3pPr>
            <a:lvl4pPr marL="4206286" indent="0">
              <a:buNone/>
              <a:defRPr sz="4907" b="1"/>
            </a:lvl4pPr>
            <a:lvl5pPr marL="5608381" indent="0">
              <a:buNone/>
              <a:defRPr sz="4907" b="1"/>
            </a:lvl5pPr>
            <a:lvl6pPr marL="7010476" indent="0">
              <a:buNone/>
              <a:defRPr sz="4907" b="1"/>
            </a:lvl6pPr>
            <a:lvl7pPr marL="8412571" indent="0">
              <a:buNone/>
              <a:defRPr sz="4907" b="1"/>
            </a:lvl7pPr>
            <a:lvl8pPr marL="9814667" indent="0">
              <a:buNone/>
              <a:defRPr sz="4907" b="1"/>
            </a:lvl8pPr>
            <a:lvl9pPr marL="11216762" indent="0">
              <a:buNone/>
              <a:defRPr sz="4907" b="1"/>
            </a:lvl9pPr>
          </a:lstStyle>
          <a:p>
            <a:pPr lvl="0"/>
            <a:r>
              <a:rPr lang="en-US"/>
              <a:t>Click to edit Master text styles</a:t>
            </a:r>
          </a:p>
        </p:txBody>
      </p:sp>
      <p:sp>
        <p:nvSpPr>
          <p:cNvPr id="6" name="Content Placeholder 5"/>
          <p:cNvSpPr>
            <a:spLocks noGrp="1"/>
          </p:cNvSpPr>
          <p:nvPr>
            <p:ph sz="quarter" idx="4"/>
          </p:nvPr>
        </p:nvSpPr>
        <p:spPr>
          <a:xfrm>
            <a:off x="17350431" y="10228365"/>
            <a:ext cx="12852868" cy="8173461"/>
          </a:xfrm>
        </p:spPr>
        <p:txBody>
          <a:bodyPr anchor="t">
            <a:normAutofit/>
          </a:bodyPr>
          <a:lstStyle>
            <a:lvl1pPr>
              <a:defRPr sz="5520"/>
            </a:lvl1pPr>
            <a:lvl2pPr>
              <a:defRPr sz="4907"/>
            </a:lvl2pPr>
            <a:lvl3pPr>
              <a:defRPr sz="4293"/>
            </a:lvl3pPr>
            <a:lvl4pPr>
              <a:defRPr sz="3680"/>
            </a:lvl4pPr>
            <a:lvl5pPr>
              <a:defRPr sz="3680"/>
            </a:lvl5pPr>
            <a:lvl6pPr>
              <a:defRPr sz="3680"/>
            </a:lvl6pPr>
            <a:lvl7pPr>
              <a:defRPr sz="3680"/>
            </a:lvl7pPr>
            <a:lvl8pPr>
              <a:defRPr sz="3680"/>
            </a:lvl8pPr>
            <a:lvl9pPr>
              <a:defRPr sz="3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C92C5-D8B1-485A-8D3B-1368FC7C5251}" type="datetimeFigureOut">
              <a:rPr lang="en-US" smtClean="0"/>
              <a:t>2022-04-01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AE75A2F-6D24-467D-AF87-062DC239FBF7}" type="slidenum">
              <a:rPr lang="en-US" smtClean="0"/>
              <a:t>‹#›</a:t>
            </a:fld>
            <a:endParaRPr lang="en-US" dirty="0"/>
          </a:p>
        </p:txBody>
      </p:sp>
    </p:spTree>
    <p:extLst>
      <p:ext uri="{BB962C8B-B14F-4D97-AF65-F5344CB8AC3E}">
        <p14:creationId xmlns:p14="http://schemas.microsoft.com/office/powerpoint/2010/main" val="85353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2C92C5-D8B1-485A-8D3B-1368FC7C5251}" type="datetimeFigureOut">
              <a:rPr lang="en-US" smtClean="0"/>
              <a:t>2022-04-01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AE75A2F-6D24-467D-AF87-062DC239FBF7}" type="slidenum">
              <a:rPr lang="en-US" smtClean="0"/>
              <a:t>‹#›</a:t>
            </a:fld>
            <a:endParaRPr lang="en-US" dirty="0"/>
          </a:p>
        </p:txBody>
      </p:sp>
    </p:spTree>
    <p:extLst>
      <p:ext uri="{BB962C8B-B14F-4D97-AF65-F5344CB8AC3E}">
        <p14:creationId xmlns:p14="http://schemas.microsoft.com/office/powerpoint/2010/main" val="3657428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C92C5-D8B1-485A-8D3B-1368FC7C5251}" type="datetimeFigureOut">
              <a:rPr lang="en-US" smtClean="0"/>
              <a:t>2022-04-01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AE75A2F-6D24-467D-AF87-062DC239FBF7}" type="slidenum">
              <a:rPr lang="en-US" smtClean="0"/>
              <a:t>‹#›</a:t>
            </a:fld>
            <a:endParaRPr lang="en-US" dirty="0"/>
          </a:p>
        </p:txBody>
      </p:sp>
    </p:spTree>
    <p:extLst>
      <p:ext uri="{BB962C8B-B14F-4D97-AF65-F5344CB8AC3E}">
        <p14:creationId xmlns:p14="http://schemas.microsoft.com/office/powerpoint/2010/main" val="1929197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97334" y="4907280"/>
            <a:ext cx="9318869" cy="4206240"/>
          </a:xfrm>
        </p:spPr>
        <p:txBody>
          <a:bodyPr anchor="b">
            <a:normAutofit/>
          </a:bodyPr>
          <a:lstStyle>
            <a:lvl1pPr algn="ctr">
              <a:defRPr sz="7360" b="0"/>
            </a:lvl1pPr>
          </a:lstStyle>
          <a:p>
            <a:r>
              <a:rPr lang="en-US"/>
              <a:t>Click to edit Master title style</a:t>
            </a:r>
            <a:endParaRPr lang="en-US" dirty="0"/>
          </a:p>
        </p:txBody>
      </p:sp>
      <p:sp>
        <p:nvSpPr>
          <p:cNvPr id="3" name="Content Placeholder 2"/>
          <p:cNvSpPr>
            <a:spLocks noGrp="1"/>
          </p:cNvSpPr>
          <p:nvPr>
            <p:ph idx="1"/>
          </p:nvPr>
        </p:nvSpPr>
        <p:spPr>
          <a:xfrm>
            <a:off x="13816436" y="2103122"/>
            <a:ext cx="16386867" cy="15656563"/>
          </a:xfrm>
        </p:spPr>
        <p:txBody>
          <a:bodyPr anchor="ctr">
            <a:normAutofit/>
          </a:bodyPr>
          <a:lstStyle>
            <a:lvl1pPr>
              <a:defRPr sz="6133"/>
            </a:lvl1pPr>
            <a:lvl2pPr>
              <a:defRPr sz="5520"/>
            </a:lvl2pPr>
            <a:lvl3pPr>
              <a:defRPr sz="4907"/>
            </a:lvl3pPr>
            <a:lvl4pPr>
              <a:defRPr sz="4293"/>
            </a:lvl4pPr>
            <a:lvl5pPr>
              <a:defRPr sz="4293"/>
            </a:lvl5pPr>
            <a:lvl6pPr>
              <a:defRPr sz="4293"/>
            </a:lvl6pPr>
            <a:lvl7pPr>
              <a:defRPr sz="4293"/>
            </a:lvl7pPr>
            <a:lvl8pPr>
              <a:defRPr sz="4293"/>
            </a:lvl8pPr>
            <a:lvl9pPr>
              <a:defRPr sz="42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897334" y="9113520"/>
            <a:ext cx="9318869" cy="5608320"/>
          </a:xfrm>
        </p:spPr>
        <p:txBody>
          <a:bodyPr>
            <a:normAutofit/>
          </a:bodyPr>
          <a:lstStyle>
            <a:lvl1pPr marL="0" indent="0" algn="ctr">
              <a:buNone/>
              <a:defRPr sz="4907"/>
            </a:lvl1pPr>
            <a:lvl2pPr marL="1402095" indent="0">
              <a:buNone/>
              <a:defRPr sz="3680"/>
            </a:lvl2pPr>
            <a:lvl3pPr marL="2804190" indent="0">
              <a:buNone/>
              <a:defRPr sz="3067"/>
            </a:lvl3pPr>
            <a:lvl4pPr marL="4206286" indent="0">
              <a:buNone/>
              <a:defRPr sz="2760"/>
            </a:lvl4pPr>
            <a:lvl5pPr marL="5608381" indent="0">
              <a:buNone/>
              <a:defRPr sz="2760"/>
            </a:lvl5pPr>
            <a:lvl6pPr marL="7010476" indent="0">
              <a:buNone/>
              <a:defRPr sz="2760"/>
            </a:lvl6pPr>
            <a:lvl7pPr marL="8412571" indent="0">
              <a:buNone/>
              <a:defRPr sz="2760"/>
            </a:lvl7pPr>
            <a:lvl8pPr marL="9814667" indent="0">
              <a:buNone/>
              <a:defRPr sz="2760"/>
            </a:lvl8pPr>
            <a:lvl9pPr marL="11216762" indent="0">
              <a:buNone/>
              <a:defRPr sz="2760"/>
            </a:lvl9pPr>
          </a:lstStyle>
          <a:p>
            <a:pPr lvl="0"/>
            <a:r>
              <a:rPr lang="en-US"/>
              <a:t>Click to edit Master text styles</a:t>
            </a:r>
          </a:p>
        </p:txBody>
      </p:sp>
      <p:sp>
        <p:nvSpPr>
          <p:cNvPr id="5" name="Date Placeholder 4"/>
          <p:cNvSpPr>
            <a:spLocks noGrp="1"/>
          </p:cNvSpPr>
          <p:nvPr>
            <p:ph type="dt" sz="half" idx="10"/>
          </p:nvPr>
        </p:nvSpPr>
        <p:spPr/>
        <p:txBody>
          <a:bodyPr/>
          <a:lstStyle/>
          <a:p>
            <a:fld id="{ED2C92C5-D8B1-485A-8D3B-1368FC7C5251}" type="datetimeFigureOut">
              <a:rPr lang="en-US" smtClean="0"/>
              <a:t>2022-04-01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E75A2F-6D24-467D-AF87-062DC239FBF7}" type="slidenum">
              <a:rPr lang="en-US" smtClean="0"/>
              <a:t>‹#›</a:t>
            </a:fld>
            <a:endParaRPr lang="en-US" dirty="0"/>
          </a:p>
        </p:txBody>
      </p:sp>
    </p:spTree>
    <p:extLst>
      <p:ext uri="{BB962C8B-B14F-4D97-AF65-F5344CB8AC3E}">
        <p14:creationId xmlns:p14="http://schemas.microsoft.com/office/powerpoint/2010/main" val="3490093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93164" y="5374637"/>
            <a:ext cx="14247377" cy="4206240"/>
          </a:xfrm>
        </p:spPr>
        <p:txBody>
          <a:bodyPr anchor="b">
            <a:normAutofit/>
          </a:bodyPr>
          <a:lstStyle>
            <a:lvl1pPr algn="ctr">
              <a:defRPr sz="8587"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9941234" y="2804160"/>
            <a:ext cx="8614799" cy="140208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4907"/>
            </a:lvl1pPr>
            <a:lvl2pPr marL="1402095" indent="0">
              <a:buNone/>
              <a:defRPr sz="4907"/>
            </a:lvl2pPr>
            <a:lvl3pPr marL="2804190" indent="0">
              <a:buNone/>
              <a:defRPr sz="4907"/>
            </a:lvl3pPr>
            <a:lvl4pPr marL="4206286" indent="0">
              <a:buNone/>
              <a:defRPr sz="4907"/>
            </a:lvl4pPr>
            <a:lvl5pPr marL="5608381" indent="0">
              <a:buNone/>
              <a:defRPr sz="4907"/>
            </a:lvl5pPr>
            <a:lvl6pPr marL="7010476" indent="0">
              <a:buNone/>
              <a:defRPr sz="4907"/>
            </a:lvl6pPr>
            <a:lvl7pPr marL="8412571" indent="0">
              <a:buNone/>
              <a:defRPr sz="4907"/>
            </a:lvl7pPr>
            <a:lvl8pPr marL="9814667" indent="0">
              <a:buNone/>
              <a:defRPr sz="4907"/>
            </a:lvl8pPr>
            <a:lvl9pPr marL="11216762" indent="0">
              <a:buNone/>
              <a:defRPr sz="4907"/>
            </a:lvl9pPr>
          </a:lstStyle>
          <a:p>
            <a:r>
              <a:rPr lang="en-US" dirty="0"/>
              <a:t>Click icon to add picture</a:t>
            </a:r>
          </a:p>
        </p:txBody>
      </p:sp>
      <p:sp>
        <p:nvSpPr>
          <p:cNvPr id="4" name="Text Placeholder 3"/>
          <p:cNvSpPr>
            <a:spLocks noGrp="1"/>
          </p:cNvSpPr>
          <p:nvPr>
            <p:ph type="body" sz="half" idx="2"/>
          </p:nvPr>
        </p:nvSpPr>
        <p:spPr>
          <a:xfrm>
            <a:off x="3893164" y="9580877"/>
            <a:ext cx="14247377" cy="5608320"/>
          </a:xfrm>
        </p:spPr>
        <p:txBody>
          <a:bodyPr>
            <a:normAutofit/>
          </a:bodyPr>
          <a:lstStyle>
            <a:lvl1pPr marL="0" indent="0" algn="ctr">
              <a:buNone/>
              <a:defRPr sz="5520"/>
            </a:lvl1pPr>
            <a:lvl2pPr marL="1402095" indent="0">
              <a:buNone/>
              <a:defRPr sz="3680"/>
            </a:lvl2pPr>
            <a:lvl3pPr marL="2804190" indent="0">
              <a:buNone/>
              <a:defRPr sz="3067"/>
            </a:lvl3pPr>
            <a:lvl4pPr marL="4206286" indent="0">
              <a:buNone/>
              <a:defRPr sz="2760"/>
            </a:lvl4pPr>
            <a:lvl5pPr marL="5608381" indent="0">
              <a:buNone/>
              <a:defRPr sz="2760"/>
            </a:lvl5pPr>
            <a:lvl6pPr marL="7010476" indent="0">
              <a:buNone/>
              <a:defRPr sz="2760"/>
            </a:lvl6pPr>
            <a:lvl7pPr marL="8412571" indent="0">
              <a:buNone/>
              <a:defRPr sz="2760"/>
            </a:lvl7pPr>
            <a:lvl8pPr marL="9814667" indent="0">
              <a:buNone/>
              <a:defRPr sz="2760"/>
            </a:lvl8pPr>
            <a:lvl9pPr marL="11216762" indent="0">
              <a:buNone/>
              <a:defRPr sz="2760"/>
            </a:lvl9pPr>
          </a:lstStyle>
          <a:p>
            <a:pPr lvl="0"/>
            <a:r>
              <a:rPr lang="en-US"/>
              <a:t>Click to edit Master text styles</a:t>
            </a:r>
          </a:p>
        </p:txBody>
      </p:sp>
      <p:sp>
        <p:nvSpPr>
          <p:cNvPr id="5" name="Date Placeholder 4"/>
          <p:cNvSpPr>
            <a:spLocks noGrp="1"/>
          </p:cNvSpPr>
          <p:nvPr>
            <p:ph type="dt" sz="half" idx="10"/>
          </p:nvPr>
        </p:nvSpPr>
        <p:spPr/>
        <p:txBody>
          <a:bodyPr/>
          <a:lstStyle/>
          <a:p>
            <a:fld id="{ED2C92C5-D8B1-485A-8D3B-1368FC7C5251}" type="datetimeFigureOut">
              <a:rPr lang="en-US" smtClean="0"/>
              <a:t>2022-04-01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E75A2F-6D24-467D-AF87-062DC239FBF7}" type="slidenum">
              <a:rPr lang="en-US" smtClean="0"/>
              <a:t>‹#›</a:t>
            </a:fld>
            <a:endParaRPr lang="en-US" dirty="0"/>
          </a:p>
        </p:txBody>
      </p:sp>
    </p:spTree>
    <p:extLst>
      <p:ext uri="{BB962C8B-B14F-4D97-AF65-F5344CB8AC3E}">
        <p14:creationId xmlns:p14="http://schemas.microsoft.com/office/powerpoint/2010/main" val="2728679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2" y="2"/>
            <a:ext cx="7462046" cy="21031203"/>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3437467" y="1402083"/>
            <a:ext cx="26966335" cy="607568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437469" y="8178801"/>
            <a:ext cx="26966331" cy="1029478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755378" y="18755949"/>
            <a:ext cx="3001156" cy="1119717"/>
          </a:xfrm>
          <a:prstGeom prst="rect">
            <a:avLst/>
          </a:prstGeom>
        </p:spPr>
        <p:txBody>
          <a:bodyPr vert="horz" lIns="91440" tIns="45720" rIns="91440" bIns="45720" rtlCol="0" anchor="ctr"/>
          <a:lstStyle>
            <a:lvl1pPr algn="r">
              <a:defRPr sz="3067" b="0" i="0">
                <a:solidFill>
                  <a:schemeClr val="tx1"/>
                </a:solidFill>
                <a:effectLst/>
                <a:latin typeface="+mn-lt"/>
              </a:defRPr>
            </a:lvl1pPr>
          </a:lstStyle>
          <a:p>
            <a:fld id="{ED2C92C5-D8B1-485A-8D3B-1368FC7C5251}" type="datetimeFigureOut">
              <a:rPr lang="en-US" smtClean="0"/>
              <a:t>2022-04-01</a:t>
            </a:fld>
            <a:endParaRPr lang="en-US" dirty="0"/>
          </a:p>
        </p:txBody>
      </p:sp>
      <p:sp>
        <p:nvSpPr>
          <p:cNvPr id="5" name="Footer Placeholder 4"/>
          <p:cNvSpPr>
            <a:spLocks noGrp="1"/>
          </p:cNvSpPr>
          <p:nvPr>
            <p:ph type="ftr" sz="quarter" idx="3"/>
          </p:nvPr>
        </p:nvSpPr>
        <p:spPr>
          <a:xfrm>
            <a:off x="6954491" y="18755949"/>
            <a:ext cx="18600810" cy="1119717"/>
          </a:xfrm>
          <a:prstGeom prst="rect">
            <a:avLst/>
          </a:prstGeom>
        </p:spPr>
        <p:txBody>
          <a:bodyPr vert="horz" lIns="91440" tIns="45720" rIns="91440" bIns="45720" rtlCol="0" anchor="ctr"/>
          <a:lstStyle>
            <a:lvl1pPr algn="l">
              <a:defRPr sz="3067"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28956611" y="18755949"/>
            <a:ext cx="1447191" cy="1119717"/>
          </a:xfrm>
          <a:prstGeom prst="rect">
            <a:avLst/>
          </a:prstGeom>
        </p:spPr>
        <p:txBody>
          <a:bodyPr vert="horz" lIns="91440" tIns="45720" rIns="91440" bIns="45720" rtlCol="0" anchor="ctr"/>
          <a:lstStyle>
            <a:lvl1pPr algn="r">
              <a:defRPr sz="3067" b="0" i="0">
                <a:solidFill>
                  <a:schemeClr val="tx1"/>
                </a:solidFill>
                <a:effectLst/>
                <a:latin typeface="+mn-lt"/>
              </a:defRPr>
            </a:lvl1pPr>
          </a:lstStyle>
          <a:p>
            <a:fld id="{9AE75A2F-6D24-467D-AF87-062DC239FBF7}" type="slidenum">
              <a:rPr lang="en-US" smtClean="0"/>
              <a:t>‹#›</a:t>
            </a:fld>
            <a:endParaRPr lang="en-US" dirty="0"/>
          </a:p>
        </p:txBody>
      </p:sp>
    </p:spTree>
    <p:extLst>
      <p:ext uri="{BB962C8B-B14F-4D97-AF65-F5344CB8AC3E}">
        <p14:creationId xmlns:p14="http://schemas.microsoft.com/office/powerpoint/2010/main" val="122133004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1402095" rtl="0" eaLnBrk="1" latinLnBrk="0" hangingPunct="1">
        <a:spcBef>
          <a:spcPct val="0"/>
        </a:spcBef>
        <a:buNone/>
        <a:defRPr sz="12267"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876310" indent="-876310" algn="l" defTabSz="1402095" rtl="0" eaLnBrk="1" latinLnBrk="0" hangingPunct="1">
        <a:spcBef>
          <a:spcPct val="20000"/>
        </a:spcBef>
        <a:spcAft>
          <a:spcPts val="1840"/>
        </a:spcAft>
        <a:buClr>
          <a:schemeClr val="accent1">
            <a:lumMod val="75000"/>
          </a:schemeClr>
        </a:buClr>
        <a:buSzPct val="145000"/>
        <a:buFont typeface="Arial"/>
        <a:buChar char="•"/>
        <a:defRPr sz="7360" kern="1200" cap="none">
          <a:solidFill>
            <a:schemeClr val="tx1"/>
          </a:solidFill>
          <a:effectLst/>
          <a:latin typeface="+mn-lt"/>
          <a:ea typeface="+mn-ea"/>
          <a:cs typeface="+mn-cs"/>
        </a:defRPr>
      </a:lvl1pPr>
      <a:lvl2pPr marL="2278405" indent="-876310" algn="l" defTabSz="1402095" rtl="0" eaLnBrk="1" latinLnBrk="0" hangingPunct="1">
        <a:spcBef>
          <a:spcPct val="20000"/>
        </a:spcBef>
        <a:spcAft>
          <a:spcPts val="1840"/>
        </a:spcAft>
        <a:buClr>
          <a:schemeClr val="accent1">
            <a:lumMod val="75000"/>
          </a:schemeClr>
        </a:buClr>
        <a:buSzPct val="145000"/>
        <a:buFont typeface="Arial"/>
        <a:buChar char="•"/>
        <a:defRPr sz="6133" kern="1200" cap="none">
          <a:solidFill>
            <a:schemeClr val="tx1"/>
          </a:solidFill>
          <a:effectLst/>
          <a:latin typeface="+mn-lt"/>
          <a:ea typeface="+mn-ea"/>
          <a:cs typeface="+mn-cs"/>
        </a:defRPr>
      </a:lvl2pPr>
      <a:lvl3pPr marL="3680500" indent="-876310" algn="l" defTabSz="1402095" rtl="0" eaLnBrk="1" latinLnBrk="0" hangingPunct="1">
        <a:spcBef>
          <a:spcPct val="20000"/>
        </a:spcBef>
        <a:spcAft>
          <a:spcPts val="1840"/>
        </a:spcAft>
        <a:buClr>
          <a:schemeClr val="accent1">
            <a:lumMod val="75000"/>
          </a:schemeClr>
        </a:buClr>
        <a:buSzPct val="145000"/>
        <a:buFont typeface="Arial"/>
        <a:buChar char="•"/>
        <a:defRPr sz="5520" kern="1200" cap="none">
          <a:solidFill>
            <a:schemeClr val="tx1"/>
          </a:solidFill>
          <a:effectLst/>
          <a:latin typeface="+mn-lt"/>
          <a:ea typeface="+mn-ea"/>
          <a:cs typeface="+mn-cs"/>
        </a:defRPr>
      </a:lvl3pPr>
      <a:lvl4pPr marL="4732071" indent="-525786" algn="l" defTabSz="1402095" rtl="0" eaLnBrk="1" latinLnBrk="0" hangingPunct="1">
        <a:spcBef>
          <a:spcPct val="20000"/>
        </a:spcBef>
        <a:spcAft>
          <a:spcPts val="1840"/>
        </a:spcAft>
        <a:buClr>
          <a:schemeClr val="accent1">
            <a:lumMod val="75000"/>
          </a:schemeClr>
        </a:buClr>
        <a:buSzPct val="145000"/>
        <a:buFont typeface="Arial"/>
        <a:buChar char="•"/>
        <a:defRPr sz="4907" kern="1200" cap="none">
          <a:solidFill>
            <a:schemeClr val="tx1"/>
          </a:solidFill>
          <a:effectLst/>
          <a:latin typeface="+mn-lt"/>
          <a:ea typeface="+mn-ea"/>
          <a:cs typeface="+mn-cs"/>
        </a:defRPr>
      </a:lvl4pPr>
      <a:lvl5pPr marL="6134167" indent="-525786" algn="l" defTabSz="1402095" rtl="0" eaLnBrk="1" latinLnBrk="0" hangingPunct="1">
        <a:spcBef>
          <a:spcPct val="20000"/>
        </a:spcBef>
        <a:spcAft>
          <a:spcPts val="1840"/>
        </a:spcAft>
        <a:buClr>
          <a:schemeClr val="accent1">
            <a:lumMod val="75000"/>
          </a:schemeClr>
        </a:buClr>
        <a:buSzPct val="145000"/>
        <a:buFont typeface="Arial"/>
        <a:buChar char="•"/>
        <a:defRPr sz="4293" kern="1200" cap="none">
          <a:solidFill>
            <a:schemeClr val="tx1"/>
          </a:solidFill>
          <a:effectLst/>
          <a:latin typeface="+mn-lt"/>
          <a:ea typeface="+mn-ea"/>
          <a:cs typeface="+mn-cs"/>
        </a:defRPr>
      </a:lvl5pPr>
      <a:lvl6pPr marL="7711524" indent="-701048" algn="l" defTabSz="1402095" rtl="0" eaLnBrk="1" latinLnBrk="0" hangingPunct="1">
        <a:spcBef>
          <a:spcPct val="20000"/>
        </a:spcBef>
        <a:spcAft>
          <a:spcPts val="1840"/>
        </a:spcAft>
        <a:buClr>
          <a:schemeClr val="accent1">
            <a:lumMod val="75000"/>
          </a:schemeClr>
        </a:buClr>
        <a:buSzPct val="145000"/>
        <a:buFont typeface="Arial"/>
        <a:buChar char="•"/>
        <a:defRPr sz="4293" kern="1200" cap="none">
          <a:solidFill>
            <a:schemeClr val="tx1"/>
          </a:solidFill>
          <a:effectLst/>
          <a:latin typeface="+mn-lt"/>
          <a:ea typeface="+mn-ea"/>
          <a:cs typeface="+mn-cs"/>
        </a:defRPr>
      </a:lvl6pPr>
      <a:lvl7pPr marL="9113619" indent="-701048" algn="l" defTabSz="1402095" rtl="0" eaLnBrk="1" latinLnBrk="0" hangingPunct="1">
        <a:spcBef>
          <a:spcPct val="20000"/>
        </a:spcBef>
        <a:spcAft>
          <a:spcPts val="1840"/>
        </a:spcAft>
        <a:buClr>
          <a:schemeClr val="accent1">
            <a:lumMod val="75000"/>
          </a:schemeClr>
        </a:buClr>
        <a:buSzPct val="145000"/>
        <a:buFont typeface="Arial"/>
        <a:buChar char="•"/>
        <a:defRPr sz="4293" kern="1200" cap="none">
          <a:solidFill>
            <a:schemeClr val="tx1"/>
          </a:solidFill>
          <a:effectLst/>
          <a:latin typeface="+mn-lt"/>
          <a:ea typeface="+mn-ea"/>
          <a:cs typeface="+mn-cs"/>
        </a:defRPr>
      </a:lvl7pPr>
      <a:lvl8pPr marL="10515714" indent="-701048" algn="l" defTabSz="1402095" rtl="0" eaLnBrk="1" latinLnBrk="0" hangingPunct="1">
        <a:spcBef>
          <a:spcPct val="20000"/>
        </a:spcBef>
        <a:spcAft>
          <a:spcPts val="1840"/>
        </a:spcAft>
        <a:buClr>
          <a:schemeClr val="accent1">
            <a:lumMod val="75000"/>
          </a:schemeClr>
        </a:buClr>
        <a:buSzPct val="145000"/>
        <a:buFont typeface="Arial"/>
        <a:buChar char="•"/>
        <a:defRPr sz="4293" kern="1200" cap="none">
          <a:solidFill>
            <a:schemeClr val="tx1"/>
          </a:solidFill>
          <a:effectLst/>
          <a:latin typeface="+mn-lt"/>
          <a:ea typeface="+mn-ea"/>
          <a:cs typeface="+mn-cs"/>
        </a:defRPr>
      </a:lvl8pPr>
      <a:lvl9pPr marL="11917810" indent="-701048" algn="l" defTabSz="1402095" rtl="0" eaLnBrk="1" latinLnBrk="0" hangingPunct="1">
        <a:spcBef>
          <a:spcPct val="20000"/>
        </a:spcBef>
        <a:spcAft>
          <a:spcPts val="1840"/>
        </a:spcAft>
        <a:buClr>
          <a:schemeClr val="accent1">
            <a:lumMod val="75000"/>
          </a:schemeClr>
        </a:buClr>
        <a:buSzPct val="145000"/>
        <a:buFont typeface="Arial"/>
        <a:buChar char="•"/>
        <a:defRPr sz="4293" kern="1200" cap="none">
          <a:solidFill>
            <a:schemeClr val="tx1"/>
          </a:solidFill>
          <a:effectLst/>
          <a:latin typeface="+mn-lt"/>
          <a:ea typeface="+mn-ea"/>
          <a:cs typeface="+mn-cs"/>
        </a:defRPr>
      </a:lvl9pPr>
    </p:bodyStyle>
    <p:otherStyle>
      <a:defPPr>
        <a:defRPr lang="en-US"/>
      </a:defPPr>
      <a:lvl1pPr marL="0" algn="l" defTabSz="1402095" rtl="0" eaLnBrk="1" latinLnBrk="0" hangingPunct="1">
        <a:defRPr sz="5520" kern="1200">
          <a:solidFill>
            <a:schemeClr val="tx1"/>
          </a:solidFill>
          <a:latin typeface="+mn-lt"/>
          <a:ea typeface="+mn-ea"/>
          <a:cs typeface="+mn-cs"/>
        </a:defRPr>
      </a:lvl1pPr>
      <a:lvl2pPr marL="1402095" algn="l" defTabSz="1402095" rtl="0" eaLnBrk="1" latinLnBrk="0" hangingPunct="1">
        <a:defRPr sz="5520" kern="1200">
          <a:solidFill>
            <a:schemeClr val="tx1"/>
          </a:solidFill>
          <a:latin typeface="+mn-lt"/>
          <a:ea typeface="+mn-ea"/>
          <a:cs typeface="+mn-cs"/>
        </a:defRPr>
      </a:lvl2pPr>
      <a:lvl3pPr marL="2804190" algn="l" defTabSz="1402095" rtl="0" eaLnBrk="1" latinLnBrk="0" hangingPunct="1">
        <a:defRPr sz="5520" kern="1200">
          <a:solidFill>
            <a:schemeClr val="tx1"/>
          </a:solidFill>
          <a:latin typeface="+mn-lt"/>
          <a:ea typeface="+mn-ea"/>
          <a:cs typeface="+mn-cs"/>
        </a:defRPr>
      </a:lvl3pPr>
      <a:lvl4pPr marL="4206286" algn="l" defTabSz="1402095" rtl="0" eaLnBrk="1" latinLnBrk="0" hangingPunct="1">
        <a:defRPr sz="5520" kern="1200">
          <a:solidFill>
            <a:schemeClr val="tx1"/>
          </a:solidFill>
          <a:latin typeface="+mn-lt"/>
          <a:ea typeface="+mn-ea"/>
          <a:cs typeface="+mn-cs"/>
        </a:defRPr>
      </a:lvl4pPr>
      <a:lvl5pPr marL="5608381" algn="l" defTabSz="1402095" rtl="0" eaLnBrk="1" latinLnBrk="0" hangingPunct="1">
        <a:defRPr sz="5520" kern="1200">
          <a:solidFill>
            <a:schemeClr val="tx1"/>
          </a:solidFill>
          <a:latin typeface="+mn-lt"/>
          <a:ea typeface="+mn-ea"/>
          <a:cs typeface="+mn-cs"/>
        </a:defRPr>
      </a:lvl5pPr>
      <a:lvl6pPr marL="7010476" algn="l" defTabSz="1402095" rtl="0" eaLnBrk="1" latinLnBrk="0" hangingPunct="1">
        <a:defRPr sz="5520" kern="1200">
          <a:solidFill>
            <a:schemeClr val="tx1"/>
          </a:solidFill>
          <a:latin typeface="+mn-lt"/>
          <a:ea typeface="+mn-ea"/>
          <a:cs typeface="+mn-cs"/>
        </a:defRPr>
      </a:lvl6pPr>
      <a:lvl7pPr marL="8412571" algn="l" defTabSz="1402095" rtl="0" eaLnBrk="1" latinLnBrk="0" hangingPunct="1">
        <a:defRPr sz="5520" kern="1200">
          <a:solidFill>
            <a:schemeClr val="tx1"/>
          </a:solidFill>
          <a:latin typeface="+mn-lt"/>
          <a:ea typeface="+mn-ea"/>
          <a:cs typeface="+mn-cs"/>
        </a:defRPr>
      </a:lvl7pPr>
      <a:lvl8pPr marL="9814667" algn="l" defTabSz="1402095" rtl="0" eaLnBrk="1" latinLnBrk="0" hangingPunct="1">
        <a:defRPr sz="5520" kern="1200">
          <a:solidFill>
            <a:schemeClr val="tx1"/>
          </a:solidFill>
          <a:latin typeface="+mn-lt"/>
          <a:ea typeface="+mn-ea"/>
          <a:cs typeface="+mn-cs"/>
        </a:defRPr>
      </a:lvl8pPr>
      <a:lvl9pPr marL="11216762" algn="l" defTabSz="1402095" rtl="0" eaLnBrk="1" latinLnBrk="0" hangingPunct="1">
        <a:defRPr sz="5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anucamerica.com/news-resources/fanuc-america-press-releases/2021/07/01/global-automation-leader-fanuc-announces-production-of-750-000th-robot"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15E2C7BD-316F-4B8E-A616-5233E9D13154}"/>
              </a:ext>
            </a:extLst>
          </p:cNvPr>
          <p:cNvSpPr/>
          <p:nvPr/>
        </p:nvSpPr>
        <p:spPr>
          <a:xfrm>
            <a:off x="21755100" y="19164724"/>
            <a:ext cx="9364472" cy="1194366"/>
          </a:xfrm>
          <a:prstGeom prst="rect">
            <a:avLst/>
          </a:prstGeom>
          <a:solidFill>
            <a:schemeClr val="bg2"/>
          </a:solidFill>
          <a:ln w="7620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389120" rtl="0" eaLnBrk="1" latinLnBrk="0" hangingPunct="1">
              <a:defRPr sz="8640" kern="1200">
                <a:solidFill>
                  <a:schemeClr val="lt1"/>
                </a:solidFill>
                <a:latin typeface="+mn-lt"/>
                <a:ea typeface="+mn-ea"/>
                <a:cs typeface="+mn-cs"/>
              </a:defRPr>
            </a:lvl1pPr>
            <a:lvl2pPr marL="2194560" algn="l" defTabSz="4389120" rtl="0" eaLnBrk="1" latinLnBrk="0" hangingPunct="1">
              <a:defRPr sz="8640" kern="1200">
                <a:solidFill>
                  <a:schemeClr val="lt1"/>
                </a:solidFill>
                <a:latin typeface="+mn-lt"/>
                <a:ea typeface="+mn-ea"/>
                <a:cs typeface="+mn-cs"/>
              </a:defRPr>
            </a:lvl2pPr>
            <a:lvl3pPr marL="4389120" algn="l" defTabSz="4389120" rtl="0" eaLnBrk="1" latinLnBrk="0" hangingPunct="1">
              <a:defRPr sz="8640" kern="1200">
                <a:solidFill>
                  <a:schemeClr val="lt1"/>
                </a:solidFill>
                <a:latin typeface="+mn-lt"/>
                <a:ea typeface="+mn-ea"/>
                <a:cs typeface="+mn-cs"/>
              </a:defRPr>
            </a:lvl3pPr>
            <a:lvl4pPr marL="6583680" algn="l" defTabSz="4389120" rtl="0" eaLnBrk="1" latinLnBrk="0" hangingPunct="1">
              <a:defRPr sz="8640" kern="1200">
                <a:solidFill>
                  <a:schemeClr val="lt1"/>
                </a:solidFill>
                <a:latin typeface="+mn-lt"/>
                <a:ea typeface="+mn-ea"/>
                <a:cs typeface="+mn-cs"/>
              </a:defRPr>
            </a:lvl4pPr>
            <a:lvl5pPr marL="8778240" algn="l" defTabSz="4389120" rtl="0" eaLnBrk="1" latinLnBrk="0" hangingPunct="1">
              <a:defRPr sz="8640" kern="1200">
                <a:solidFill>
                  <a:schemeClr val="lt1"/>
                </a:solidFill>
                <a:latin typeface="+mn-lt"/>
                <a:ea typeface="+mn-ea"/>
                <a:cs typeface="+mn-cs"/>
              </a:defRPr>
            </a:lvl5pPr>
            <a:lvl6pPr marL="10972800" algn="l" defTabSz="4389120" rtl="0" eaLnBrk="1" latinLnBrk="0" hangingPunct="1">
              <a:defRPr sz="8640" kern="1200">
                <a:solidFill>
                  <a:schemeClr val="lt1"/>
                </a:solidFill>
                <a:latin typeface="+mn-lt"/>
                <a:ea typeface="+mn-ea"/>
                <a:cs typeface="+mn-cs"/>
              </a:defRPr>
            </a:lvl6pPr>
            <a:lvl7pPr marL="13167360" algn="l" defTabSz="4389120" rtl="0" eaLnBrk="1" latinLnBrk="0" hangingPunct="1">
              <a:defRPr sz="8640" kern="1200">
                <a:solidFill>
                  <a:schemeClr val="lt1"/>
                </a:solidFill>
                <a:latin typeface="+mn-lt"/>
                <a:ea typeface="+mn-ea"/>
                <a:cs typeface="+mn-cs"/>
              </a:defRPr>
            </a:lvl7pPr>
            <a:lvl8pPr marL="15361920" algn="l" defTabSz="4389120" rtl="0" eaLnBrk="1" latinLnBrk="0" hangingPunct="1">
              <a:defRPr sz="8640" kern="1200">
                <a:solidFill>
                  <a:schemeClr val="lt1"/>
                </a:solidFill>
                <a:latin typeface="+mn-lt"/>
                <a:ea typeface="+mn-ea"/>
                <a:cs typeface="+mn-cs"/>
              </a:defRPr>
            </a:lvl8pPr>
            <a:lvl9pPr marL="17556480" algn="l" defTabSz="4389120" rtl="0" eaLnBrk="1" latinLnBrk="0" hangingPunct="1">
              <a:defRPr sz="8640" kern="1200">
                <a:solidFill>
                  <a:schemeClr val="lt1"/>
                </a:solidFill>
                <a:latin typeface="+mn-lt"/>
                <a:ea typeface="+mn-ea"/>
                <a:cs typeface="+mn-cs"/>
              </a:defRPr>
            </a:lvl9pPr>
          </a:lstStyle>
          <a:p>
            <a:r>
              <a:rPr lang="en-US" sz="2000" b="0" i="0" dirty="0">
                <a:solidFill>
                  <a:srgbClr val="222222"/>
                </a:solidFill>
                <a:effectLst/>
                <a:latin typeface="Arial Nova Cond" panose="020B0506020202020204" pitchFamily="34" charset="0"/>
              </a:rPr>
              <a:t>[1] - </a:t>
            </a:r>
            <a:r>
              <a:rPr lang="en-US" sz="2000" b="0" i="0" dirty="0">
                <a:solidFill>
                  <a:srgbClr val="222222"/>
                </a:solidFill>
                <a:effectLst/>
                <a:latin typeface="Arial Nova Cond" panose="020B0506020202020204" pitchFamily="34" charset="0"/>
                <a:hlinkClick r:id="rId2"/>
              </a:rPr>
              <a:t>https://www.fanucamerica.com/news-resources/fanuc-america-press-releases/2021/07/01/global-automation-leader-fanuc-announces-production-of-750-000th-robot</a:t>
            </a:r>
            <a:endParaRPr lang="en-US" sz="2000" b="0" i="0" dirty="0">
              <a:solidFill>
                <a:srgbClr val="222222"/>
              </a:solidFill>
              <a:effectLst/>
              <a:latin typeface="Arial Nova Cond" panose="020B0506020202020204" pitchFamily="34" charset="0"/>
            </a:endParaRPr>
          </a:p>
        </p:txBody>
      </p:sp>
      <p:sp>
        <p:nvSpPr>
          <p:cNvPr id="115" name="Rectangle 114">
            <a:extLst>
              <a:ext uri="{FF2B5EF4-FFF2-40B4-BE49-F238E27FC236}">
                <a16:creationId xmlns:a16="http://schemas.microsoft.com/office/drawing/2014/main" id="{7D8CFC64-A03B-459A-8ECE-8E1CD345FFA2}"/>
              </a:ext>
            </a:extLst>
          </p:cNvPr>
          <p:cNvSpPr/>
          <p:nvPr/>
        </p:nvSpPr>
        <p:spPr>
          <a:xfrm>
            <a:off x="21776230" y="18602557"/>
            <a:ext cx="9364472" cy="559803"/>
          </a:xfrm>
          <a:prstGeom prst="rect">
            <a:avLst/>
          </a:prstGeom>
          <a:solidFill>
            <a:srgbClr val="FFC000">
              <a:alpha val="97000"/>
            </a:srgbClr>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rial Nova Light" panose="020B0304020202020204" pitchFamily="34" charset="0"/>
              </a:rPr>
              <a:t>References</a:t>
            </a:r>
          </a:p>
        </p:txBody>
      </p:sp>
      <p:sp>
        <p:nvSpPr>
          <p:cNvPr id="6" name="Rectangle 5">
            <a:extLst>
              <a:ext uri="{FF2B5EF4-FFF2-40B4-BE49-F238E27FC236}">
                <a16:creationId xmlns:a16="http://schemas.microsoft.com/office/drawing/2014/main" id="{83480F26-A032-43B8-9C6D-7A2427FCC729}"/>
              </a:ext>
            </a:extLst>
          </p:cNvPr>
          <p:cNvSpPr/>
          <p:nvPr/>
        </p:nvSpPr>
        <p:spPr>
          <a:xfrm>
            <a:off x="457200" y="366884"/>
            <a:ext cx="31089600" cy="20297431"/>
          </a:xfrm>
          <a:prstGeom prst="rect">
            <a:avLst/>
          </a:prstGeom>
          <a:noFill/>
          <a:ln w="1016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9120" rtl="0" eaLnBrk="1" latinLnBrk="0" hangingPunct="1">
              <a:defRPr sz="8640" kern="1200">
                <a:solidFill>
                  <a:schemeClr val="lt1"/>
                </a:solidFill>
                <a:latin typeface="+mn-lt"/>
                <a:ea typeface="+mn-ea"/>
                <a:cs typeface="+mn-cs"/>
              </a:defRPr>
            </a:lvl1pPr>
            <a:lvl2pPr marL="2194560" algn="l" defTabSz="4389120" rtl="0" eaLnBrk="1" latinLnBrk="0" hangingPunct="1">
              <a:defRPr sz="8640" kern="1200">
                <a:solidFill>
                  <a:schemeClr val="lt1"/>
                </a:solidFill>
                <a:latin typeface="+mn-lt"/>
                <a:ea typeface="+mn-ea"/>
                <a:cs typeface="+mn-cs"/>
              </a:defRPr>
            </a:lvl2pPr>
            <a:lvl3pPr marL="4389120" algn="l" defTabSz="4389120" rtl="0" eaLnBrk="1" latinLnBrk="0" hangingPunct="1">
              <a:defRPr sz="8640" kern="1200">
                <a:solidFill>
                  <a:schemeClr val="lt1"/>
                </a:solidFill>
                <a:latin typeface="+mn-lt"/>
                <a:ea typeface="+mn-ea"/>
                <a:cs typeface="+mn-cs"/>
              </a:defRPr>
            </a:lvl3pPr>
            <a:lvl4pPr marL="6583680" algn="l" defTabSz="4389120" rtl="0" eaLnBrk="1" latinLnBrk="0" hangingPunct="1">
              <a:defRPr sz="8640" kern="1200">
                <a:solidFill>
                  <a:schemeClr val="lt1"/>
                </a:solidFill>
                <a:latin typeface="+mn-lt"/>
                <a:ea typeface="+mn-ea"/>
                <a:cs typeface="+mn-cs"/>
              </a:defRPr>
            </a:lvl4pPr>
            <a:lvl5pPr marL="8778240" algn="l" defTabSz="4389120" rtl="0" eaLnBrk="1" latinLnBrk="0" hangingPunct="1">
              <a:defRPr sz="8640" kern="1200">
                <a:solidFill>
                  <a:schemeClr val="lt1"/>
                </a:solidFill>
                <a:latin typeface="+mn-lt"/>
                <a:ea typeface="+mn-ea"/>
                <a:cs typeface="+mn-cs"/>
              </a:defRPr>
            </a:lvl5pPr>
            <a:lvl6pPr marL="10972800" algn="l" defTabSz="4389120" rtl="0" eaLnBrk="1" latinLnBrk="0" hangingPunct="1">
              <a:defRPr sz="8640" kern="1200">
                <a:solidFill>
                  <a:schemeClr val="lt1"/>
                </a:solidFill>
                <a:latin typeface="+mn-lt"/>
                <a:ea typeface="+mn-ea"/>
                <a:cs typeface="+mn-cs"/>
              </a:defRPr>
            </a:lvl6pPr>
            <a:lvl7pPr marL="13167360" algn="l" defTabSz="4389120" rtl="0" eaLnBrk="1" latinLnBrk="0" hangingPunct="1">
              <a:defRPr sz="8640" kern="1200">
                <a:solidFill>
                  <a:schemeClr val="lt1"/>
                </a:solidFill>
                <a:latin typeface="+mn-lt"/>
                <a:ea typeface="+mn-ea"/>
                <a:cs typeface="+mn-cs"/>
              </a:defRPr>
            </a:lvl7pPr>
            <a:lvl8pPr marL="15361920" algn="l" defTabSz="4389120" rtl="0" eaLnBrk="1" latinLnBrk="0" hangingPunct="1">
              <a:defRPr sz="8640" kern="1200">
                <a:solidFill>
                  <a:schemeClr val="lt1"/>
                </a:solidFill>
                <a:latin typeface="+mn-lt"/>
                <a:ea typeface="+mn-ea"/>
                <a:cs typeface="+mn-cs"/>
              </a:defRPr>
            </a:lvl8pPr>
            <a:lvl9pPr marL="17556480" algn="l" defTabSz="4389120" rtl="0" eaLnBrk="1" latinLnBrk="0" hangingPunct="1">
              <a:defRPr sz="8640" kern="1200">
                <a:solidFill>
                  <a:schemeClr val="lt1"/>
                </a:solidFill>
                <a:latin typeface="+mn-lt"/>
                <a:ea typeface="+mn-ea"/>
                <a:cs typeface="+mn-cs"/>
              </a:defRPr>
            </a:lvl9pPr>
          </a:lstStyle>
          <a:p>
            <a:pPr algn="ctr"/>
            <a:endParaRPr lang="en-US" dirty="0"/>
          </a:p>
        </p:txBody>
      </p:sp>
      <p:sp>
        <p:nvSpPr>
          <p:cNvPr id="7" name="Snip Diagonal Corner Rectangle 4">
            <a:extLst>
              <a:ext uri="{FF2B5EF4-FFF2-40B4-BE49-F238E27FC236}">
                <a16:creationId xmlns:a16="http://schemas.microsoft.com/office/drawing/2014/main" id="{556D7F48-9B84-4A8D-9079-A84B75955AE9}"/>
              </a:ext>
            </a:extLst>
          </p:cNvPr>
          <p:cNvSpPr/>
          <p:nvPr/>
        </p:nvSpPr>
        <p:spPr>
          <a:xfrm>
            <a:off x="884428" y="671191"/>
            <a:ext cx="30235144" cy="3121724"/>
          </a:xfrm>
          <a:prstGeom prst="snip2Diag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9120" rtl="0" eaLnBrk="1" latinLnBrk="0" hangingPunct="1">
              <a:defRPr sz="8640" kern="1200">
                <a:solidFill>
                  <a:schemeClr val="lt1"/>
                </a:solidFill>
                <a:latin typeface="+mn-lt"/>
                <a:ea typeface="+mn-ea"/>
                <a:cs typeface="+mn-cs"/>
              </a:defRPr>
            </a:lvl1pPr>
            <a:lvl2pPr marL="2194560" algn="l" defTabSz="4389120" rtl="0" eaLnBrk="1" latinLnBrk="0" hangingPunct="1">
              <a:defRPr sz="8640" kern="1200">
                <a:solidFill>
                  <a:schemeClr val="lt1"/>
                </a:solidFill>
                <a:latin typeface="+mn-lt"/>
                <a:ea typeface="+mn-ea"/>
                <a:cs typeface="+mn-cs"/>
              </a:defRPr>
            </a:lvl2pPr>
            <a:lvl3pPr marL="4389120" algn="l" defTabSz="4389120" rtl="0" eaLnBrk="1" latinLnBrk="0" hangingPunct="1">
              <a:defRPr sz="8640" kern="1200">
                <a:solidFill>
                  <a:schemeClr val="lt1"/>
                </a:solidFill>
                <a:latin typeface="+mn-lt"/>
                <a:ea typeface="+mn-ea"/>
                <a:cs typeface="+mn-cs"/>
              </a:defRPr>
            </a:lvl3pPr>
            <a:lvl4pPr marL="6583680" algn="l" defTabSz="4389120" rtl="0" eaLnBrk="1" latinLnBrk="0" hangingPunct="1">
              <a:defRPr sz="8640" kern="1200">
                <a:solidFill>
                  <a:schemeClr val="lt1"/>
                </a:solidFill>
                <a:latin typeface="+mn-lt"/>
                <a:ea typeface="+mn-ea"/>
                <a:cs typeface="+mn-cs"/>
              </a:defRPr>
            </a:lvl4pPr>
            <a:lvl5pPr marL="8778240" algn="l" defTabSz="4389120" rtl="0" eaLnBrk="1" latinLnBrk="0" hangingPunct="1">
              <a:defRPr sz="8640" kern="1200">
                <a:solidFill>
                  <a:schemeClr val="lt1"/>
                </a:solidFill>
                <a:latin typeface="+mn-lt"/>
                <a:ea typeface="+mn-ea"/>
                <a:cs typeface="+mn-cs"/>
              </a:defRPr>
            </a:lvl5pPr>
            <a:lvl6pPr marL="10972800" algn="l" defTabSz="4389120" rtl="0" eaLnBrk="1" latinLnBrk="0" hangingPunct="1">
              <a:defRPr sz="8640" kern="1200">
                <a:solidFill>
                  <a:schemeClr val="lt1"/>
                </a:solidFill>
                <a:latin typeface="+mn-lt"/>
                <a:ea typeface="+mn-ea"/>
                <a:cs typeface="+mn-cs"/>
              </a:defRPr>
            </a:lvl6pPr>
            <a:lvl7pPr marL="13167360" algn="l" defTabSz="4389120" rtl="0" eaLnBrk="1" latinLnBrk="0" hangingPunct="1">
              <a:defRPr sz="8640" kern="1200">
                <a:solidFill>
                  <a:schemeClr val="lt1"/>
                </a:solidFill>
                <a:latin typeface="+mn-lt"/>
                <a:ea typeface="+mn-ea"/>
                <a:cs typeface="+mn-cs"/>
              </a:defRPr>
            </a:lvl7pPr>
            <a:lvl8pPr marL="15361920" algn="l" defTabSz="4389120" rtl="0" eaLnBrk="1" latinLnBrk="0" hangingPunct="1">
              <a:defRPr sz="8640" kern="1200">
                <a:solidFill>
                  <a:schemeClr val="lt1"/>
                </a:solidFill>
                <a:latin typeface="+mn-lt"/>
                <a:ea typeface="+mn-ea"/>
                <a:cs typeface="+mn-cs"/>
              </a:defRPr>
            </a:lvl8pPr>
            <a:lvl9pPr marL="17556480" algn="l" defTabSz="4389120" rtl="0" eaLnBrk="1" latinLnBrk="0" hangingPunct="1">
              <a:defRPr sz="8640" kern="1200">
                <a:solidFill>
                  <a:schemeClr val="lt1"/>
                </a:solidFill>
                <a:latin typeface="+mn-lt"/>
                <a:ea typeface="+mn-ea"/>
                <a:cs typeface="+mn-cs"/>
              </a:defRPr>
            </a:lvl9pPr>
          </a:lstStyle>
          <a:p>
            <a:pPr algn="ctr"/>
            <a:endParaRPr lang="en-US" dirty="0"/>
          </a:p>
        </p:txBody>
      </p:sp>
      <p:sp>
        <p:nvSpPr>
          <p:cNvPr id="11" name="TextBox 51">
            <a:extLst>
              <a:ext uri="{FF2B5EF4-FFF2-40B4-BE49-F238E27FC236}">
                <a16:creationId xmlns:a16="http://schemas.microsoft.com/office/drawing/2014/main" id="{29108399-47DC-40BD-97CB-958A7AF405D5}"/>
              </a:ext>
            </a:extLst>
          </p:cNvPr>
          <p:cNvSpPr txBox="1"/>
          <p:nvPr/>
        </p:nvSpPr>
        <p:spPr>
          <a:xfrm>
            <a:off x="1187935" y="744594"/>
            <a:ext cx="29493945" cy="1015663"/>
          </a:xfrm>
          <a:prstGeom prst="rect">
            <a:avLst/>
          </a:prstGeom>
          <a:noFill/>
        </p:spPr>
        <p:txBody>
          <a:bodyPr wrap="square" rtlCol="0">
            <a:spAutoFit/>
          </a:bodyPr>
          <a:ls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a:lstStyle>
          <a:p>
            <a:r>
              <a:rPr lang="en-US" sz="6000" b="1" dirty="0">
                <a:ln w="3175">
                  <a:noFill/>
                </a:ln>
                <a:latin typeface="Bangla MN" charset="0"/>
                <a:ea typeface="Bangla MN" charset="0"/>
                <a:cs typeface="Bangla MN" charset="0"/>
              </a:rPr>
              <a:t>Wrangling Heavy Metal: Self-Education of Industrial Robot Programming (Case Study)</a:t>
            </a:r>
          </a:p>
        </p:txBody>
      </p:sp>
      <p:sp>
        <p:nvSpPr>
          <p:cNvPr id="13" name="TextBox 114">
            <a:extLst>
              <a:ext uri="{FF2B5EF4-FFF2-40B4-BE49-F238E27FC236}">
                <a16:creationId xmlns:a16="http://schemas.microsoft.com/office/drawing/2014/main" id="{37B5AE7C-2AB5-4BF7-A17E-B15B6EC88CD8}"/>
              </a:ext>
            </a:extLst>
          </p:cNvPr>
          <p:cNvSpPr txBox="1"/>
          <p:nvPr/>
        </p:nvSpPr>
        <p:spPr>
          <a:xfrm>
            <a:off x="1322119" y="1663525"/>
            <a:ext cx="24213537" cy="830997"/>
          </a:xfrm>
          <a:prstGeom prst="rect">
            <a:avLst/>
          </a:prstGeom>
          <a:noFill/>
        </p:spPr>
        <p:txBody>
          <a:bodyPr wrap="square" rtlCol="0">
            <a:spAutoFit/>
          </a:bodyPr>
          <a:ls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a:lstStyle>
          <a:p>
            <a:r>
              <a:rPr lang="en-US" sz="4800" b="1" dirty="0">
                <a:latin typeface="Bangla MN" charset="0"/>
                <a:ea typeface="Bangla MN" charset="0"/>
                <a:cs typeface="Bangla MN" charset="0"/>
              </a:rPr>
              <a:t>Research Student: Boyea, Matthew</a:t>
            </a:r>
            <a:endParaRPr lang="en-US" sz="4800" b="1" baseline="30000" dirty="0">
              <a:latin typeface="Bangla MN" charset="0"/>
              <a:ea typeface="Bangla MN" charset="0"/>
              <a:cs typeface="Bangla MN" charset="0"/>
            </a:endParaRPr>
          </a:p>
        </p:txBody>
      </p:sp>
      <p:sp>
        <p:nvSpPr>
          <p:cNvPr id="15" name="TextBox 29">
            <a:extLst>
              <a:ext uri="{FF2B5EF4-FFF2-40B4-BE49-F238E27FC236}">
                <a16:creationId xmlns:a16="http://schemas.microsoft.com/office/drawing/2014/main" id="{EABD6380-F16B-42AE-AB20-AED81D8BA8F5}"/>
              </a:ext>
            </a:extLst>
          </p:cNvPr>
          <p:cNvSpPr txBox="1"/>
          <p:nvPr/>
        </p:nvSpPr>
        <p:spPr>
          <a:xfrm>
            <a:off x="1322119" y="2450596"/>
            <a:ext cx="26134804" cy="1200329"/>
          </a:xfrm>
          <a:prstGeom prst="rect">
            <a:avLst/>
          </a:prstGeom>
          <a:noFill/>
        </p:spPr>
        <p:txBody>
          <a:bodyPr wrap="square" rtlCol="0">
            <a:spAutoFit/>
          </a:bodyPr>
          <a:ls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a:lstStyle>
          <a:p>
            <a:r>
              <a:rPr lang="en-US" sz="3600" dirty="0">
                <a:latin typeface="Bangla MN" charset="0"/>
                <a:ea typeface="Bangla MN" charset="0"/>
                <a:cs typeface="Bangla MN" charset="0"/>
              </a:rPr>
              <a:t>Research Mentor: Chretien, Joseph</a:t>
            </a:r>
          </a:p>
          <a:p>
            <a:r>
              <a:rPr lang="en-US" sz="3600" dirty="0">
                <a:latin typeface="Bangla MN" charset="0"/>
                <a:ea typeface="Bangla MN" charset="0"/>
                <a:cs typeface="Bangla MN" charset="0"/>
              </a:rPr>
              <a:t>Department of Applied Technology, Fort Hays State University</a:t>
            </a:r>
          </a:p>
        </p:txBody>
      </p:sp>
      <p:pic>
        <p:nvPicPr>
          <p:cNvPr id="20" name="Picture 19">
            <a:extLst>
              <a:ext uri="{FF2B5EF4-FFF2-40B4-BE49-F238E27FC236}">
                <a16:creationId xmlns:a16="http://schemas.microsoft.com/office/drawing/2014/main" id="{21305729-45D1-4ECC-8765-2F8D409E2292}"/>
              </a:ext>
            </a:extLst>
          </p:cNvPr>
          <p:cNvPicPr>
            <a:picLocks noChangeAspect="1"/>
          </p:cNvPicPr>
          <p:nvPr/>
        </p:nvPicPr>
        <p:blipFill rotWithShape="1">
          <a:blip r:embed="rId3">
            <a:extLst>
              <a:ext uri="{28A0092B-C50C-407E-A947-70E740481C1C}">
                <a14:useLocalDpi xmlns:a14="http://schemas.microsoft.com/office/drawing/2010/main" val="0"/>
              </a:ext>
            </a:extLst>
          </a:blip>
          <a:srcRect l="27555"/>
          <a:stretch/>
        </p:blipFill>
        <p:spPr>
          <a:xfrm>
            <a:off x="23765583" y="1241830"/>
            <a:ext cx="4753274" cy="2624488"/>
          </a:xfrm>
          <a:prstGeom prst="rect">
            <a:avLst/>
          </a:prstGeom>
        </p:spPr>
      </p:pic>
      <p:sp>
        <p:nvSpPr>
          <p:cNvPr id="104" name="Rectangle 103">
            <a:extLst>
              <a:ext uri="{FF2B5EF4-FFF2-40B4-BE49-F238E27FC236}">
                <a16:creationId xmlns:a16="http://schemas.microsoft.com/office/drawing/2014/main" id="{E5D6C028-84EE-4728-9A07-78E990BEA47A}"/>
              </a:ext>
            </a:extLst>
          </p:cNvPr>
          <p:cNvSpPr/>
          <p:nvPr/>
        </p:nvSpPr>
        <p:spPr>
          <a:xfrm>
            <a:off x="884428" y="4883524"/>
            <a:ext cx="9364472" cy="7632326"/>
          </a:xfrm>
          <a:prstGeom prst="rect">
            <a:avLst/>
          </a:prstGeom>
          <a:solidFill>
            <a:schemeClr val="bg2"/>
          </a:solidFill>
          <a:ln w="7620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389120" rtl="0" eaLnBrk="1" latinLnBrk="0" hangingPunct="1">
              <a:defRPr sz="8640" kern="1200">
                <a:solidFill>
                  <a:schemeClr val="lt1"/>
                </a:solidFill>
                <a:latin typeface="+mn-lt"/>
                <a:ea typeface="+mn-ea"/>
                <a:cs typeface="+mn-cs"/>
              </a:defRPr>
            </a:lvl1pPr>
            <a:lvl2pPr marL="2194560" algn="l" defTabSz="4389120" rtl="0" eaLnBrk="1" latinLnBrk="0" hangingPunct="1">
              <a:defRPr sz="8640" kern="1200">
                <a:solidFill>
                  <a:schemeClr val="lt1"/>
                </a:solidFill>
                <a:latin typeface="+mn-lt"/>
                <a:ea typeface="+mn-ea"/>
                <a:cs typeface="+mn-cs"/>
              </a:defRPr>
            </a:lvl2pPr>
            <a:lvl3pPr marL="4389120" algn="l" defTabSz="4389120" rtl="0" eaLnBrk="1" latinLnBrk="0" hangingPunct="1">
              <a:defRPr sz="8640" kern="1200">
                <a:solidFill>
                  <a:schemeClr val="lt1"/>
                </a:solidFill>
                <a:latin typeface="+mn-lt"/>
                <a:ea typeface="+mn-ea"/>
                <a:cs typeface="+mn-cs"/>
              </a:defRPr>
            </a:lvl3pPr>
            <a:lvl4pPr marL="6583680" algn="l" defTabSz="4389120" rtl="0" eaLnBrk="1" latinLnBrk="0" hangingPunct="1">
              <a:defRPr sz="8640" kern="1200">
                <a:solidFill>
                  <a:schemeClr val="lt1"/>
                </a:solidFill>
                <a:latin typeface="+mn-lt"/>
                <a:ea typeface="+mn-ea"/>
                <a:cs typeface="+mn-cs"/>
              </a:defRPr>
            </a:lvl4pPr>
            <a:lvl5pPr marL="8778240" algn="l" defTabSz="4389120" rtl="0" eaLnBrk="1" latinLnBrk="0" hangingPunct="1">
              <a:defRPr sz="8640" kern="1200">
                <a:solidFill>
                  <a:schemeClr val="lt1"/>
                </a:solidFill>
                <a:latin typeface="+mn-lt"/>
                <a:ea typeface="+mn-ea"/>
                <a:cs typeface="+mn-cs"/>
              </a:defRPr>
            </a:lvl5pPr>
            <a:lvl6pPr marL="10972800" algn="l" defTabSz="4389120" rtl="0" eaLnBrk="1" latinLnBrk="0" hangingPunct="1">
              <a:defRPr sz="8640" kern="1200">
                <a:solidFill>
                  <a:schemeClr val="lt1"/>
                </a:solidFill>
                <a:latin typeface="+mn-lt"/>
                <a:ea typeface="+mn-ea"/>
                <a:cs typeface="+mn-cs"/>
              </a:defRPr>
            </a:lvl6pPr>
            <a:lvl7pPr marL="13167360" algn="l" defTabSz="4389120" rtl="0" eaLnBrk="1" latinLnBrk="0" hangingPunct="1">
              <a:defRPr sz="8640" kern="1200">
                <a:solidFill>
                  <a:schemeClr val="lt1"/>
                </a:solidFill>
                <a:latin typeface="+mn-lt"/>
                <a:ea typeface="+mn-ea"/>
                <a:cs typeface="+mn-cs"/>
              </a:defRPr>
            </a:lvl7pPr>
            <a:lvl8pPr marL="15361920" algn="l" defTabSz="4389120" rtl="0" eaLnBrk="1" latinLnBrk="0" hangingPunct="1">
              <a:defRPr sz="8640" kern="1200">
                <a:solidFill>
                  <a:schemeClr val="lt1"/>
                </a:solidFill>
                <a:latin typeface="+mn-lt"/>
                <a:ea typeface="+mn-ea"/>
                <a:cs typeface="+mn-cs"/>
              </a:defRPr>
            </a:lvl8pPr>
            <a:lvl9pPr marL="17556480" algn="l" defTabSz="4389120" rtl="0" eaLnBrk="1" latinLnBrk="0" hangingPunct="1">
              <a:defRPr sz="8640" kern="1200">
                <a:solidFill>
                  <a:schemeClr val="lt1"/>
                </a:solidFill>
                <a:latin typeface="+mn-lt"/>
                <a:ea typeface="+mn-ea"/>
                <a:cs typeface="+mn-cs"/>
              </a:defRPr>
            </a:lvl9pPr>
          </a:lstStyle>
          <a:p>
            <a:pPr algn="just">
              <a:spcAft>
                <a:spcPts val="1200"/>
              </a:spcAft>
            </a:pPr>
            <a:r>
              <a:rPr lang="en-US" sz="2200" dirty="0">
                <a:solidFill>
                  <a:srgbClr val="222222"/>
                </a:solidFill>
                <a:latin typeface="Arial Nova Cond" panose="020B0506020202020204" pitchFamily="34" charset="0"/>
                <a:ea typeface="HGGothicE" panose="020B0400000000000000" pitchFamily="49" charset="-128"/>
              </a:rPr>
              <a:t>Modern manufacturing processes increasingly demand machine-driven solutions. When developing robot applications in industry, programmers must be able to safely write code which is reusable, expandable, and well-documented. This case study explores the following: Can an untrained student learn to develop programs for an industrial robot arm which meets industry criteria? What are the dangers of this kind of education process?</a:t>
            </a:r>
          </a:p>
          <a:p>
            <a:pPr algn="just">
              <a:spcAft>
                <a:spcPts val="1200"/>
              </a:spcAft>
            </a:pPr>
            <a:r>
              <a:rPr lang="en-US" sz="2200" dirty="0">
                <a:solidFill>
                  <a:srgbClr val="222222"/>
                </a:solidFill>
                <a:latin typeface="Arial Nova Cond" panose="020B0506020202020204" pitchFamily="34" charset="0"/>
                <a:ea typeface="HGGothicE" panose="020B0400000000000000" pitchFamily="49" charset="-128"/>
              </a:rPr>
              <a:t>In 12.5 hours across a 1-month period, the research student studied chapters 6 to 15 within the provided programming manual and performed short lab procedures from the manual to develop an understanding of the robot. In 12.5 hours across the next 3 weeks, the student completed their first programming project which swapped the positions of cylinders with basic movement commands. During these processes, the student documented their process and designed procedures which would promote safe education and produce industry-acceptable code.</a:t>
            </a:r>
          </a:p>
          <a:p>
            <a:pPr algn="just">
              <a:spcAft>
                <a:spcPts val="1200"/>
              </a:spcAft>
            </a:pPr>
            <a:r>
              <a:rPr lang="en-US" sz="2200" dirty="0">
                <a:solidFill>
                  <a:srgbClr val="222222"/>
                </a:solidFill>
                <a:latin typeface="Arial Nova Cond" panose="020B0506020202020204" pitchFamily="34" charset="0"/>
                <a:ea typeface="HGGothicE" panose="020B0400000000000000" pitchFamily="49" charset="-128"/>
              </a:rPr>
              <a:t>The student successfully educated himself within the guidelines provided by the research mentor. The student lamented at the end of the project that there were some flaws in the resulting program and some mistakes were made in the study. He reflects that the code would have to be refactored in many ways to be acceptable in industry. Regardless, the student developed a valuable education with a minimal time investment and produced documentation &amp; procedures which may serve as valuable references during the education of other students.</a:t>
            </a:r>
            <a:endParaRPr lang="en-US" sz="2200" dirty="0">
              <a:solidFill>
                <a:schemeClr val="bg2">
                  <a:lumMod val="10000"/>
                </a:schemeClr>
              </a:solidFill>
              <a:latin typeface="Arial Nova Cond" panose="020B0506020202020204" pitchFamily="34" charset="0"/>
              <a:ea typeface="HGGothicE" panose="020B0400000000000000" pitchFamily="49" charset="-128"/>
            </a:endParaRPr>
          </a:p>
        </p:txBody>
      </p:sp>
      <p:sp>
        <p:nvSpPr>
          <p:cNvPr id="105" name="Rectangle 104">
            <a:extLst>
              <a:ext uri="{FF2B5EF4-FFF2-40B4-BE49-F238E27FC236}">
                <a16:creationId xmlns:a16="http://schemas.microsoft.com/office/drawing/2014/main" id="{27F03419-D73B-46C2-B263-AAA0FA45F411}"/>
              </a:ext>
            </a:extLst>
          </p:cNvPr>
          <p:cNvSpPr/>
          <p:nvPr/>
        </p:nvSpPr>
        <p:spPr>
          <a:xfrm>
            <a:off x="884428" y="4323720"/>
            <a:ext cx="9364472" cy="559803"/>
          </a:xfrm>
          <a:prstGeom prst="rect">
            <a:avLst/>
          </a:prstGeom>
          <a:solidFill>
            <a:srgbClr val="FFC000">
              <a:alpha val="97000"/>
            </a:srgbClr>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rial Nova Light" panose="020B0304020202020204" pitchFamily="34" charset="0"/>
              </a:rPr>
              <a:t>Abstract</a:t>
            </a:r>
          </a:p>
        </p:txBody>
      </p:sp>
      <p:sp>
        <p:nvSpPr>
          <p:cNvPr id="106" name="Rectangle 105">
            <a:extLst>
              <a:ext uri="{FF2B5EF4-FFF2-40B4-BE49-F238E27FC236}">
                <a16:creationId xmlns:a16="http://schemas.microsoft.com/office/drawing/2014/main" id="{0D098221-76D5-47F9-B7CE-C753F512E551}"/>
              </a:ext>
            </a:extLst>
          </p:cNvPr>
          <p:cNvSpPr/>
          <p:nvPr/>
        </p:nvSpPr>
        <p:spPr>
          <a:xfrm>
            <a:off x="10854575" y="4883524"/>
            <a:ext cx="10294850" cy="9658386"/>
          </a:xfrm>
          <a:prstGeom prst="rect">
            <a:avLst/>
          </a:prstGeom>
          <a:solidFill>
            <a:schemeClr val="bg2"/>
          </a:solidFill>
          <a:ln w="7620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389120" rtl="0" eaLnBrk="1" latinLnBrk="0" hangingPunct="1">
              <a:defRPr sz="8640" kern="1200">
                <a:solidFill>
                  <a:schemeClr val="lt1"/>
                </a:solidFill>
                <a:latin typeface="+mn-lt"/>
                <a:ea typeface="+mn-ea"/>
                <a:cs typeface="+mn-cs"/>
              </a:defRPr>
            </a:lvl1pPr>
            <a:lvl2pPr marL="2194560" algn="l" defTabSz="4389120" rtl="0" eaLnBrk="1" latinLnBrk="0" hangingPunct="1">
              <a:defRPr sz="8640" kern="1200">
                <a:solidFill>
                  <a:schemeClr val="lt1"/>
                </a:solidFill>
                <a:latin typeface="+mn-lt"/>
                <a:ea typeface="+mn-ea"/>
                <a:cs typeface="+mn-cs"/>
              </a:defRPr>
            </a:lvl2pPr>
            <a:lvl3pPr marL="4389120" algn="l" defTabSz="4389120" rtl="0" eaLnBrk="1" latinLnBrk="0" hangingPunct="1">
              <a:defRPr sz="8640" kern="1200">
                <a:solidFill>
                  <a:schemeClr val="lt1"/>
                </a:solidFill>
                <a:latin typeface="+mn-lt"/>
                <a:ea typeface="+mn-ea"/>
                <a:cs typeface="+mn-cs"/>
              </a:defRPr>
            </a:lvl3pPr>
            <a:lvl4pPr marL="6583680" algn="l" defTabSz="4389120" rtl="0" eaLnBrk="1" latinLnBrk="0" hangingPunct="1">
              <a:defRPr sz="8640" kern="1200">
                <a:solidFill>
                  <a:schemeClr val="lt1"/>
                </a:solidFill>
                <a:latin typeface="+mn-lt"/>
                <a:ea typeface="+mn-ea"/>
                <a:cs typeface="+mn-cs"/>
              </a:defRPr>
            </a:lvl4pPr>
            <a:lvl5pPr marL="8778240" algn="l" defTabSz="4389120" rtl="0" eaLnBrk="1" latinLnBrk="0" hangingPunct="1">
              <a:defRPr sz="8640" kern="1200">
                <a:solidFill>
                  <a:schemeClr val="lt1"/>
                </a:solidFill>
                <a:latin typeface="+mn-lt"/>
                <a:ea typeface="+mn-ea"/>
                <a:cs typeface="+mn-cs"/>
              </a:defRPr>
            </a:lvl5pPr>
            <a:lvl6pPr marL="10972800" algn="l" defTabSz="4389120" rtl="0" eaLnBrk="1" latinLnBrk="0" hangingPunct="1">
              <a:defRPr sz="8640" kern="1200">
                <a:solidFill>
                  <a:schemeClr val="lt1"/>
                </a:solidFill>
                <a:latin typeface="+mn-lt"/>
                <a:ea typeface="+mn-ea"/>
                <a:cs typeface="+mn-cs"/>
              </a:defRPr>
            </a:lvl6pPr>
            <a:lvl7pPr marL="13167360" algn="l" defTabSz="4389120" rtl="0" eaLnBrk="1" latinLnBrk="0" hangingPunct="1">
              <a:defRPr sz="8640" kern="1200">
                <a:solidFill>
                  <a:schemeClr val="lt1"/>
                </a:solidFill>
                <a:latin typeface="+mn-lt"/>
                <a:ea typeface="+mn-ea"/>
                <a:cs typeface="+mn-cs"/>
              </a:defRPr>
            </a:lvl7pPr>
            <a:lvl8pPr marL="15361920" algn="l" defTabSz="4389120" rtl="0" eaLnBrk="1" latinLnBrk="0" hangingPunct="1">
              <a:defRPr sz="8640" kern="1200">
                <a:solidFill>
                  <a:schemeClr val="lt1"/>
                </a:solidFill>
                <a:latin typeface="+mn-lt"/>
                <a:ea typeface="+mn-ea"/>
                <a:cs typeface="+mn-cs"/>
              </a:defRPr>
            </a:lvl8pPr>
            <a:lvl9pPr marL="17556480" algn="l" defTabSz="4389120" rtl="0" eaLnBrk="1" latinLnBrk="0" hangingPunct="1">
              <a:defRPr sz="8640" kern="1200">
                <a:solidFill>
                  <a:schemeClr val="lt1"/>
                </a:solidFill>
                <a:latin typeface="+mn-lt"/>
                <a:ea typeface="+mn-ea"/>
                <a:cs typeface="+mn-cs"/>
              </a:defRPr>
            </a:lvl9pPr>
          </a:lstStyle>
          <a:p>
            <a:pPr algn="just">
              <a:spcAft>
                <a:spcPts val="1200"/>
              </a:spcAft>
            </a:pPr>
            <a:r>
              <a:rPr lang="en-US" sz="2200" b="0" i="0" dirty="0">
                <a:solidFill>
                  <a:srgbClr val="222222"/>
                </a:solidFill>
                <a:effectLst/>
                <a:latin typeface="Arial Nova Cond" panose="020B0506020202020204" pitchFamily="34" charset="0"/>
              </a:rPr>
              <a:t>This case study was designed to answer the following questions. Can an untrained student learn to develop programs for an industrial robot arm which meet industry criteria? What are the dangers of this kind of education process?</a:t>
            </a:r>
          </a:p>
          <a:p>
            <a:pPr algn="just"/>
            <a:r>
              <a:rPr lang="en-US" sz="2200" dirty="0">
                <a:solidFill>
                  <a:srgbClr val="222222"/>
                </a:solidFill>
                <a:latin typeface="Arial Nova Cond" panose="020B0506020202020204" pitchFamily="34" charset="0"/>
              </a:rPr>
              <a:t>Materials required to emulate this research include:</a:t>
            </a:r>
          </a:p>
          <a:p>
            <a:pPr marL="342900" indent="-342900" algn="just">
              <a:buFont typeface="Arial" panose="020B0604020202020204" pitchFamily="34" charset="0"/>
              <a:buChar char="•"/>
            </a:pPr>
            <a:r>
              <a:rPr lang="en-US" sz="2200" dirty="0">
                <a:solidFill>
                  <a:srgbClr val="222222"/>
                </a:solidFill>
                <a:latin typeface="Arial Nova Cond" panose="020B0506020202020204" pitchFamily="34" charset="0"/>
              </a:rPr>
              <a:t>Student laptop</a:t>
            </a:r>
          </a:p>
          <a:p>
            <a:pPr marL="342900" indent="-342900" algn="just">
              <a:buFont typeface="Arial" panose="020B0604020202020204" pitchFamily="34" charset="0"/>
              <a:buChar char="•"/>
            </a:pPr>
            <a:r>
              <a:rPr lang="en-US" sz="2200" i="1" dirty="0">
                <a:solidFill>
                  <a:srgbClr val="222222"/>
                </a:solidFill>
                <a:latin typeface="Arial Nova Cond" panose="020B0506020202020204" pitchFamily="34" charset="0"/>
              </a:rPr>
              <a:t>FANUC America Corporation HandlingTool Operations &amp; Programming Student Manual</a:t>
            </a:r>
          </a:p>
          <a:p>
            <a:pPr marL="342900" indent="-342900" algn="just">
              <a:buFont typeface="Arial" panose="020B0604020202020204" pitchFamily="34" charset="0"/>
              <a:buChar char="•"/>
            </a:pPr>
            <a:r>
              <a:rPr lang="en-US" sz="2200" dirty="0">
                <a:solidFill>
                  <a:srgbClr val="222222"/>
                </a:solidFill>
                <a:latin typeface="Arial Nova Cond" panose="020B0506020202020204" pitchFamily="34" charset="0"/>
              </a:rPr>
              <a:t>FANUC LR Mate 200iD 4s Robot Arm</a:t>
            </a:r>
          </a:p>
          <a:p>
            <a:pPr marL="342900" indent="-342900" algn="just">
              <a:buFont typeface="Arial" panose="020B0604020202020204" pitchFamily="34" charset="0"/>
              <a:buChar char="•"/>
            </a:pPr>
            <a:r>
              <a:rPr lang="en-US" sz="2200" dirty="0">
                <a:solidFill>
                  <a:srgbClr val="222222"/>
                </a:solidFill>
                <a:latin typeface="Arial Nova Cond" panose="020B0506020202020204" pitchFamily="34" charset="0"/>
              </a:rPr>
              <a:t>FANUC R-30iB Mate Controller</a:t>
            </a:r>
          </a:p>
          <a:p>
            <a:pPr marL="342900" indent="-342900" algn="just">
              <a:buFont typeface="Arial" panose="020B0604020202020204" pitchFamily="34" charset="0"/>
              <a:buChar char="•"/>
            </a:pPr>
            <a:r>
              <a:rPr lang="en-US" sz="2200" dirty="0">
                <a:solidFill>
                  <a:srgbClr val="222222"/>
                </a:solidFill>
                <a:latin typeface="Arial Nova Cond" panose="020B0506020202020204" pitchFamily="34" charset="0"/>
              </a:rPr>
              <a:t>Block with 4 slots</a:t>
            </a:r>
          </a:p>
          <a:p>
            <a:pPr marL="342900" indent="-342900" algn="just">
              <a:spcAft>
                <a:spcPts val="1200"/>
              </a:spcAft>
              <a:buFont typeface="Arial" panose="020B0604020202020204" pitchFamily="34" charset="0"/>
              <a:buChar char="•"/>
            </a:pPr>
            <a:r>
              <a:rPr lang="en-US" sz="2200" dirty="0">
                <a:solidFill>
                  <a:srgbClr val="222222"/>
                </a:solidFill>
                <a:latin typeface="Arial Nova Cond" panose="020B0506020202020204" pitchFamily="34" charset="0"/>
              </a:rPr>
              <a:t>3 cylinders</a:t>
            </a:r>
          </a:p>
          <a:p>
            <a:pPr algn="just">
              <a:spcAft>
                <a:spcPts val="1200"/>
              </a:spcAft>
            </a:pPr>
            <a:r>
              <a:rPr lang="en-US" sz="2200" dirty="0">
                <a:solidFill>
                  <a:srgbClr val="222222"/>
                </a:solidFill>
                <a:latin typeface="Arial Nova Cond" panose="020B0506020202020204" pitchFamily="34" charset="0"/>
              </a:rPr>
              <a:t>Twice per week (schedules permitting), the student came into the lab for 1 to 3 hours. The student was provided with the given materials and instructed to record their work hours, along with a short description of their progress. Once the student reported that they were “sufficiently comfortable” with the machine by reading the manual and practicing, they were assigned a project which was designed to imitate a common machine arm task known as “palletizing.” A block was placed in front of the machine arm in a fixed position. The block had four slots, three of which contained a cylinder. The student was told to write a program for the robot arm to swap the positions of the three cylinders without placing any of the cylinders on the ground. The definition of the problem, the constraints of the operation, and the procedure to come upon a solution were all to be specified before teaching the program to the FANUC machine. The student was tasked with designing a way to communicate this information in a proposal and have it reviewed by the research mentor to verify that it was acceptably documented and safe. Once the proposed solution was accepted, the student was permitted to implement the solution for the machine arm. Upon completing the implementation, the student was instructed to document their development procedure in a guide to be referenced during the development of future teaching material.</a:t>
            </a:r>
          </a:p>
        </p:txBody>
      </p:sp>
      <p:sp>
        <p:nvSpPr>
          <p:cNvPr id="107" name="Rectangle 106">
            <a:extLst>
              <a:ext uri="{FF2B5EF4-FFF2-40B4-BE49-F238E27FC236}">
                <a16:creationId xmlns:a16="http://schemas.microsoft.com/office/drawing/2014/main" id="{6A1A3D1B-36E7-4A01-AA45-3BD84B9E9BB1}"/>
              </a:ext>
            </a:extLst>
          </p:cNvPr>
          <p:cNvSpPr/>
          <p:nvPr/>
        </p:nvSpPr>
        <p:spPr>
          <a:xfrm>
            <a:off x="10854575" y="4323720"/>
            <a:ext cx="10294850" cy="559803"/>
          </a:xfrm>
          <a:prstGeom prst="rect">
            <a:avLst/>
          </a:prstGeom>
          <a:solidFill>
            <a:srgbClr val="FFC000">
              <a:alpha val="97000"/>
            </a:srgbClr>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rial Nova Light" panose="020B0304020202020204" pitchFamily="34" charset="0"/>
              </a:rPr>
              <a:t>Methods</a:t>
            </a:r>
          </a:p>
        </p:txBody>
      </p:sp>
      <p:sp>
        <p:nvSpPr>
          <p:cNvPr id="108" name="Rectangle 107">
            <a:extLst>
              <a:ext uri="{FF2B5EF4-FFF2-40B4-BE49-F238E27FC236}">
                <a16:creationId xmlns:a16="http://schemas.microsoft.com/office/drawing/2014/main" id="{385B8375-928F-414E-BCB8-1418527B72B2}"/>
              </a:ext>
            </a:extLst>
          </p:cNvPr>
          <p:cNvSpPr/>
          <p:nvPr/>
        </p:nvSpPr>
        <p:spPr>
          <a:xfrm>
            <a:off x="21755100" y="4883523"/>
            <a:ext cx="9364472" cy="13413809"/>
          </a:xfrm>
          <a:prstGeom prst="rect">
            <a:avLst/>
          </a:prstGeom>
          <a:solidFill>
            <a:schemeClr val="bg2"/>
          </a:solidFill>
          <a:ln w="7620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389120" rtl="0" eaLnBrk="1" latinLnBrk="0" hangingPunct="1">
              <a:defRPr sz="8640" kern="1200">
                <a:solidFill>
                  <a:schemeClr val="lt1"/>
                </a:solidFill>
                <a:latin typeface="+mn-lt"/>
                <a:ea typeface="+mn-ea"/>
                <a:cs typeface="+mn-cs"/>
              </a:defRPr>
            </a:lvl1pPr>
            <a:lvl2pPr marL="2194560" algn="l" defTabSz="4389120" rtl="0" eaLnBrk="1" latinLnBrk="0" hangingPunct="1">
              <a:defRPr sz="8640" kern="1200">
                <a:solidFill>
                  <a:schemeClr val="lt1"/>
                </a:solidFill>
                <a:latin typeface="+mn-lt"/>
                <a:ea typeface="+mn-ea"/>
                <a:cs typeface="+mn-cs"/>
              </a:defRPr>
            </a:lvl2pPr>
            <a:lvl3pPr marL="4389120" algn="l" defTabSz="4389120" rtl="0" eaLnBrk="1" latinLnBrk="0" hangingPunct="1">
              <a:defRPr sz="8640" kern="1200">
                <a:solidFill>
                  <a:schemeClr val="lt1"/>
                </a:solidFill>
                <a:latin typeface="+mn-lt"/>
                <a:ea typeface="+mn-ea"/>
                <a:cs typeface="+mn-cs"/>
              </a:defRPr>
            </a:lvl3pPr>
            <a:lvl4pPr marL="6583680" algn="l" defTabSz="4389120" rtl="0" eaLnBrk="1" latinLnBrk="0" hangingPunct="1">
              <a:defRPr sz="8640" kern="1200">
                <a:solidFill>
                  <a:schemeClr val="lt1"/>
                </a:solidFill>
                <a:latin typeface="+mn-lt"/>
                <a:ea typeface="+mn-ea"/>
                <a:cs typeface="+mn-cs"/>
              </a:defRPr>
            </a:lvl4pPr>
            <a:lvl5pPr marL="8778240" algn="l" defTabSz="4389120" rtl="0" eaLnBrk="1" latinLnBrk="0" hangingPunct="1">
              <a:defRPr sz="8640" kern="1200">
                <a:solidFill>
                  <a:schemeClr val="lt1"/>
                </a:solidFill>
                <a:latin typeface="+mn-lt"/>
                <a:ea typeface="+mn-ea"/>
                <a:cs typeface="+mn-cs"/>
              </a:defRPr>
            </a:lvl5pPr>
            <a:lvl6pPr marL="10972800" algn="l" defTabSz="4389120" rtl="0" eaLnBrk="1" latinLnBrk="0" hangingPunct="1">
              <a:defRPr sz="8640" kern="1200">
                <a:solidFill>
                  <a:schemeClr val="lt1"/>
                </a:solidFill>
                <a:latin typeface="+mn-lt"/>
                <a:ea typeface="+mn-ea"/>
                <a:cs typeface="+mn-cs"/>
              </a:defRPr>
            </a:lvl6pPr>
            <a:lvl7pPr marL="13167360" algn="l" defTabSz="4389120" rtl="0" eaLnBrk="1" latinLnBrk="0" hangingPunct="1">
              <a:defRPr sz="8640" kern="1200">
                <a:solidFill>
                  <a:schemeClr val="lt1"/>
                </a:solidFill>
                <a:latin typeface="+mn-lt"/>
                <a:ea typeface="+mn-ea"/>
                <a:cs typeface="+mn-cs"/>
              </a:defRPr>
            </a:lvl7pPr>
            <a:lvl8pPr marL="15361920" algn="l" defTabSz="4389120" rtl="0" eaLnBrk="1" latinLnBrk="0" hangingPunct="1">
              <a:defRPr sz="8640" kern="1200">
                <a:solidFill>
                  <a:schemeClr val="lt1"/>
                </a:solidFill>
                <a:latin typeface="+mn-lt"/>
                <a:ea typeface="+mn-ea"/>
                <a:cs typeface="+mn-cs"/>
              </a:defRPr>
            </a:lvl8pPr>
            <a:lvl9pPr marL="17556480" algn="l" defTabSz="4389120" rtl="0" eaLnBrk="1" latinLnBrk="0" hangingPunct="1">
              <a:defRPr sz="8640" kern="1200">
                <a:solidFill>
                  <a:schemeClr val="lt1"/>
                </a:solidFill>
                <a:latin typeface="+mn-lt"/>
                <a:ea typeface="+mn-ea"/>
                <a:cs typeface="+mn-cs"/>
              </a:defRPr>
            </a:lvl9pPr>
          </a:lstStyle>
          <a:p>
            <a:pPr algn="just">
              <a:spcAft>
                <a:spcPts val="1200"/>
              </a:spcAft>
            </a:pPr>
            <a:r>
              <a:rPr lang="en-US" sz="2200" b="0" i="0" dirty="0">
                <a:solidFill>
                  <a:srgbClr val="222222"/>
                </a:solidFill>
                <a:effectLst/>
                <a:latin typeface="Arial Nova Cond" panose="020B0506020202020204" pitchFamily="34" charset="0"/>
              </a:rPr>
              <a:t>The research student took about 12.5 hours across 6 sessions in 29 days to become “sufficiently comfortable” with the machine. They took about 12.5 hours across 5 sessions in the next 22 days to design and complete the assigned project. They took about 19.5 hours across the next 32 days to document their development procedure in a paper.</a:t>
            </a:r>
          </a:p>
          <a:p>
            <a:pPr algn="just">
              <a:spcAft>
                <a:spcPts val="1200"/>
              </a:spcAft>
            </a:pPr>
            <a:r>
              <a:rPr lang="en-US" sz="2200" b="0" i="0" dirty="0">
                <a:solidFill>
                  <a:srgbClr val="222222"/>
                </a:solidFill>
                <a:effectLst/>
                <a:latin typeface="Arial Nova Cond" panose="020B0506020202020204" pitchFamily="34" charset="0"/>
              </a:rPr>
              <a:t>The suggested procedure in the student’s proposal and development guide imitates that of application programming documentation, as their background of study was in Computer Science. From their development guide, “To design any engineering solution efficiently and effectively, it may help to begin by clarifying the problem. The definition of the problem, the constraints of the operation, and the procedure may all be specified before teaching the FANUC machine. […] The problem may be defined by a state of </a:t>
            </a:r>
            <a:r>
              <a:rPr lang="en-US" sz="2200" dirty="0">
                <a:solidFill>
                  <a:srgbClr val="222222"/>
                </a:solidFill>
                <a:latin typeface="Arial Nova Cond" panose="020B0506020202020204" pitchFamily="34" charset="0"/>
              </a:rPr>
              <a:t>‘</a:t>
            </a:r>
            <a:r>
              <a:rPr lang="en-US" sz="2200" b="0" i="0" dirty="0">
                <a:solidFill>
                  <a:srgbClr val="222222"/>
                </a:solidFill>
                <a:effectLst/>
                <a:latin typeface="Arial Nova Cond" panose="020B0506020202020204" pitchFamily="34" charset="0"/>
              </a:rPr>
              <a:t>precondition’ and a state of ‘postcondition.’ An algorithm may be defined as a series of actions which reach the postcondition state via interaction with items outlined by the precondition state. […] Together, the precondition, postcondition, and procedure may be referred to as the algorithm.” They show their project’s procedure in the remarks in their code.</a:t>
            </a:r>
            <a:endParaRPr lang="en-US" sz="2200" dirty="0">
              <a:solidFill>
                <a:srgbClr val="222222"/>
              </a:solidFill>
              <a:latin typeface="Arial Nova Cond" panose="020B0506020202020204" pitchFamily="34" charset="0"/>
            </a:endParaRPr>
          </a:p>
          <a:p>
            <a:pPr algn="just">
              <a:spcAft>
                <a:spcPts val="1200"/>
              </a:spcAft>
            </a:pPr>
            <a:endParaRPr lang="en-US" sz="2200" b="0" i="0" dirty="0">
              <a:solidFill>
                <a:srgbClr val="222222"/>
              </a:solidFill>
              <a:effectLst/>
              <a:latin typeface="Arial Nova Cond" panose="020B0506020202020204" pitchFamily="34" charset="0"/>
            </a:endParaRPr>
          </a:p>
          <a:p>
            <a:pPr algn="just">
              <a:spcAft>
                <a:spcPts val="1200"/>
              </a:spcAft>
            </a:pPr>
            <a:endParaRPr lang="en-US" sz="2200" dirty="0">
              <a:solidFill>
                <a:srgbClr val="222222"/>
              </a:solidFill>
              <a:latin typeface="Arial Nova Cond" panose="020B0506020202020204" pitchFamily="34" charset="0"/>
            </a:endParaRPr>
          </a:p>
          <a:p>
            <a:pPr algn="just">
              <a:spcAft>
                <a:spcPts val="1200"/>
              </a:spcAft>
            </a:pPr>
            <a:endParaRPr lang="en-US" sz="2200" dirty="0">
              <a:solidFill>
                <a:srgbClr val="222222"/>
              </a:solidFill>
              <a:latin typeface="Arial Nova Cond" panose="020B0506020202020204" pitchFamily="34" charset="0"/>
            </a:endParaRPr>
          </a:p>
          <a:p>
            <a:pPr algn="just">
              <a:spcAft>
                <a:spcPts val="1200"/>
              </a:spcAft>
            </a:pPr>
            <a:endParaRPr lang="en-US" sz="2200" b="0" i="0" dirty="0">
              <a:solidFill>
                <a:srgbClr val="222222"/>
              </a:solidFill>
              <a:effectLst/>
              <a:latin typeface="Arial Nova Cond" panose="020B0506020202020204" pitchFamily="34" charset="0"/>
            </a:endParaRPr>
          </a:p>
          <a:p>
            <a:pPr algn="just">
              <a:spcAft>
                <a:spcPts val="1200"/>
              </a:spcAft>
            </a:pPr>
            <a:endParaRPr lang="en-US" sz="2200" b="0" i="0" dirty="0">
              <a:solidFill>
                <a:srgbClr val="222222"/>
              </a:solidFill>
              <a:effectLst/>
              <a:latin typeface="Arial Nova Cond" panose="020B0506020202020204" pitchFamily="34" charset="0"/>
            </a:endParaRPr>
          </a:p>
          <a:p>
            <a:pPr algn="just">
              <a:spcAft>
                <a:spcPts val="1200"/>
              </a:spcAft>
            </a:pPr>
            <a:endParaRPr lang="en-US" sz="2200" b="0" i="0" dirty="0">
              <a:solidFill>
                <a:srgbClr val="222222"/>
              </a:solidFill>
              <a:effectLst/>
              <a:latin typeface="Arial Nova Cond" panose="020B0506020202020204" pitchFamily="34" charset="0"/>
            </a:endParaRPr>
          </a:p>
          <a:p>
            <a:pPr algn="just">
              <a:spcAft>
                <a:spcPts val="1200"/>
              </a:spcAft>
            </a:pPr>
            <a:r>
              <a:rPr lang="en-US" sz="2200" b="0" i="0" dirty="0">
                <a:solidFill>
                  <a:srgbClr val="222222"/>
                </a:solidFill>
                <a:effectLst/>
                <a:latin typeface="Arial Nova Cond" panose="020B0506020202020204" pitchFamily="34" charset="0"/>
              </a:rPr>
              <a:t>The untrained student developed skills to write programs for </a:t>
            </a:r>
            <a:r>
              <a:rPr lang="en-US" sz="2200" dirty="0">
                <a:solidFill>
                  <a:srgbClr val="222222"/>
                </a:solidFill>
                <a:latin typeface="Arial Nova Cond" panose="020B0506020202020204" pitchFamily="34" charset="0"/>
              </a:rPr>
              <a:t>a brand of industrial robot arm, provided only the manual, the internet, and a set of guidelines </a:t>
            </a:r>
            <a:r>
              <a:rPr lang="en-US" sz="2200" b="0" i="0" dirty="0">
                <a:solidFill>
                  <a:srgbClr val="222222"/>
                </a:solidFill>
                <a:effectLst/>
                <a:latin typeface="Arial Nova Cond" panose="020B0506020202020204" pitchFamily="34" charset="0"/>
              </a:rPr>
              <a:t>while adhering to the suggested guidelines. However, the resulting code was imprecise. In the demo, the machine could be seen pushing the block due to slight intolerances. Furthermore, the student reported 3 unintentional collisions between the robot and its enclosure during the study. The student reports that these issues were the result of naivety and time constraints.</a:t>
            </a:r>
          </a:p>
          <a:p>
            <a:pPr algn="just">
              <a:spcAft>
                <a:spcPts val="1200"/>
              </a:spcAft>
            </a:pPr>
            <a:r>
              <a:rPr lang="en-US" sz="2200" dirty="0">
                <a:solidFill>
                  <a:srgbClr val="222222"/>
                </a:solidFill>
                <a:latin typeface="Arial Nova Cond" panose="020B0506020202020204" pitchFamily="34" charset="0"/>
              </a:rPr>
              <a:t>Further research could task the student with more complicated projects or examine the efficacy of teaching materials produced by the student or examine how other students perform in this experiment. The student lamented that they believe education comes as a product of incentive to learn and the accessibility of information. They said that without one or the other, this experiment would have likely failed.</a:t>
            </a:r>
            <a:endParaRPr lang="en-US" sz="2200" b="0" i="0" dirty="0">
              <a:solidFill>
                <a:srgbClr val="222222"/>
              </a:solidFill>
              <a:effectLst/>
              <a:latin typeface="Arial Nova Cond" panose="020B0506020202020204" pitchFamily="34" charset="0"/>
            </a:endParaRPr>
          </a:p>
        </p:txBody>
      </p:sp>
      <p:sp>
        <p:nvSpPr>
          <p:cNvPr id="109" name="Rectangle 108">
            <a:extLst>
              <a:ext uri="{FF2B5EF4-FFF2-40B4-BE49-F238E27FC236}">
                <a16:creationId xmlns:a16="http://schemas.microsoft.com/office/drawing/2014/main" id="{6E5E437D-7838-4EDB-9E96-9D3F59868F00}"/>
              </a:ext>
            </a:extLst>
          </p:cNvPr>
          <p:cNvSpPr/>
          <p:nvPr/>
        </p:nvSpPr>
        <p:spPr>
          <a:xfrm>
            <a:off x="21755100" y="4323720"/>
            <a:ext cx="9364472" cy="559803"/>
          </a:xfrm>
          <a:prstGeom prst="rect">
            <a:avLst/>
          </a:prstGeom>
          <a:solidFill>
            <a:srgbClr val="FFC000">
              <a:alpha val="97000"/>
            </a:srgbClr>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rial Nova Light" panose="020B0304020202020204" pitchFamily="34" charset="0"/>
              </a:rPr>
              <a:t>Findings &amp; Conclusion</a:t>
            </a:r>
          </a:p>
        </p:txBody>
      </p:sp>
      <p:sp>
        <p:nvSpPr>
          <p:cNvPr id="110" name="Rectangle 109">
            <a:extLst>
              <a:ext uri="{FF2B5EF4-FFF2-40B4-BE49-F238E27FC236}">
                <a16:creationId xmlns:a16="http://schemas.microsoft.com/office/drawing/2014/main" id="{DFC5C84F-E847-4CD5-B39B-65FB3477E4F7}"/>
              </a:ext>
            </a:extLst>
          </p:cNvPr>
          <p:cNvSpPr/>
          <p:nvPr/>
        </p:nvSpPr>
        <p:spPr>
          <a:xfrm>
            <a:off x="884428" y="14211300"/>
            <a:ext cx="9364472" cy="6147791"/>
          </a:xfrm>
          <a:prstGeom prst="rect">
            <a:avLst/>
          </a:prstGeom>
          <a:solidFill>
            <a:schemeClr val="bg2"/>
          </a:solidFill>
          <a:ln w="7620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389120" rtl="0" eaLnBrk="1" latinLnBrk="0" hangingPunct="1">
              <a:defRPr sz="8640" kern="1200">
                <a:solidFill>
                  <a:schemeClr val="lt1"/>
                </a:solidFill>
                <a:latin typeface="+mn-lt"/>
                <a:ea typeface="+mn-ea"/>
                <a:cs typeface="+mn-cs"/>
              </a:defRPr>
            </a:lvl1pPr>
            <a:lvl2pPr marL="2194560" algn="l" defTabSz="4389120" rtl="0" eaLnBrk="1" latinLnBrk="0" hangingPunct="1">
              <a:defRPr sz="8640" kern="1200">
                <a:solidFill>
                  <a:schemeClr val="lt1"/>
                </a:solidFill>
                <a:latin typeface="+mn-lt"/>
                <a:ea typeface="+mn-ea"/>
                <a:cs typeface="+mn-cs"/>
              </a:defRPr>
            </a:lvl2pPr>
            <a:lvl3pPr marL="4389120" algn="l" defTabSz="4389120" rtl="0" eaLnBrk="1" latinLnBrk="0" hangingPunct="1">
              <a:defRPr sz="8640" kern="1200">
                <a:solidFill>
                  <a:schemeClr val="lt1"/>
                </a:solidFill>
                <a:latin typeface="+mn-lt"/>
                <a:ea typeface="+mn-ea"/>
                <a:cs typeface="+mn-cs"/>
              </a:defRPr>
            </a:lvl3pPr>
            <a:lvl4pPr marL="6583680" algn="l" defTabSz="4389120" rtl="0" eaLnBrk="1" latinLnBrk="0" hangingPunct="1">
              <a:defRPr sz="8640" kern="1200">
                <a:solidFill>
                  <a:schemeClr val="lt1"/>
                </a:solidFill>
                <a:latin typeface="+mn-lt"/>
                <a:ea typeface="+mn-ea"/>
                <a:cs typeface="+mn-cs"/>
              </a:defRPr>
            </a:lvl4pPr>
            <a:lvl5pPr marL="8778240" algn="l" defTabSz="4389120" rtl="0" eaLnBrk="1" latinLnBrk="0" hangingPunct="1">
              <a:defRPr sz="8640" kern="1200">
                <a:solidFill>
                  <a:schemeClr val="lt1"/>
                </a:solidFill>
                <a:latin typeface="+mn-lt"/>
                <a:ea typeface="+mn-ea"/>
                <a:cs typeface="+mn-cs"/>
              </a:defRPr>
            </a:lvl5pPr>
            <a:lvl6pPr marL="10972800" algn="l" defTabSz="4389120" rtl="0" eaLnBrk="1" latinLnBrk="0" hangingPunct="1">
              <a:defRPr sz="8640" kern="1200">
                <a:solidFill>
                  <a:schemeClr val="lt1"/>
                </a:solidFill>
                <a:latin typeface="+mn-lt"/>
                <a:ea typeface="+mn-ea"/>
                <a:cs typeface="+mn-cs"/>
              </a:defRPr>
            </a:lvl6pPr>
            <a:lvl7pPr marL="13167360" algn="l" defTabSz="4389120" rtl="0" eaLnBrk="1" latinLnBrk="0" hangingPunct="1">
              <a:defRPr sz="8640" kern="1200">
                <a:solidFill>
                  <a:schemeClr val="lt1"/>
                </a:solidFill>
                <a:latin typeface="+mn-lt"/>
                <a:ea typeface="+mn-ea"/>
                <a:cs typeface="+mn-cs"/>
              </a:defRPr>
            </a:lvl7pPr>
            <a:lvl8pPr marL="15361920" algn="l" defTabSz="4389120" rtl="0" eaLnBrk="1" latinLnBrk="0" hangingPunct="1">
              <a:defRPr sz="8640" kern="1200">
                <a:solidFill>
                  <a:schemeClr val="lt1"/>
                </a:solidFill>
                <a:latin typeface="+mn-lt"/>
                <a:ea typeface="+mn-ea"/>
                <a:cs typeface="+mn-cs"/>
              </a:defRPr>
            </a:lvl8pPr>
            <a:lvl9pPr marL="17556480" algn="l" defTabSz="4389120" rtl="0" eaLnBrk="1" latinLnBrk="0" hangingPunct="1">
              <a:defRPr sz="8640" kern="1200">
                <a:solidFill>
                  <a:schemeClr val="lt1"/>
                </a:solidFill>
                <a:latin typeface="+mn-lt"/>
                <a:ea typeface="+mn-ea"/>
                <a:cs typeface="+mn-cs"/>
              </a:defRPr>
            </a:lvl9pPr>
          </a:lstStyle>
          <a:p>
            <a:pPr algn="just">
              <a:spcAft>
                <a:spcPts val="1200"/>
              </a:spcAft>
            </a:pPr>
            <a:r>
              <a:rPr lang="en-US" sz="2200" dirty="0">
                <a:solidFill>
                  <a:schemeClr val="bg2">
                    <a:lumMod val="10000"/>
                  </a:schemeClr>
                </a:solidFill>
                <a:latin typeface="Arial Nova Cond" panose="020B0506020202020204" pitchFamily="34" charset="0"/>
              </a:rPr>
              <a:t>Robot programmers are imperative to many manufacturing industries. Mike Cicco, president and CEO of FANUC America, has claimed that FANUC has sold over 750,000 robots globally</a:t>
            </a:r>
            <a:r>
              <a:rPr lang="en-US" sz="2200" baseline="-25000" dirty="0">
                <a:solidFill>
                  <a:schemeClr val="bg2">
                    <a:lumMod val="10000"/>
                  </a:schemeClr>
                </a:solidFill>
                <a:latin typeface="Arial Nova Cond" panose="020B0506020202020204" pitchFamily="34" charset="0"/>
              </a:rPr>
              <a:t>[1]</a:t>
            </a:r>
            <a:r>
              <a:rPr lang="en-US" sz="2200" dirty="0">
                <a:solidFill>
                  <a:schemeClr val="bg2">
                    <a:lumMod val="10000"/>
                  </a:schemeClr>
                </a:solidFill>
                <a:latin typeface="Arial Nova Cond" panose="020B0506020202020204" pitchFamily="34" charset="0"/>
              </a:rPr>
              <a:t>, more than any other industrial robotics supplier in 2021. FANUC may be considered the largest industrial robot manufacturer in the world. It follows that skilled and innovative developers who are trained to work with FANUC tools are in demand. This case study aims to provide insight into the process of self-education in its real-life context to make robotics education more accessible.</a:t>
            </a:r>
          </a:p>
          <a:p>
            <a:pPr algn="just">
              <a:spcAft>
                <a:spcPts val="1200"/>
              </a:spcAft>
            </a:pPr>
            <a:r>
              <a:rPr lang="en-US" sz="2200" dirty="0">
                <a:solidFill>
                  <a:schemeClr val="bg2">
                    <a:lumMod val="10000"/>
                  </a:schemeClr>
                </a:solidFill>
                <a:latin typeface="Arial Nova Cond" panose="020B0506020202020204" pitchFamily="34" charset="0"/>
              </a:rPr>
              <a:t>The research student began this research project with an interest in the machine and without any robotics experience. The goal of the student was to complete a project while imitating manufacturing procedures and to become comfortable programming for the machine, while documenting his development process such that it could be repeated by other students. The student wrote a development procedure in the interest of teaching other students to safely write reusable, expandable, and well-documented code. Under the guidance of the research mentor, this procedure is meant to teach in an approachable way such that it may be more accessible to other students.</a:t>
            </a:r>
          </a:p>
        </p:txBody>
      </p:sp>
      <p:sp>
        <p:nvSpPr>
          <p:cNvPr id="111" name="Rectangle 110">
            <a:extLst>
              <a:ext uri="{FF2B5EF4-FFF2-40B4-BE49-F238E27FC236}">
                <a16:creationId xmlns:a16="http://schemas.microsoft.com/office/drawing/2014/main" id="{290B8B68-31C2-4E61-91B2-2047DFA63D95}"/>
              </a:ext>
            </a:extLst>
          </p:cNvPr>
          <p:cNvSpPr/>
          <p:nvPr/>
        </p:nvSpPr>
        <p:spPr>
          <a:xfrm>
            <a:off x="884428" y="13651497"/>
            <a:ext cx="9364472" cy="559803"/>
          </a:xfrm>
          <a:prstGeom prst="rect">
            <a:avLst/>
          </a:prstGeom>
          <a:solidFill>
            <a:srgbClr val="FFC000">
              <a:alpha val="97000"/>
            </a:srgbClr>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rial Nova Light" panose="020B0304020202020204" pitchFamily="34" charset="0"/>
              </a:rPr>
              <a:t>Introduction</a:t>
            </a:r>
          </a:p>
        </p:txBody>
      </p:sp>
      <p:pic>
        <p:nvPicPr>
          <p:cNvPr id="116" name="Picture 115">
            <a:extLst>
              <a:ext uri="{FF2B5EF4-FFF2-40B4-BE49-F238E27FC236}">
                <a16:creationId xmlns:a16="http://schemas.microsoft.com/office/drawing/2014/main" id="{B66FF025-6291-41DA-A4D6-9A4F324FC991}"/>
              </a:ext>
            </a:extLst>
          </p:cNvPr>
          <p:cNvPicPr>
            <a:picLocks noChangeAspect="1"/>
          </p:cNvPicPr>
          <p:nvPr/>
        </p:nvPicPr>
        <p:blipFill rotWithShape="1">
          <a:blip r:embed="rId3">
            <a:extLst>
              <a:ext uri="{28A0092B-C50C-407E-A947-70E740481C1C}">
                <a14:useLocalDpi xmlns:a14="http://schemas.microsoft.com/office/drawing/2010/main" val="0"/>
              </a:ext>
            </a:extLst>
          </a:blip>
          <a:srcRect l="5942" t="12993" r="71414" b="21957"/>
          <a:stretch/>
        </p:blipFill>
        <p:spPr>
          <a:xfrm>
            <a:off x="28155900" y="838200"/>
            <a:ext cx="2571304" cy="2954715"/>
          </a:xfrm>
          <a:prstGeom prst="rect">
            <a:avLst/>
          </a:prstGeom>
        </p:spPr>
      </p:pic>
      <p:pic>
        <p:nvPicPr>
          <p:cNvPr id="3" name="Picture 2" descr="A picture containing indoor, appliance&#10;&#10;Description automatically generated">
            <a:extLst>
              <a:ext uri="{FF2B5EF4-FFF2-40B4-BE49-F238E27FC236}">
                <a16:creationId xmlns:a16="http://schemas.microsoft.com/office/drawing/2014/main" id="{01161745-56A3-4728-8428-227E5F32C8EB}"/>
              </a:ext>
            </a:extLst>
          </p:cNvPr>
          <p:cNvPicPr>
            <a:picLocks noChangeAspect="1"/>
          </p:cNvPicPr>
          <p:nvPr/>
        </p:nvPicPr>
        <p:blipFill rotWithShape="1">
          <a:blip r:embed="rId4">
            <a:extLst>
              <a:ext uri="{28A0092B-C50C-407E-A947-70E740481C1C}">
                <a14:useLocalDpi xmlns:a14="http://schemas.microsoft.com/office/drawing/2010/main" val="0"/>
              </a:ext>
            </a:extLst>
          </a:blip>
          <a:srcRect l="42476" r="22914" b="49080"/>
          <a:stretch/>
        </p:blipFill>
        <p:spPr>
          <a:xfrm>
            <a:off x="16367723" y="15037603"/>
            <a:ext cx="4286401" cy="4729634"/>
          </a:xfrm>
          <a:prstGeom prst="rect">
            <a:avLst/>
          </a:prstGeom>
          <a:ln w="76200">
            <a:solidFill>
              <a:srgbClr val="FFC000"/>
            </a:solidFill>
          </a:ln>
        </p:spPr>
      </p:pic>
      <p:pic>
        <p:nvPicPr>
          <p:cNvPr id="9" name="Picture 8" descr="A picture containing floor, indoor, tiled, yellow&#10;&#10;Description automatically generated">
            <a:extLst>
              <a:ext uri="{FF2B5EF4-FFF2-40B4-BE49-F238E27FC236}">
                <a16:creationId xmlns:a16="http://schemas.microsoft.com/office/drawing/2014/main" id="{517A7709-D09E-46E3-AEAD-B01E8B19BF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49875" y="15037603"/>
            <a:ext cx="3547225" cy="4729634"/>
          </a:xfrm>
          <a:prstGeom prst="rect">
            <a:avLst/>
          </a:prstGeom>
          <a:ln w="76200">
            <a:solidFill>
              <a:srgbClr val="FFC000"/>
            </a:solidFill>
          </a:ln>
        </p:spPr>
      </p:pic>
      <p:sp>
        <p:nvSpPr>
          <p:cNvPr id="24" name="TextBox 23">
            <a:extLst>
              <a:ext uri="{FF2B5EF4-FFF2-40B4-BE49-F238E27FC236}">
                <a16:creationId xmlns:a16="http://schemas.microsoft.com/office/drawing/2014/main" id="{9D39B052-6F47-48A3-89CA-F64C8BB75F8F}"/>
              </a:ext>
            </a:extLst>
          </p:cNvPr>
          <p:cNvSpPr txBox="1"/>
          <p:nvPr/>
        </p:nvSpPr>
        <p:spPr>
          <a:xfrm>
            <a:off x="11349875" y="19807108"/>
            <a:ext cx="3547225" cy="646331"/>
          </a:xfrm>
          <a:prstGeom prst="rect">
            <a:avLst/>
          </a:prstGeom>
          <a:noFill/>
        </p:spPr>
        <p:txBody>
          <a:bodyPr wrap="square">
            <a:spAutoFit/>
          </a:bodyPr>
          <a:lstStyle/>
          <a:p>
            <a:pPr algn="ctr"/>
            <a:r>
              <a:rPr lang="en-US" dirty="0">
                <a:latin typeface="Arial Nova Cond" panose="020B0506020202020204" pitchFamily="34" charset="0"/>
              </a:rPr>
              <a:t>Block with 3 cylinders under FANUC LR Mate 200iD 4s</a:t>
            </a:r>
          </a:p>
        </p:txBody>
      </p:sp>
      <p:sp>
        <p:nvSpPr>
          <p:cNvPr id="25" name="TextBox 24">
            <a:extLst>
              <a:ext uri="{FF2B5EF4-FFF2-40B4-BE49-F238E27FC236}">
                <a16:creationId xmlns:a16="http://schemas.microsoft.com/office/drawing/2014/main" id="{5ACF65C4-FA52-4C4F-B06C-FAAB04236A2C}"/>
              </a:ext>
            </a:extLst>
          </p:cNvPr>
          <p:cNvSpPr txBox="1"/>
          <p:nvPr/>
        </p:nvSpPr>
        <p:spPr>
          <a:xfrm>
            <a:off x="16367723" y="19807108"/>
            <a:ext cx="4286401" cy="646331"/>
          </a:xfrm>
          <a:prstGeom prst="rect">
            <a:avLst/>
          </a:prstGeom>
          <a:noFill/>
        </p:spPr>
        <p:txBody>
          <a:bodyPr wrap="square">
            <a:spAutoFit/>
          </a:bodyPr>
          <a:lstStyle/>
          <a:p>
            <a:pPr algn="ctr"/>
            <a:r>
              <a:rPr lang="en-US" dirty="0">
                <a:latin typeface="Arial Nova Cond" panose="020B0506020202020204" pitchFamily="34" charset="0"/>
              </a:rPr>
              <a:t>FANUC LR Mate 200iD 4s end of arm tooling holding a graphite stick</a:t>
            </a:r>
          </a:p>
        </p:txBody>
      </p:sp>
      <p:pic>
        <p:nvPicPr>
          <p:cNvPr id="5" name="Picture 4">
            <a:extLst>
              <a:ext uri="{FF2B5EF4-FFF2-40B4-BE49-F238E27FC236}">
                <a16:creationId xmlns:a16="http://schemas.microsoft.com/office/drawing/2014/main" id="{F75A2232-D769-43CD-88A9-16A58A4E696E}"/>
              </a:ext>
            </a:extLst>
          </p:cNvPr>
          <p:cNvPicPr>
            <a:picLocks noChangeAspect="1"/>
          </p:cNvPicPr>
          <p:nvPr/>
        </p:nvPicPr>
        <p:blipFill>
          <a:blip r:embed="rId6"/>
          <a:stretch>
            <a:fillRect/>
          </a:stretch>
        </p:blipFill>
        <p:spPr>
          <a:xfrm>
            <a:off x="23250660" y="10515599"/>
            <a:ext cx="6373351" cy="2968300"/>
          </a:xfrm>
          <a:prstGeom prst="rect">
            <a:avLst/>
          </a:prstGeom>
        </p:spPr>
      </p:pic>
    </p:spTree>
    <p:extLst>
      <p:ext uri="{BB962C8B-B14F-4D97-AF65-F5344CB8AC3E}">
        <p14:creationId xmlns:p14="http://schemas.microsoft.com/office/powerpoint/2010/main" val="3811751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Custom 3">
      <a:dk1>
        <a:sysClr val="windowText" lastClr="000000"/>
      </a:dk1>
      <a:lt1>
        <a:sysClr val="window" lastClr="FFFFFF"/>
      </a:lt1>
      <a:dk2>
        <a:srgbClr val="212121"/>
      </a:dk2>
      <a:lt2>
        <a:srgbClr val="EBEBEB"/>
      </a:lt2>
      <a:accent1>
        <a:srgbClr val="FFFF66"/>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784</TotalTime>
  <Words>1246</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Nova Cond</vt:lpstr>
      <vt:lpstr>Arial Nova Light</vt:lpstr>
      <vt:lpstr>Bangla MN</vt:lpstr>
      <vt:lpstr>Corbel</vt:lpstr>
      <vt:lpstr>Parallax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Boyea</dc:creator>
  <cp:lastModifiedBy>Matthew Boyea</cp:lastModifiedBy>
  <cp:revision>3</cp:revision>
  <dcterms:created xsi:type="dcterms:W3CDTF">2022-03-29T19:02:20Z</dcterms:created>
  <dcterms:modified xsi:type="dcterms:W3CDTF">2022-04-01T22:30:47Z</dcterms:modified>
</cp:coreProperties>
</file>