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4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3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3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6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8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0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5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2378-5CAE-4291-88F8-B9606E50F83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4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2378-5CAE-4291-88F8-B9606E50F830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A6518-FC10-4B6B-8FA8-E63EF13A7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-41348"/>
            <a:ext cx="12192000" cy="220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94"/>
          <p:cNvSpPr/>
          <p:nvPr/>
        </p:nvSpPr>
        <p:spPr>
          <a:xfrm>
            <a:off x="7320297" y="689603"/>
            <a:ext cx="3231788" cy="2348292"/>
          </a:xfrm>
          <a:prstGeom prst="roundRect">
            <a:avLst>
              <a:gd name="adj" fmla="val 9651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47900" y="523864"/>
            <a:ext cx="273479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Kvpbase CryptoServer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673637" y="994298"/>
            <a:ext cx="2512139" cy="2275007"/>
            <a:chOff x="2500556" y="2775030"/>
            <a:chExt cx="1588844" cy="1588844"/>
          </a:xfrm>
        </p:grpSpPr>
        <p:pic>
          <p:nvPicPr>
            <p:cNvPr id="50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556" y="2775030"/>
              <a:ext cx="1588844" cy="158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101" y="3053647"/>
              <a:ext cx="499536" cy="499536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1632878" y="1103406"/>
            <a:ext cx="2587618" cy="1455979"/>
            <a:chOff x="856622" y="562708"/>
            <a:chExt cx="7249886" cy="4245429"/>
          </a:xfrm>
        </p:grpSpPr>
        <p:sp>
          <p:nvSpPr>
            <p:cNvPr id="61" name="Rounded Rectangle 84"/>
            <p:cNvSpPr/>
            <p:nvPr/>
          </p:nvSpPr>
          <p:spPr>
            <a:xfrm>
              <a:off x="856622" y="562708"/>
              <a:ext cx="7249886" cy="4245429"/>
            </a:xfrm>
            <a:prstGeom prst="roundRect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56622" y="715108"/>
              <a:ext cx="7249886" cy="1076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Application</a:t>
              </a:r>
            </a:p>
          </p:txBody>
        </p:sp>
        <p:pic>
          <p:nvPicPr>
            <p:cNvPr id="87" name="Picture 8" descr="http://png-1.findicons.com/files/icons/2779/simple_icons/4096/android_4096_blac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167" y="1400188"/>
              <a:ext cx="1714571" cy="1714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10" descr="http://cdn.flaticon.com/png/256/1370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9444" y="1723507"/>
              <a:ext cx="1067932" cy="106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12" descr="http://png-4.findicons.com/files/icons/2779/simple_icons/4096/windows_4096_black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554" y="1527205"/>
              <a:ext cx="1555475" cy="1555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14" descr="http://wallpines.com/wp-content/uploads/2013/09/13321460311580234025apple_log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889" y="1676029"/>
              <a:ext cx="909314" cy="1115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6" descr="http://simpleicon.com/wp-content/uploads/iphon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702" y="3223287"/>
              <a:ext cx="1272321" cy="1272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16" descr="https://www.trainingliveandonline.com/2013/jpg/Laptop_icon_BW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738" y="3350198"/>
              <a:ext cx="1324671" cy="984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18" descr="http://www.sclibrary.ab.ca/images/handoutimages/tablet2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382" y="3350198"/>
              <a:ext cx="1146710" cy="1164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" descr="http://00design.co/images/hosting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0066" y="3223287"/>
              <a:ext cx="1198960" cy="119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Right Arrow 40"/>
          <p:cNvSpPr/>
          <p:nvPr/>
        </p:nvSpPr>
        <p:spPr>
          <a:xfrm>
            <a:off x="4397166" y="730169"/>
            <a:ext cx="2861678" cy="57530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397166" y="880268"/>
            <a:ext cx="30168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698852" y="880268"/>
            <a:ext cx="1119217" cy="4462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POST /encrypt</a:t>
            </a:r>
            <a:br>
              <a:rPr lang="en-US" sz="1200" dirty="0"/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byte[] data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ight Arrow 42"/>
          <p:cNvSpPr/>
          <p:nvPr/>
        </p:nvSpPr>
        <p:spPr>
          <a:xfrm rot="10800000">
            <a:off x="4379696" y="2285767"/>
            <a:ext cx="2861678" cy="57530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939104" y="1551634"/>
            <a:ext cx="30168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44608" y="1552166"/>
            <a:ext cx="164410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Derive unique key</a:t>
            </a:r>
          </a:p>
          <a:p>
            <a:r>
              <a:rPr lang="en-US" sz="1200" dirty="0"/>
              <a:t>Generate key sequence</a:t>
            </a:r>
          </a:p>
          <a:p>
            <a:r>
              <a:rPr lang="en-US" sz="1200" dirty="0"/>
              <a:t>Encrypt data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939688" y="2438051"/>
            <a:ext cx="30168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293083" y="2438051"/>
            <a:ext cx="1646605" cy="892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200/OK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Cipher: “&lt;data&gt;”,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Ksn: “&lt;seqnum&gt;”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3" name="Rounded Rectangle 94"/>
          <p:cNvSpPr/>
          <p:nvPr/>
        </p:nvSpPr>
        <p:spPr>
          <a:xfrm>
            <a:off x="7320297" y="3998014"/>
            <a:ext cx="3231788" cy="2348292"/>
          </a:xfrm>
          <a:prstGeom prst="roundRect">
            <a:avLst>
              <a:gd name="adj" fmla="val 9651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547900" y="3832275"/>
            <a:ext cx="273479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Kvpbase CryptoServer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7673637" y="4302709"/>
            <a:ext cx="2512139" cy="2275007"/>
            <a:chOff x="2500556" y="2775030"/>
            <a:chExt cx="1588844" cy="1588844"/>
          </a:xfrm>
        </p:grpSpPr>
        <p:pic>
          <p:nvPicPr>
            <p:cNvPr id="106" name="Picture 4" descr="https://camo.githubusercontent.com/b76dc5557c7cb56ba35b63e709647c11fecae40e/68747470733a2f2f662e636c6f75642e6769746875622e636f6d2f6173736574732f3130383335382f313735373236302f33626332386264342d363637652d313165332d383837632d3231393533633635303261662e706e6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556" y="2775030"/>
              <a:ext cx="1588844" cy="1588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6101" y="3053647"/>
              <a:ext cx="499536" cy="499536"/>
            </a:xfrm>
            <a:prstGeom prst="rect">
              <a:avLst/>
            </a:prstGeom>
          </p:spPr>
        </p:pic>
      </p:grpSp>
      <p:grpSp>
        <p:nvGrpSpPr>
          <p:cNvPr id="108" name="Group 107"/>
          <p:cNvGrpSpPr/>
          <p:nvPr/>
        </p:nvGrpSpPr>
        <p:grpSpPr>
          <a:xfrm>
            <a:off x="1632878" y="4411817"/>
            <a:ext cx="2587618" cy="1455979"/>
            <a:chOff x="856622" y="562708"/>
            <a:chExt cx="7249886" cy="4245429"/>
          </a:xfrm>
        </p:grpSpPr>
        <p:sp>
          <p:nvSpPr>
            <p:cNvPr id="109" name="Rounded Rectangle 84"/>
            <p:cNvSpPr/>
            <p:nvPr/>
          </p:nvSpPr>
          <p:spPr>
            <a:xfrm>
              <a:off x="856622" y="562708"/>
              <a:ext cx="7249886" cy="4245429"/>
            </a:xfrm>
            <a:prstGeom prst="roundRect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56622" y="715108"/>
              <a:ext cx="7249886" cy="1076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Application</a:t>
              </a:r>
            </a:p>
          </p:txBody>
        </p:sp>
        <p:pic>
          <p:nvPicPr>
            <p:cNvPr id="111" name="Picture 8" descr="http://png-1.findicons.com/files/icons/2779/simple_icons/4096/android_4096_black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167" y="1400188"/>
              <a:ext cx="1714571" cy="1714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10" descr="http://cdn.flaticon.com/png/256/1370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9444" y="1723507"/>
              <a:ext cx="1067932" cy="1067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2" descr="http://png-4.findicons.com/files/icons/2779/simple_icons/4096/windows_4096_black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554" y="1527205"/>
              <a:ext cx="1555475" cy="1555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4" descr="http://wallpines.com/wp-content/uploads/2013/09/13321460311580234025apple_log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889" y="1676029"/>
              <a:ext cx="909314" cy="1115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6" descr="http://simpleicon.com/wp-content/uploads/iphone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702" y="3223287"/>
              <a:ext cx="1272321" cy="1272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6" descr="https://www.trainingliveandonline.com/2013/jpg/Laptop_icon_BW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738" y="3350198"/>
              <a:ext cx="1324671" cy="984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18" descr="http://www.sclibrary.ab.ca/images/handoutimages/tablet2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382" y="3350198"/>
              <a:ext cx="1146710" cy="1164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" descr="http://00design.co/images/hosting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0066" y="3223287"/>
              <a:ext cx="1198960" cy="119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Right Arrow 40"/>
          <p:cNvSpPr/>
          <p:nvPr/>
        </p:nvSpPr>
        <p:spPr>
          <a:xfrm>
            <a:off x="4397166" y="4038580"/>
            <a:ext cx="2861678" cy="57530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97166" y="4188679"/>
            <a:ext cx="30168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698852" y="4188679"/>
            <a:ext cx="1646605" cy="892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POST /decrypt</a:t>
            </a:r>
            <a:br>
              <a:rPr lang="en-US" sz="1200" dirty="0"/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Cipher: “&lt;data&gt;”,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Ksn: “&lt;seqnum&gt;”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2" name="Right Arrow 42"/>
          <p:cNvSpPr/>
          <p:nvPr/>
        </p:nvSpPr>
        <p:spPr>
          <a:xfrm rot="10800000">
            <a:off x="4379696" y="5594178"/>
            <a:ext cx="2861678" cy="57530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5939104" y="5195325"/>
            <a:ext cx="30168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244608" y="5195857"/>
            <a:ext cx="144962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Recreate private key</a:t>
            </a:r>
          </a:p>
          <a:p>
            <a:r>
              <a:rPr lang="en-US" sz="1200" dirty="0"/>
              <a:t>Decrypt 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939688" y="5746462"/>
            <a:ext cx="301686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5293083" y="5746462"/>
            <a:ext cx="1031051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dirty="0"/>
              <a:t>200/OK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byte[] data</a:t>
            </a:r>
          </a:p>
        </p:txBody>
      </p:sp>
    </p:spTree>
    <p:extLst>
      <p:ext uri="{BB962C8B-B14F-4D97-AF65-F5344CB8AC3E}">
        <p14:creationId xmlns:p14="http://schemas.microsoft.com/office/powerpoint/2010/main" val="313451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15</cp:revision>
  <dcterms:created xsi:type="dcterms:W3CDTF">2015-10-28T17:44:32Z</dcterms:created>
  <dcterms:modified xsi:type="dcterms:W3CDTF">2017-03-20T19:36:39Z</dcterms:modified>
</cp:coreProperties>
</file>