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presProps.xml" ContentType="application/vnd.openxmlformats-officedocument.presentationml.presProps+xml"/>
  <Override PartName="/ppt/slides/slide1.xml" ContentType="application/vnd.openxmlformats-officedocument.presentationml.slide+xml"/>
  <Override PartName="/ppt/slides/_rels/slide4.xml.rels" ContentType="application/vnd.openxmlformats-package.relationships+xml"/>
  <Override PartName="/ppt/slides/_rels/slide1.xml.rels" ContentType="application/vnd.openxmlformats-package.relationships+xml"/>
  <Override PartName="/ppt/slides/_rels/slide3.xml.rels" ContentType="application/vnd.openxmlformats-package.relationships+xml"/>
  <Override PartName="/ppt/slides/_rels/slide2.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Lst>
  <p:sldSz cx="10080625" cy="5670550"/>
  <p:notesSz cx="7772400" cy="100584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B516B8F5-9D5C-470F-A3CD-B88FD7B33317}" type="slidenum">
              <a:t>&lt;#&gt;</a:t>
            </a:fld>
          </a:p>
        </p:txBody>
      </p:sp>
      <p:sp>
        <p:nvSpPr>
          <p:cNvPr id="4" name="PlaceHolder 3"/>
          <p:cNvSpPr>
            <a:spLocks noGrp="1"/>
          </p:cNvSpPr>
          <p:nvPr>
            <p:ph type="dt" idx="3"/>
          </p:nvPr>
        </p:nvSpPr>
        <p:spPr/>
        <p:txBody>
          <a:bodyPr/>
          <a:p>
            <a:r>
              <a:rPr lang="en-CA"/>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226080"/>
            <a:ext cx="9071280" cy="946080"/>
          </a:xfrm>
          <a:prstGeom prst="rect">
            <a:avLst/>
          </a:prstGeom>
          <a:noFill/>
          <a:ln w="0">
            <a:noFill/>
          </a:ln>
        </p:spPr>
        <p:txBody>
          <a:bodyPr lIns="0" rIns="0" tIns="0" bIns="0" anchor="ctr">
            <a:noAutofit/>
          </a:bodyPr>
          <a:p>
            <a:pPr algn="ctr">
              <a:buNone/>
            </a:pPr>
            <a:endParaRPr b="0" lang="en-CA" sz="4400" spc="-1" strike="noStrike">
              <a:latin typeface="Arial"/>
            </a:endParaRPr>
          </a:p>
        </p:txBody>
      </p:sp>
      <p:sp>
        <p:nvSpPr>
          <p:cNvPr id="27" name="PlaceHolder 2"/>
          <p:cNvSpPr>
            <a:spLocks noGrp="1"/>
          </p:cNvSpPr>
          <p:nvPr>
            <p:ph/>
          </p:nvPr>
        </p:nvSpPr>
        <p:spPr>
          <a:xfrm>
            <a:off x="504000" y="1326600"/>
            <a:ext cx="9071280" cy="1568160"/>
          </a:xfrm>
          <a:prstGeom prst="rect">
            <a:avLst/>
          </a:prstGeom>
          <a:noFill/>
          <a:ln w="0">
            <a:noFill/>
          </a:ln>
        </p:spPr>
        <p:txBody>
          <a:bodyPr lIns="0" rIns="0" tIns="0" bIns="0" anchor="t">
            <a:normAutofit/>
          </a:bodyPr>
          <a:p>
            <a:endParaRPr b="0" lang="en-CA" sz="3200" spc="-1" strike="noStrike">
              <a:latin typeface="Arial"/>
            </a:endParaRPr>
          </a:p>
        </p:txBody>
      </p:sp>
      <p:sp>
        <p:nvSpPr>
          <p:cNvPr id="28" name="PlaceHolder 3"/>
          <p:cNvSpPr>
            <a:spLocks noGrp="1"/>
          </p:cNvSpPr>
          <p:nvPr>
            <p:ph/>
          </p:nvPr>
        </p:nvSpPr>
        <p:spPr>
          <a:xfrm>
            <a:off x="504000" y="3044160"/>
            <a:ext cx="9071280" cy="1568160"/>
          </a:xfrm>
          <a:prstGeom prst="rect">
            <a:avLst/>
          </a:prstGeom>
          <a:noFill/>
          <a:ln w="0">
            <a:noFill/>
          </a:ln>
        </p:spPr>
        <p:txBody>
          <a:bodyPr lIns="0" rIns="0" tIns="0" bIns="0" anchor="t">
            <a:normAutofit/>
          </a:bodyPr>
          <a:p>
            <a:endParaRPr b="0" lang="en-CA"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77090BDA-EFDC-45A0-B643-7B97CF61EF08}" type="slidenum">
              <a:t>&lt;#&gt;</a:t>
            </a:fld>
          </a:p>
        </p:txBody>
      </p:sp>
      <p:sp>
        <p:nvSpPr>
          <p:cNvPr id="7" name="PlaceHolder 6"/>
          <p:cNvSpPr>
            <a:spLocks noGrp="1"/>
          </p:cNvSpPr>
          <p:nvPr>
            <p:ph type="dt" idx="3"/>
          </p:nvPr>
        </p:nvSpPr>
        <p:spPr/>
        <p:txBody>
          <a:bodyPr/>
          <a:p>
            <a:r>
              <a:rPr lang="en-CA"/>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226080"/>
            <a:ext cx="9071280" cy="946080"/>
          </a:xfrm>
          <a:prstGeom prst="rect">
            <a:avLst/>
          </a:prstGeom>
          <a:noFill/>
          <a:ln w="0">
            <a:noFill/>
          </a:ln>
        </p:spPr>
        <p:txBody>
          <a:bodyPr lIns="0" rIns="0" tIns="0" bIns="0" anchor="ctr">
            <a:noAutofit/>
          </a:bodyPr>
          <a:p>
            <a:pPr algn="ctr">
              <a:buNone/>
            </a:pPr>
            <a:endParaRPr b="0" lang="en-CA" sz="4400" spc="-1" strike="noStrike">
              <a:latin typeface="Arial"/>
            </a:endParaRPr>
          </a:p>
        </p:txBody>
      </p:sp>
      <p:sp>
        <p:nvSpPr>
          <p:cNvPr id="30" name="PlaceHolder 2"/>
          <p:cNvSpPr>
            <a:spLocks noGrp="1"/>
          </p:cNvSpPr>
          <p:nvPr>
            <p:ph/>
          </p:nvPr>
        </p:nvSpPr>
        <p:spPr>
          <a:xfrm>
            <a:off x="504000" y="1326600"/>
            <a:ext cx="4426560" cy="1568160"/>
          </a:xfrm>
          <a:prstGeom prst="rect">
            <a:avLst/>
          </a:prstGeom>
          <a:noFill/>
          <a:ln w="0">
            <a:noFill/>
          </a:ln>
        </p:spPr>
        <p:txBody>
          <a:bodyPr lIns="0" rIns="0" tIns="0" bIns="0" anchor="t">
            <a:normAutofit/>
          </a:bodyPr>
          <a:p>
            <a:endParaRPr b="0" lang="en-CA" sz="3200" spc="-1" strike="noStrike">
              <a:latin typeface="Arial"/>
            </a:endParaRPr>
          </a:p>
        </p:txBody>
      </p:sp>
      <p:sp>
        <p:nvSpPr>
          <p:cNvPr id="31" name="PlaceHolder 3"/>
          <p:cNvSpPr>
            <a:spLocks noGrp="1"/>
          </p:cNvSpPr>
          <p:nvPr>
            <p:ph/>
          </p:nvPr>
        </p:nvSpPr>
        <p:spPr>
          <a:xfrm>
            <a:off x="5152320" y="1326600"/>
            <a:ext cx="4426560" cy="1568160"/>
          </a:xfrm>
          <a:prstGeom prst="rect">
            <a:avLst/>
          </a:prstGeom>
          <a:noFill/>
          <a:ln w="0">
            <a:noFill/>
          </a:ln>
        </p:spPr>
        <p:txBody>
          <a:bodyPr lIns="0" rIns="0" tIns="0" bIns="0" anchor="t">
            <a:normAutofit/>
          </a:bodyPr>
          <a:p>
            <a:endParaRPr b="0" lang="en-CA" sz="3200" spc="-1" strike="noStrike">
              <a:latin typeface="Arial"/>
            </a:endParaRPr>
          </a:p>
        </p:txBody>
      </p:sp>
      <p:sp>
        <p:nvSpPr>
          <p:cNvPr id="32" name="PlaceHolder 4"/>
          <p:cNvSpPr>
            <a:spLocks noGrp="1"/>
          </p:cNvSpPr>
          <p:nvPr>
            <p:ph/>
          </p:nvPr>
        </p:nvSpPr>
        <p:spPr>
          <a:xfrm>
            <a:off x="504000" y="3044160"/>
            <a:ext cx="4426560" cy="1568160"/>
          </a:xfrm>
          <a:prstGeom prst="rect">
            <a:avLst/>
          </a:prstGeom>
          <a:noFill/>
          <a:ln w="0">
            <a:noFill/>
          </a:ln>
        </p:spPr>
        <p:txBody>
          <a:bodyPr lIns="0" rIns="0" tIns="0" bIns="0" anchor="t">
            <a:normAutofit/>
          </a:bodyPr>
          <a:p>
            <a:endParaRPr b="0" lang="en-CA" sz="3200" spc="-1" strike="noStrike">
              <a:latin typeface="Arial"/>
            </a:endParaRPr>
          </a:p>
        </p:txBody>
      </p:sp>
      <p:sp>
        <p:nvSpPr>
          <p:cNvPr id="33" name="PlaceHolder 5"/>
          <p:cNvSpPr>
            <a:spLocks noGrp="1"/>
          </p:cNvSpPr>
          <p:nvPr>
            <p:ph/>
          </p:nvPr>
        </p:nvSpPr>
        <p:spPr>
          <a:xfrm>
            <a:off x="5152320" y="3044160"/>
            <a:ext cx="4426560" cy="1568160"/>
          </a:xfrm>
          <a:prstGeom prst="rect">
            <a:avLst/>
          </a:prstGeom>
          <a:noFill/>
          <a:ln w="0">
            <a:noFill/>
          </a:ln>
        </p:spPr>
        <p:txBody>
          <a:bodyPr lIns="0" rIns="0" tIns="0" bIns="0" anchor="t">
            <a:normAutofit/>
          </a:bodyPr>
          <a:p>
            <a:endParaRPr b="0" lang="en-CA" sz="3200" spc="-1" strike="noStrike">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A3B1798D-0956-4B50-8AB2-E84C2A93B878}" type="slidenum">
              <a:t>&lt;#&gt;</a:t>
            </a:fld>
          </a:p>
        </p:txBody>
      </p:sp>
      <p:sp>
        <p:nvSpPr>
          <p:cNvPr id="9" name="PlaceHolder 8"/>
          <p:cNvSpPr>
            <a:spLocks noGrp="1"/>
          </p:cNvSpPr>
          <p:nvPr>
            <p:ph type="dt" idx="3"/>
          </p:nvPr>
        </p:nvSpPr>
        <p:spPr/>
        <p:txBody>
          <a:bodyPr/>
          <a:p>
            <a:r>
              <a:rPr lang="en-CA"/>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226080"/>
            <a:ext cx="9071280" cy="946080"/>
          </a:xfrm>
          <a:prstGeom prst="rect">
            <a:avLst/>
          </a:prstGeom>
          <a:noFill/>
          <a:ln w="0">
            <a:noFill/>
          </a:ln>
        </p:spPr>
        <p:txBody>
          <a:bodyPr lIns="0" rIns="0" tIns="0" bIns="0" anchor="ctr">
            <a:noAutofit/>
          </a:bodyPr>
          <a:p>
            <a:pPr algn="ctr">
              <a:buNone/>
            </a:pPr>
            <a:endParaRPr b="0" lang="en-CA" sz="4400" spc="-1" strike="noStrike">
              <a:latin typeface="Arial"/>
            </a:endParaRPr>
          </a:p>
        </p:txBody>
      </p:sp>
      <p:sp>
        <p:nvSpPr>
          <p:cNvPr id="35" name="PlaceHolder 2"/>
          <p:cNvSpPr>
            <a:spLocks noGrp="1"/>
          </p:cNvSpPr>
          <p:nvPr>
            <p:ph/>
          </p:nvPr>
        </p:nvSpPr>
        <p:spPr>
          <a:xfrm>
            <a:off x="504000" y="1326600"/>
            <a:ext cx="2920680" cy="1568160"/>
          </a:xfrm>
          <a:prstGeom prst="rect">
            <a:avLst/>
          </a:prstGeom>
          <a:noFill/>
          <a:ln w="0">
            <a:noFill/>
          </a:ln>
        </p:spPr>
        <p:txBody>
          <a:bodyPr lIns="0" rIns="0" tIns="0" bIns="0" anchor="t">
            <a:normAutofit/>
          </a:bodyPr>
          <a:p>
            <a:endParaRPr b="0" lang="en-CA" sz="3200" spc="-1" strike="noStrike">
              <a:latin typeface="Arial"/>
            </a:endParaRPr>
          </a:p>
        </p:txBody>
      </p:sp>
      <p:sp>
        <p:nvSpPr>
          <p:cNvPr id="36" name="PlaceHolder 3"/>
          <p:cNvSpPr>
            <a:spLocks noGrp="1"/>
          </p:cNvSpPr>
          <p:nvPr>
            <p:ph/>
          </p:nvPr>
        </p:nvSpPr>
        <p:spPr>
          <a:xfrm>
            <a:off x="3571200" y="1326600"/>
            <a:ext cx="2920680" cy="1568160"/>
          </a:xfrm>
          <a:prstGeom prst="rect">
            <a:avLst/>
          </a:prstGeom>
          <a:noFill/>
          <a:ln w="0">
            <a:noFill/>
          </a:ln>
        </p:spPr>
        <p:txBody>
          <a:bodyPr lIns="0" rIns="0" tIns="0" bIns="0" anchor="t">
            <a:normAutofit/>
          </a:bodyPr>
          <a:p>
            <a:endParaRPr b="0" lang="en-CA" sz="3200" spc="-1" strike="noStrike">
              <a:latin typeface="Arial"/>
            </a:endParaRPr>
          </a:p>
        </p:txBody>
      </p:sp>
      <p:sp>
        <p:nvSpPr>
          <p:cNvPr id="37" name="PlaceHolder 4"/>
          <p:cNvSpPr>
            <a:spLocks noGrp="1"/>
          </p:cNvSpPr>
          <p:nvPr>
            <p:ph/>
          </p:nvPr>
        </p:nvSpPr>
        <p:spPr>
          <a:xfrm>
            <a:off x="6638040" y="1326600"/>
            <a:ext cx="2920680" cy="1568160"/>
          </a:xfrm>
          <a:prstGeom prst="rect">
            <a:avLst/>
          </a:prstGeom>
          <a:noFill/>
          <a:ln w="0">
            <a:noFill/>
          </a:ln>
        </p:spPr>
        <p:txBody>
          <a:bodyPr lIns="0" rIns="0" tIns="0" bIns="0" anchor="t">
            <a:normAutofit/>
          </a:bodyPr>
          <a:p>
            <a:endParaRPr b="0" lang="en-CA" sz="3200" spc="-1" strike="noStrike">
              <a:latin typeface="Arial"/>
            </a:endParaRPr>
          </a:p>
        </p:txBody>
      </p:sp>
      <p:sp>
        <p:nvSpPr>
          <p:cNvPr id="38" name="PlaceHolder 5"/>
          <p:cNvSpPr>
            <a:spLocks noGrp="1"/>
          </p:cNvSpPr>
          <p:nvPr>
            <p:ph/>
          </p:nvPr>
        </p:nvSpPr>
        <p:spPr>
          <a:xfrm>
            <a:off x="504000" y="3044160"/>
            <a:ext cx="2920680" cy="1568160"/>
          </a:xfrm>
          <a:prstGeom prst="rect">
            <a:avLst/>
          </a:prstGeom>
          <a:noFill/>
          <a:ln w="0">
            <a:noFill/>
          </a:ln>
        </p:spPr>
        <p:txBody>
          <a:bodyPr lIns="0" rIns="0" tIns="0" bIns="0" anchor="t">
            <a:normAutofit/>
          </a:bodyPr>
          <a:p>
            <a:endParaRPr b="0" lang="en-CA" sz="3200" spc="-1" strike="noStrike">
              <a:latin typeface="Arial"/>
            </a:endParaRPr>
          </a:p>
        </p:txBody>
      </p:sp>
      <p:sp>
        <p:nvSpPr>
          <p:cNvPr id="39" name="PlaceHolder 6"/>
          <p:cNvSpPr>
            <a:spLocks noGrp="1"/>
          </p:cNvSpPr>
          <p:nvPr>
            <p:ph/>
          </p:nvPr>
        </p:nvSpPr>
        <p:spPr>
          <a:xfrm>
            <a:off x="3571200" y="3044160"/>
            <a:ext cx="2920680" cy="1568160"/>
          </a:xfrm>
          <a:prstGeom prst="rect">
            <a:avLst/>
          </a:prstGeom>
          <a:noFill/>
          <a:ln w="0">
            <a:noFill/>
          </a:ln>
        </p:spPr>
        <p:txBody>
          <a:bodyPr lIns="0" rIns="0" tIns="0" bIns="0" anchor="t">
            <a:normAutofit/>
          </a:bodyPr>
          <a:p>
            <a:endParaRPr b="0" lang="en-CA" sz="3200" spc="-1" strike="noStrike">
              <a:latin typeface="Arial"/>
            </a:endParaRPr>
          </a:p>
        </p:txBody>
      </p:sp>
      <p:sp>
        <p:nvSpPr>
          <p:cNvPr id="40" name="PlaceHolder 7"/>
          <p:cNvSpPr>
            <a:spLocks noGrp="1"/>
          </p:cNvSpPr>
          <p:nvPr>
            <p:ph/>
          </p:nvPr>
        </p:nvSpPr>
        <p:spPr>
          <a:xfrm>
            <a:off x="6638040" y="3044160"/>
            <a:ext cx="2920680" cy="1568160"/>
          </a:xfrm>
          <a:prstGeom prst="rect">
            <a:avLst/>
          </a:prstGeom>
          <a:noFill/>
          <a:ln w="0">
            <a:noFill/>
          </a:ln>
        </p:spPr>
        <p:txBody>
          <a:bodyPr lIns="0" rIns="0" tIns="0" bIns="0" anchor="t">
            <a:normAutofit/>
          </a:bodyPr>
          <a:p>
            <a:endParaRPr b="0" lang="en-CA" sz="3200" spc="-1" strike="noStrike">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4F00BCB9-28AF-4202-A520-3D6E6EE2E467}" type="slidenum">
              <a:t>&lt;#&gt;</a:t>
            </a:fld>
          </a:p>
        </p:txBody>
      </p:sp>
      <p:sp>
        <p:nvSpPr>
          <p:cNvPr id="11" name="PlaceHolder 10"/>
          <p:cNvSpPr>
            <a:spLocks noGrp="1"/>
          </p:cNvSpPr>
          <p:nvPr>
            <p:ph type="dt" idx="3"/>
          </p:nvPr>
        </p:nvSpPr>
        <p:spPr/>
        <p:txBody>
          <a:bodyPr/>
          <a:p>
            <a:r>
              <a:rPr lang="en-CA"/>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36928777-1BE5-4F15-A61D-866E0633EDA2}" type="slidenum">
              <a:t>&lt;#&gt;</a:t>
            </a:fld>
          </a:p>
        </p:txBody>
      </p:sp>
      <p:sp>
        <p:nvSpPr>
          <p:cNvPr id="4" name="PlaceHolder 3"/>
          <p:cNvSpPr>
            <a:spLocks noGrp="1"/>
          </p:cNvSpPr>
          <p:nvPr>
            <p:ph type="dt" idx="6"/>
          </p:nvPr>
        </p:nvSpPr>
        <p:spPr/>
        <p:txBody>
          <a:bodyPr/>
          <a:p>
            <a:r>
              <a:rPr lang="en-CA"/>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504000" y="226080"/>
            <a:ext cx="9071280" cy="946080"/>
          </a:xfrm>
          <a:prstGeom prst="rect">
            <a:avLst/>
          </a:prstGeom>
          <a:noFill/>
          <a:ln w="0">
            <a:noFill/>
          </a:ln>
        </p:spPr>
        <p:txBody>
          <a:bodyPr lIns="0" rIns="0" tIns="0" bIns="0" anchor="ctr">
            <a:noAutofit/>
          </a:bodyPr>
          <a:p>
            <a:pPr algn="ctr">
              <a:buNone/>
            </a:pPr>
            <a:endParaRPr b="0" lang="en-CA" sz="4400" spc="-1" strike="noStrike">
              <a:latin typeface="Arial"/>
            </a:endParaRPr>
          </a:p>
        </p:txBody>
      </p:sp>
      <p:sp>
        <p:nvSpPr>
          <p:cNvPr id="47" name="PlaceHolder 2"/>
          <p:cNvSpPr>
            <a:spLocks noGrp="1"/>
          </p:cNvSpPr>
          <p:nvPr>
            <p:ph type="subTitle"/>
          </p:nvPr>
        </p:nvSpPr>
        <p:spPr>
          <a:xfrm>
            <a:off x="504000" y="1326600"/>
            <a:ext cx="9071280" cy="3287880"/>
          </a:xfrm>
          <a:prstGeom prst="rect">
            <a:avLst/>
          </a:prstGeom>
          <a:noFill/>
          <a:ln w="0">
            <a:noFill/>
          </a:ln>
        </p:spPr>
        <p:txBody>
          <a:bodyPr lIns="0" rIns="0" tIns="0" bIns="0" anchor="ctr">
            <a:noAutofit/>
          </a:bodyPr>
          <a:p>
            <a:pPr algn="ctr">
              <a:buNone/>
            </a:pPr>
            <a:endParaRPr b="0" lang="en-CA"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2BAE5366-D698-4DD4-B97D-C196F83BC749}" type="slidenum">
              <a:t>&lt;#&gt;</a:t>
            </a:fld>
          </a:p>
        </p:txBody>
      </p:sp>
      <p:sp>
        <p:nvSpPr>
          <p:cNvPr id="6" name="PlaceHolder 5"/>
          <p:cNvSpPr>
            <a:spLocks noGrp="1"/>
          </p:cNvSpPr>
          <p:nvPr>
            <p:ph type="dt" idx="6"/>
          </p:nvPr>
        </p:nvSpPr>
        <p:spPr/>
        <p:txBody>
          <a:bodyPr/>
          <a:p>
            <a:r>
              <a:rPr lang="en-CA"/>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504000" y="226080"/>
            <a:ext cx="9071280" cy="946080"/>
          </a:xfrm>
          <a:prstGeom prst="rect">
            <a:avLst/>
          </a:prstGeom>
          <a:noFill/>
          <a:ln w="0">
            <a:noFill/>
          </a:ln>
        </p:spPr>
        <p:txBody>
          <a:bodyPr lIns="0" rIns="0" tIns="0" bIns="0" anchor="ctr">
            <a:noAutofit/>
          </a:bodyPr>
          <a:p>
            <a:pPr algn="ctr">
              <a:buNone/>
            </a:pPr>
            <a:endParaRPr b="0" lang="en-CA" sz="4400" spc="-1" strike="noStrike">
              <a:latin typeface="Arial"/>
            </a:endParaRPr>
          </a:p>
        </p:txBody>
      </p:sp>
      <p:sp>
        <p:nvSpPr>
          <p:cNvPr id="49" name="PlaceHolder 2"/>
          <p:cNvSpPr>
            <a:spLocks noGrp="1"/>
          </p:cNvSpPr>
          <p:nvPr>
            <p:ph/>
          </p:nvPr>
        </p:nvSpPr>
        <p:spPr>
          <a:xfrm>
            <a:off x="504000" y="1326600"/>
            <a:ext cx="9071280" cy="3287880"/>
          </a:xfrm>
          <a:prstGeom prst="rect">
            <a:avLst/>
          </a:prstGeom>
          <a:noFill/>
          <a:ln w="0">
            <a:noFill/>
          </a:ln>
        </p:spPr>
        <p:txBody>
          <a:bodyPr lIns="0" rIns="0" tIns="0" bIns="0" anchor="t">
            <a:normAutofit/>
          </a:bodyPr>
          <a:p>
            <a:endParaRPr b="0" lang="en-CA"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24FBFF5F-6F77-40F9-9443-648A5359E04C}" type="slidenum">
              <a:t>&lt;#&gt;</a:t>
            </a:fld>
          </a:p>
        </p:txBody>
      </p:sp>
      <p:sp>
        <p:nvSpPr>
          <p:cNvPr id="6" name="PlaceHolder 5"/>
          <p:cNvSpPr>
            <a:spLocks noGrp="1"/>
          </p:cNvSpPr>
          <p:nvPr>
            <p:ph type="dt" idx="6"/>
          </p:nvPr>
        </p:nvSpPr>
        <p:spPr/>
        <p:txBody>
          <a:bodyPr/>
          <a:p>
            <a:r>
              <a:rPr lang="en-CA"/>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504000" y="226080"/>
            <a:ext cx="9071280" cy="946080"/>
          </a:xfrm>
          <a:prstGeom prst="rect">
            <a:avLst/>
          </a:prstGeom>
          <a:noFill/>
          <a:ln w="0">
            <a:noFill/>
          </a:ln>
        </p:spPr>
        <p:txBody>
          <a:bodyPr lIns="0" rIns="0" tIns="0" bIns="0" anchor="ctr">
            <a:noAutofit/>
          </a:bodyPr>
          <a:p>
            <a:pPr algn="ctr">
              <a:buNone/>
            </a:pPr>
            <a:endParaRPr b="0" lang="en-CA" sz="4400" spc="-1" strike="noStrike">
              <a:latin typeface="Arial"/>
            </a:endParaRPr>
          </a:p>
        </p:txBody>
      </p:sp>
      <p:sp>
        <p:nvSpPr>
          <p:cNvPr id="51" name="PlaceHolder 2"/>
          <p:cNvSpPr>
            <a:spLocks noGrp="1"/>
          </p:cNvSpPr>
          <p:nvPr>
            <p:ph/>
          </p:nvPr>
        </p:nvSpPr>
        <p:spPr>
          <a:xfrm>
            <a:off x="504000" y="1326600"/>
            <a:ext cx="4426560" cy="3287880"/>
          </a:xfrm>
          <a:prstGeom prst="rect">
            <a:avLst/>
          </a:prstGeom>
          <a:noFill/>
          <a:ln w="0">
            <a:noFill/>
          </a:ln>
        </p:spPr>
        <p:txBody>
          <a:bodyPr lIns="0" rIns="0" tIns="0" bIns="0" anchor="t">
            <a:normAutofit/>
          </a:bodyPr>
          <a:p>
            <a:endParaRPr b="0" lang="en-CA" sz="3200" spc="-1" strike="noStrike">
              <a:latin typeface="Arial"/>
            </a:endParaRPr>
          </a:p>
        </p:txBody>
      </p:sp>
      <p:sp>
        <p:nvSpPr>
          <p:cNvPr id="52" name="PlaceHolder 3"/>
          <p:cNvSpPr>
            <a:spLocks noGrp="1"/>
          </p:cNvSpPr>
          <p:nvPr>
            <p:ph/>
          </p:nvPr>
        </p:nvSpPr>
        <p:spPr>
          <a:xfrm>
            <a:off x="5152320" y="1326600"/>
            <a:ext cx="4426560" cy="3287880"/>
          </a:xfrm>
          <a:prstGeom prst="rect">
            <a:avLst/>
          </a:prstGeom>
          <a:noFill/>
          <a:ln w="0">
            <a:noFill/>
          </a:ln>
        </p:spPr>
        <p:txBody>
          <a:bodyPr lIns="0" rIns="0" tIns="0" bIns="0" anchor="t">
            <a:normAutofit/>
          </a:bodyPr>
          <a:p>
            <a:endParaRPr b="0" lang="en-CA"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F7F13340-A9C5-42EB-A1B2-3E986FBA6F66}" type="slidenum">
              <a:t>&lt;#&gt;</a:t>
            </a:fld>
          </a:p>
        </p:txBody>
      </p:sp>
      <p:sp>
        <p:nvSpPr>
          <p:cNvPr id="7" name="PlaceHolder 6"/>
          <p:cNvSpPr>
            <a:spLocks noGrp="1"/>
          </p:cNvSpPr>
          <p:nvPr>
            <p:ph type="dt" idx="6"/>
          </p:nvPr>
        </p:nvSpPr>
        <p:spPr/>
        <p:txBody>
          <a:bodyPr/>
          <a:p>
            <a:r>
              <a:rPr lang="en-CA"/>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504000" y="226080"/>
            <a:ext cx="9071280" cy="946080"/>
          </a:xfrm>
          <a:prstGeom prst="rect">
            <a:avLst/>
          </a:prstGeom>
          <a:noFill/>
          <a:ln w="0">
            <a:noFill/>
          </a:ln>
        </p:spPr>
        <p:txBody>
          <a:bodyPr lIns="0" rIns="0" tIns="0" bIns="0" anchor="ctr">
            <a:noAutofit/>
          </a:bodyPr>
          <a:p>
            <a:pPr algn="ctr">
              <a:buNone/>
            </a:pPr>
            <a:endParaRPr b="0" lang="en-CA" sz="44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8BFF97AE-B955-424F-8369-ADA26995ADC2}" type="slidenum">
              <a:t>&lt;#&gt;</a:t>
            </a:fld>
          </a:p>
        </p:txBody>
      </p:sp>
      <p:sp>
        <p:nvSpPr>
          <p:cNvPr id="5" name="PlaceHolder 4"/>
          <p:cNvSpPr>
            <a:spLocks noGrp="1"/>
          </p:cNvSpPr>
          <p:nvPr>
            <p:ph type="dt" idx="6"/>
          </p:nvPr>
        </p:nvSpPr>
        <p:spPr/>
        <p:txBody>
          <a:bodyPr/>
          <a:p>
            <a:r>
              <a:rPr lang="en-CA"/>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504000" y="226080"/>
            <a:ext cx="9071280" cy="4386600"/>
          </a:xfrm>
          <a:prstGeom prst="rect">
            <a:avLst/>
          </a:prstGeom>
          <a:noFill/>
          <a:ln w="0">
            <a:noFill/>
          </a:ln>
        </p:spPr>
        <p:txBody>
          <a:bodyPr lIns="0" rIns="0" tIns="0" bIns="0" anchor="ctr">
            <a:noAutofit/>
          </a:bodyPr>
          <a:p>
            <a:pPr algn="ctr">
              <a:buNone/>
            </a:pPr>
            <a:endParaRPr b="0" lang="en-CA" sz="32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91425C5C-1E7A-48F5-B79D-942A72F66284}" type="slidenum">
              <a:t>&lt;#&gt;</a:t>
            </a:fld>
          </a:p>
        </p:txBody>
      </p:sp>
      <p:sp>
        <p:nvSpPr>
          <p:cNvPr id="5" name="PlaceHolder 4"/>
          <p:cNvSpPr>
            <a:spLocks noGrp="1"/>
          </p:cNvSpPr>
          <p:nvPr>
            <p:ph type="dt" idx="6"/>
          </p:nvPr>
        </p:nvSpPr>
        <p:spPr/>
        <p:txBody>
          <a:bodyPr/>
          <a:p>
            <a:r>
              <a:rPr lang="en-CA"/>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04000" y="226080"/>
            <a:ext cx="9071280" cy="946080"/>
          </a:xfrm>
          <a:prstGeom prst="rect">
            <a:avLst/>
          </a:prstGeom>
          <a:noFill/>
          <a:ln w="0">
            <a:noFill/>
          </a:ln>
        </p:spPr>
        <p:txBody>
          <a:bodyPr lIns="0" rIns="0" tIns="0" bIns="0" anchor="ctr">
            <a:noAutofit/>
          </a:bodyPr>
          <a:p>
            <a:pPr algn="ctr">
              <a:buNone/>
            </a:pPr>
            <a:endParaRPr b="0" lang="en-CA" sz="4400" spc="-1" strike="noStrike">
              <a:latin typeface="Arial"/>
            </a:endParaRPr>
          </a:p>
        </p:txBody>
      </p:sp>
      <p:sp>
        <p:nvSpPr>
          <p:cNvPr id="56" name="PlaceHolder 2"/>
          <p:cNvSpPr>
            <a:spLocks noGrp="1"/>
          </p:cNvSpPr>
          <p:nvPr>
            <p:ph/>
          </p:nvPr>
        </p:nvSpPr>
        <p:spPr>
          <a:xfrm>
            <a:off x="504000" y="1326600"/>
            <a:ext cx="4426560" cy="1568160"/>
          </a:xfrm>
          <a:prstGeom prst="rect">
            <a:avLst/>
          </a:prstGeom>
          <a:noFill/>
          <a:ln w="0">
            <a:noFill/>
          </a:ln>
        </p:spPr>
        <p:txBody>
          <a:bodyPr lIns="0" rIns="0" tIns="0" bIns="0" anchor="t">
            <a:normAutofit/>
          </a:bodyPr>
          <a:p>
            <a:endParaRPr b="0" lang="en-CA" sz="3200" spc="-1" strike="noStrike">
              <a:latin typeface="Arial"/>
            </a:endParaRPr>
          </a:p>
        </p:txBody>
      </p:sp>
      <p:sp>
        <p:nvSpPr>
          <p:cNvPr id="57" name="PlaceHolder 3"/>
          <p:cNvSpPr>
            <a:spLocks noGrp="1"/>
          </p:cNvSpPr>
          <p:nvPr>
            <p:ph/>
          </p:nvPr>
        </p:nvSpPr>
        <p:spPr>
          <a:xfrm>
            <a:off x="5152320" y="1326600"/>
            <a:ext cx="4426560" cy="3287880"/>
          </a:xfrm>
          <a:prstGeom prst="rect">
            <a:avLst/>
          </a:prstGeom>
          <a:noFill/>
          <a:ln w="0">
            <a:noFill/>
          </a:ln>
        </p:spPr>
        <p:txBody>
          <a:bodyPr lIns="0" rIns="0" tIns="0" bIns="0" anchor="t">
            <a:normAutofit/>
          </a:bodyPr>
          <a:p>
            <a:endParaRPr b="0" lang="en-CA" sz="3200" spc="-1" strike="noStrike">
              <a:latin typeface="Arial"/>
            </a:endParaRPr>
          </a:p>
        </p:txBody>
      </p:sp>
      <p:sp>
        <p:nvSpPr>
          <p:cNvPr id="58" name="PlaceHolder 4"/>
          <p:cNvSpPr>
            <a:spLocks noGrp="1"/>
          </p:cNvSpPr>
          <p:nvPr>
            <p:ph/>
          </p:nvPr>
        </p:nvSpPr>
        <p:spPr>
          <a:xfrm>
            <a:off x="504000" y="3044160"/>
            <a:ext cx="4426560" cy="1568160"/>
          </a:xfrm>
          <a:prstGeom prst="rect">
            <a:avLst/>
          </a:prstGeom>
          <a:noFill/>
          <a:ln w="0">
            <a:noFill/>
          </a:ln>
        </p:spPr>
        <p:txBody>
          <a:bodyPr lIns="0" rIns="0" tIns="0" bIns="0" anchor="t">
            <a:normAutofit/>
          </a:bodyPr>
          <a:p>
            <a:endParaRPr b="0" lang="en-CA"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4E151FCE-C3BF-41A8-A23F-2DB4E195CF70}" type="slidenum">
              <a:t>&lt;#&gt;</a:t>
            </a:fld>
          </a:p>
        </p:txBody>
      </p:sp>
      <p:sp>
        <p:nvSpPr>
          <p:cNvPr id="8" name="PlaceHolder 7"/>
          <p:cNvSpPr>
            <a:spLocks noGrp="1"/>
          </p:cNvSpPr>
          <p:nvPr>
            <p:ph type="dt" idx="6"/>
          </p:nvPr>
        </p:nvSpPr>
        <p:spPr/>
        <p:txBody>
          <a:bodyPr/>
          <a:p>
            <a:r>
              <a:rPr lang="en-CA"/>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226080"/>
            <a:ext cx="9071280" cy="946080"/>
          </a:xfrm>
          <a:prstGeom prst="rect">
            <a:avLst/>
          </a:prstGeom>
          <a:noFill/>
          <a:ln w="0">
            <a:noFill/>
          </a:ln>
        </p:spPr>
        <p:txBody>
          <a:bodyPr lIns="0" rIns="0" tIns="0" bIns="0" anchor="ctr">
            <a:noAutofit/>
          </a:bodyPr>
          <a:p>
            <a:pPr algn="ctr">
              <a:buNone/>
            </a:pPr>
            <a:endParaRPr b="0" lang="en-CA" sz="4400" spc="-1" strike="noStrike">
              <a:latin typeface="Arial"/>
            </a:endParaRPr>
          </a:p>
        </p:txBody>
      </p:sp>
      <p:sp>
        <p:nvSpPr>
          <p:cNvPr id="6" name="PlaceHolder 2"/>
          <p:cNvSpPr>
            <a:spLocks noGrp="1"/>
          </p:cNvSpPr>
          <p:nvPr>
            <p:ph type="subTitle"/>
          </p:nvPr>
        </p:nvSpPr>
        <p:spPr>
          <a:xfrm>
            <a:off x="504000" y="1326600"/>
            <a:ext cx="9071280" cy="3287880"/>
          </a:xfrm>
          <a:prstGeom prst="rect">
            <a:avLst/>
          </a:prstGeom>
          <a:noFill/>
          <a:ln w="0">
            <a:noFill/>
          </a:ln>
        </p:spPr>
        <p:txBody>
          <a:bodyPr lIns="0" rIns="0" tIns="0" bIns="0" anchor="ctr">
            <a:noAutofit/>
          </a:bodyPr>
          <a:p>
            <a:pPr algn="ctr">
              <a:buNone/>
            </a:pPr>
            <a:endParaRPr b="0" lang="en-CA"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E3E348A0-8C83-4BEB-93B3-9B0BE96937BD}" type="slidenum">
              <a:t>&lt;#&gt;</a:t>
            </a:fld>
          </a:p>
        </p:txBody>
      </p:sp>
      <p:sp>
        <p:nvSpPr>
          <p:cNvPr id="6" name="PlaceHolder 5"/>
          <p:cNvSpPr>
            <a:spLocks noGrp="1"/>
          </p:cNvSpPr>
          <p:nvPr>
            <p:ph type="dt" idx="3"/>
          </p:nvPr>
        </p:nvSpPr>
        <p:spPr/>
        <p:txBody>
          <a:bodyPr/>
          <a:p>
            <a:r>
              <a:rPr lang="en-CA"/>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04000" y="226080"/>
            <a:ext cx="9071280" cy="946080"/>
          </a:xfrm>
          <a:prstGeom prst="rect">
            <a:avLst/>
          </a:prstGeom>
          <a:noFill/>
          <a:ln w="0">
            <a:noFill/>
          </a:ln>
        </p:spPr>
        <p:txBody>
          <a:bodyPr lIns="0" rIns="0" tIns="0" bIns="0" anchor="ctr">
            <a:noAutofit/>
          </a:bodyPr>
          <a:p>
            <a:pPr algn="ctr">
              <a:buNone/>
            </a:pPr>
            <a:endParaRPr b="0" lang="en-CA" sz="4400" spc="-1" strike="noStrike">
              <a:latin typeface="Arial"/>
            </a:endParaRPr>
          </a:p>
        </p:txBody>
      </p:sp>
      <p:sp>
        <p:nvSpPr>
          <p:cNvPr id="60" name="PlaceHolder 2"/>
          <p:cNvSpPr>
            <a:spLocks noGrp="1"/>
          </p:cNvSpPr>
          <p:nvPr>
            <p:ph/>
          </p:nvPr>
        </p:nvSpPr>
        <p:spPr>
          <a:xfrm>
            <a:off x="504000" y="1326600"/>
            <a:ext cx="4426560" cy="3287880"/>
          </a:xfrm>
          <a:prstGeom prst="rect">
            <a:avLst/>
          </a:prstGeom>
          <a:noFill/>
          <a:ln w="0">
            <a:noFill/>
          </a:ln>
        </p:spPr>
        <p:txBody>
          <a:bodyPr lIns="0" rIns="0" tIns="0" bIns="0" anchor="t">
            <a:normAutofit/>
          </a:bodyPr>
          <a:p>
            <a:endParaRPr b="0" lang="en-CA" sz="3200" spc="-1" strike="noStrike">
              <a:latin typeface="Arial"/>
            </a:endParaRPr>
          </a:p>
        </p:txBody>
      </p:sp>
      <p:sp>
        <p:nvSpPr>
          <p:cNvPr id="61" name="PlaceHolder 3"/>
          <p:cNvSpPr>
            <a:spLocks noGrp="1"/>
          </p:cNvSpPr>
          <p:nvPr>
            <p:ph/>
          </p:nvPr>
        </p:nvSpPr>
        <p:spPr>
          <a:xfrm>
            <a:off x="5152320" y="1326600"/>
            <a:ext cx="4426560" cy="1568160"/>
          </a:xfrm>
          <a:prstGeom prst="rect">
            <a:avLst/>
          </a:prstGeom>
          <a:noFill/>
          <a:ln w="0">
            <a:noFill/>
          </a:ln>
        </p:spPr>
        <p:txBody>
          <a:bodyPr lIns="0" rIns="0" tIns="0" bIns="0" anchor="t">
            <a:normAutofit/>
          </a:bodyPr>
          <a:p>
            <a:endParaRPr b="0" lang="en-CA" sz="3200" spc="-1" strike="noStrike">
              <a:latin typeface="Arial"/>
            </a:endParaRPr>
          </a:p>
        </p:txBody>
      </p:sp>
      <p:sp>
        <p:nvSpPr>
          <p:cNvPr id="62" name="PlaceHolder 4"/>
          <p:cNvSpPr>
            <a:spLocks noGrp="1"/>
          </p:cNvSpPr>
          <p:nvPr>
            <p:ph/>
          </p:nvPr>
        </p:nvSpPr>
        <p:spPr>
          <a:xfrm>
            <a:off x="5152320" y="3044160"/>
            <a:ext cx="4426560" cy="1568160"/>
          </a:xfrm>
          <a:prstGeom prst="rect">
            <a:avLst/>
          </a:prstGeom>
          <a:noFill/>
          <a:ln w="0">
            <a:noFill/>
          </a:ln>
        </p:spPr>
        <p:txBody>
          <a:bodyPr lIns="0" rIns="0" tIns="0" bIns="0" anchor="t">
            <a:normAutofit/>
          </a:bodyPr>
          <a:p>
            <a:endParaRPr b="0" lang="en-CA"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29209560-F117-41E0-883C-19073A2DF35B}" type="slidenum">
              <a:t>&lt;#&gt;</a:t>
            </a:fld>
          </a:p>
        </p:txBody>
      </p:sp>
      <p:sp>
        <p:nvSpPr>
          <p:cNvPr id="8" name="PlaceHolder 7"/>
          <p:cNvSpPr>
            <a:spLocks noGrp="1"/>
          </p:cNvSpPr>
          <p:nvPr>
            <p:ph type="dt" idx="6"/>
          </p:nvPr>
        </p:nvSpPr>
        <p:spPr/>
        <p:txBody>
          <a:bodyPr/>
          <a:p>
            <a:r>
              <a:rPr lang="en-CA"/>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504000" y="226080"/>
            <a:ext cx="9071280" cy="946080"/>
          </a:xfrm>
          <a:prstGeom prst="rect">
            <a:avLst/>
          </a:prstGeom>
          <a:noFill/>
          <a:ln w="0">
            <a:noFill/>
          </a:ln>
        </p:spPr>
        <p:txBody>
          <a:bodyPr lIns="0" rIns="0" tIns="0" bIns="0" anchor="ctr">
            <a:noAutofit/>
          </a:bodyPr>
          <a:p>
            <a:pPr algn="ctr">
              <a:buNone/>
            </a:pPr>
            <a:endParaRPr b="0" lang="en-CA" sz="4400" spc="-1" strike="noStrike">
              <a:latin typeface="Arial"/>
            </a:endParaRPr>
          </a:p>
        </p:txBody>
      </p:sp>
      <p:sp>
        <p:nvSpPr>
          <p:cNvPr id="64" name="PlaceHolder 2"/>
          <p:cNvSpPr>
            <a:spLocks noGrp="1"/>
          </p:cNvSpPr>
          <p:nvPr>
            <p:ph/>
          </p:nvPr>
        </p:nvSpPr>
        <p:spPr>
          <a:xfrm>
            <a:off x="504000" y="1326600"/>
            <a:ext cx="4426560" cy="1568160"/>
          </a:xfrm>
          <a:prstGeom prst="rect">
            <a:avLst/>
          </a:prstGeom>
          <a:noFill/>
          <a:ln w="0">
            <a:noFill/>
          </a:ln>
        </p:spPr>
        <p:txBody>
          <a:bodyPr lIns="0" rIns="0" tIns="0" bIns="0" anchor="t">
            <a:normAutofit/>
          </a:bodyPr>
          <a:p>
            <a:endParaRPr b="0" lang="en-CA" sz="3200" spc="-1" strike="noStrike">
              <a:latin typeface="Arial"/>
            </a:endParaRPr>
          </a:p>
        </p:txBody>
      </p:sp>
      <p:sp>
        <p:nvSpPr>
          <p:cNvPr id="65" name="PlaceHolder 3"/>
          <p:cNvSpPr>
            <a:spLocks noGrp="1"/>
          </p:cNvSpPr>
          <p:nvPr>
            <p:ph/>
          </p:nvPr>
        </p:nvSpPr>
        <p:spPr>
          <a:xfrm>
            <a:off x="5152320" y="1326600"/>
            <a:ext cx="4426560" cy="1568160"/>
          </a:xfrm>
          <a:prstGeom prst="rect">
            <a:avLst/>
          </a:prstGeom>
          <a:noFill/>
          <a:ln w="0">
            <a:noFill/>
          </a:ln>
        </p:spPr>
        <p:txBody>
          <a:bodyPr lIns="0" rIns="0" tIns="0" bIns="0" anchor="t">
            <a:normAutofit/>
          </a:bodyPr>
          <a:p>
            <a:endParaRPr b="0" lang="en-CA" sz="3200" spc="-1" strike="noStrike">
              <a:latin typeface="Arial"/>
            </a:endParaRPr>
          </a:p>
        </p:txBody>
      </p:sp>
      <p:sp>
        <p:nvSpPr>
          <p:cNvPr id="66" name="PlaceHolder 4"/>
          <p:cNvSpPr>
            <a:spLocks noGrp="1"/>
          </p:cNvSpPr>
          <p:nvPr>
            <p:ph/>
          </p:nvPr>
        </p:nvSpPr>
        <p:spPr>
          <a:xfrm>
            <a:off x="504000" y="3044160"/>
            <a:ext cx="9071280" cy="1568160"/>
          </a:xfrm>
          <a:prstGeom prst="rect">
            <a:avLst/>
          </a:prstGeom>
          <a:noFill/>
          <a:ln w="0">
            <a:noFill/>
          </a:ln>
        </p:spPr>
        <p:txBody>
          <a:bodyPr lIns="0" rIns="0" tIns="0" bIns="0" anchor="t">
            <a:normAutofit/>
          </a:bodyPr>
          <a:p>
            <a:endParaRPr b="0" lang="en-CA"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0E0A4C5F-7EF1-48C1-9718-4D40523874DE}" type="slidenum">
              <a:t>&lt;#&gt;</a:t>
            </a:fld>
          </a:p>
        </p:txBody>
      </p:sp>
      <p:sp>
        <p:nvSpPr>
          <p:cNvPr id="8" name="PlaceHolder 7"/>
          <p:cNvSpPr>
            <a:spLocks noGrp="1"/>
          </p:cNvSpPr>
          <p:nvPr>
            <p:ph type="dt" idx="6"/>
          </p:nvPr>
        </p:nvSpPr>
        <p:spPr/>
        <p:txBody>
          <a:bodyPr/>
          <a:p>
            <a:r>
              <a:rPr lang="en-CA"/>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504000" y="226080"/>
            <a:ext cx="9071280" cy="946080"/>
          </a:xfrm>
          <a:prstGeom prst="rect">
            <a:avLst/>
          </a:prstGeom>
          <a:noFill/>
          <a:ln w="0">
            <a:noFill/>
          </a:ln>
        </p:spPr>
        <p:txBody>
          <a:bodyPr lIns="0" rIns="0" tIns="0" bIns="0" anchor="ctr">
            <a:noAutofit/>
          </a:bodyPr>
          <a:p>
            <a:pPr algn="ctr">
              <a:buNone/>
            </a:pPr>
            <a:endParaRPr b="0" lang="en-CA" sz="4400" spc="-1" strike="noStrike">
              <a:latin typeface="Arial"/>
            </a:endParaRPr>
          </a:p>
        </p:txBody>
      </p:sp>
      <p:sp>
        <p:nvSpPr>
          <p:cNvPr id="68" name="PlaceHolder 2"/>
          <p:cNvSpPr>
            <a:spLocks noGrp="1"/>
          </p:cNvSpPr>
          <p:nvPr>
            <p:ph/>
          </p:nvPr>
        </p:nvSpPr>
        <p:spPr>
          <a:xfrm>
            <a:off x="504000" y="1326600"/>
            <a:ext cx="9071280" cy="1568160"/>
          </a:xfrm>
          <a:prstGeom prst="rect">
            <a:avLst/>
          </a:prstGeom>
          <a:noFill/>
          <a:ln w="0">
            <a:noFill/>
          </a:ln>
        </p:spPr>
        <p:txBody>
          <a:bodyPr lIns="0" rIns="0" tIns="0" bIns="0" anchor="t">
            <a:normAutofit/>
          </a:bodyPr>
          <a:p>
            <a:endParaRPr b="0" lang="en-CA" sz="3200" spc="-1" strike="noStrike">
              <a:latin typeface="Arial"/>
            </a:endParaRPr>
          </a:p>
        </p:txBody>
      </p:sp>
      <p:sp>
        <p:nvSpPr>
          <p:cNvPr id="69" name="PlaceHolder 3"/>
          <p:cNvSpPr>
            <a:spLocks noGrp="1"/>
          </p:cNvSpPr>
          <p:nvPr>
            <p:ph/>
          </p:nvPr>
        </p:nvSpPr>
        <p:spPr>
          <a:xfrm>
            <a:off x="504000" y="3044160"/>
            <a:ext cx="9071280" cy="1568160"/>
          </a:xfrm>
          <a:prstGeom prst="rect">
            <a:avLst/>
          </a:prstGeom>
          <a:noFill/>
          <a:ln w="0">
            <a:noFill/>
          </a:ln>
        </p:spPr>
        <p:txBody>
          <a:bodyPr lIns="0" rIns="0" tIns="0" bIns="0" anchor="t">
            <a:normAutofit/>
          </a:bodyPr>
          <a:p>
            <a:endParaRPr b="0" lang="en-CA"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B0D7D24A-C2C1-492A-A21F-08E5C6D5F018}" type="slidenum">
              <a:t>&lt;#&gt;</a:t>
            </a:fld>
          </a:p>
        </p:txBody>
      </p:sp>
      <p:sp>
        <p:nvSpPr>
          <p:cNvPr id="7" name="PlaceHolder 6"/>
          <p:cNvSpPr>
            <a:spLocks noGrp="1"/>
          </p:cNvSpPr>
          <p:nvPr>
            <p:ph type="dt" idx="6"/>
          </p:nvPr>
        </p:nvSpPr>
        <p:spPr/>
        <p:txBody>
          <a:bodyPr/>
          <a:p>
            <a:r>
              <a:rPr lang="en-CA"/>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504000" y="226080"/>
            <a:ext cx="9071280" cy="946080"/>
          </a:xfrm>
          <a:prstGeom prst="rect">
            <a:avLst/>
          </a:prstGeom>
          <a:noFill/>
          <a:ln w="0">
            <a:noFill/>
          </a:ln>
        </p:spPr>
        <p:txBody>
          <a:bodyPr lIns="0" rIns="0" tIns="0" bIns="0" anchor="ctr">
            <a:noAutofit/>
          </a:bodyPr>
          <a:p>
            <a:pPr algn="ctr">
              <a:buNone/>
            </a:pPr>
            <a:endParaRPr b="0" lang="en-CA" sz="4400" spc="-1" strike="noStrike">
              <a:latin typeface="Arial"/>
            </a:endParaRPr>
          </a:p>
        </p:txBody>
      </p:sp>
      <p:sp>
        <p:nvSpPr>
          <p:cNvPr id="71" name="PlaceHolder 2"/>
          <p:cNvSpPr>
            <a:spLocks noGrp="1"/>
          </p:cNvSpPr>
          <p:nvPr>
            <p:ph/>
          </p:nvPr>
        </p:nvSpPr>
        <p:spPr>
          <a:xfrm>
            <a:off x="504000" y="1326600"/>
            <a:ext cx="4426560" cy="1568160"/>
          </a:xfrm>
          <a:prstGeom prst="rect">
            <a:avLst/>
          </a:prstGeom>
          <a:noFill/>
          <a:ln w="0">
            <a:noFill/>
          </a:ln>
        </p:spPr>
        <p:txBody>
          <a:bodyPr lIns="0" rIns="0" tIns="0" bIns="0" anchor="t">
            <a:normAutofit/>
          </a:bodyPr>
          <a:p>
            <a:endParaRPr b="0" lang="en-CA" sz="3200" spc="-1" strike="noStrike">
              <a:latin typeface="Arial"/>
            </a:endParaRPr>
          </a:p>
        </p:txBody>
      </p:sp>
      <p:sp>
        <p:nvSpPr>
          <p:cNvPr id="72" name="PlaceHolder 3"/>
          <p:cNvSpPr>
            <a:spLocks noGrp="1"/>
          </p:cNvSpPr>
          <p:nvPr>
            <p:ph/>
          </p:nvPr>
        </p:nvSpPr>
        <p:spPr>
          <a:xfrm>
            <a:off x="5152320" y="1326600"/>
            <a:ext cx="4426560" cy="1568160"/>
          </a:xfrm>
          <a:prstGeom prst="rect">
            <a:avLst/>
          </a:prstGeom>
          <a:noFill/>
          <a:ln w="0">
            <a:noFill/>
          </a:ln>
        </p:spPr>
        <p:txBody>
          <a:bodyPr lIns="0" rIns="0" tIns="0" bIns="0" anchor="t">
            <a:normAutofit/>
          </a:bodyPr>
          <a:p>
            <a:endParaRPr b="0" lang="en-CA" sz="3200" spc="-1" strike="noStrike">
              <a:latin typeface="Arial"/>
            </a:endParaRPr>
          </a:p>
        </p:txBody>
      </p:sp>
      <p:sp>
        <p:nvSpPr>
          <p:cNvPr id="73" name="PlaceHolder 4"/>
          <p:cNvSpPr>
            <a:spLocks noGrp="1"/>
          </p:cNvSpPr>
          <p:nvPr>
            <p:ph/>
          </p:nvPr>
        </p:nvSpPr>
        <p:spPr>
          <a:xfrm>
            <a:off x="504000" y="3044160"/>
            <a:ext cx="4426560" cy="1568160"/>
          </a:xfrm>
          <a:prstGeom prst="rect">
            <a:avLst/>
          </a:prstGeom>
          <a:noFill/>
          <a:ln w="0">
            <a:noFill/>
          </a:ln>
        </p:spPr>
        <p:txBody>
          <a:bodyPr lIns="0" rIns="0" tIns="0" bIns="0" anchor="t">
            <a:normAutofit/>
          </a:bodyPr>
          <a:p>
            <a:endParaRPr b="0" lang="en-CA" sz="3200" spc="-1" strike="noStrike">
              <a:latin typeface="Arial"/>
            </a:endParaRPr>
          </a:p>
        </p:txBody>
      </p:sp>
      <p:sp>
        <p:nvSpPr>
          <p:cNvPr id="74" name="PlaceHolder 5"/>
          <p:cNvSpPr>
            <a:spLocks noGrp="1"/>
          </p:cNvSpPr>
          <p:nvPr>
            <p:ph/>
          </p:nvPr>
        </p:nvSpPr>
        <p:spPr>
          <a:xfrm>
            <a:off x="5152320" y="3044160"/>
            <a:ext cx="4426560" cy="1568160"/>
          </a:xfrm>
          <a:prstGeom prst="rect">
            <a:avLst/>
          </a:prstGeom>
          <a:noFill/>
          <a:ln w="0">
            <a:noFill/>
          </a:ln>
        </p:spPr>
        <p:txBody>
          <a:bodyPr lIns="0" rIns="0" tIns="0" bIns="0" anchor="t">
            <a:normAutofit/>
          </a:bodyPr>
          <a:p>
            <a:endParaRPr b="0" lang="en-CA" sz="3200" spc="-1" strike="noStrike">
              <a:latin typeface="Arial"/>
            </a:endParaRPr>
          </a:p>
        </p:txBody>
      </p:sp>
      <p:sp>
        <p:nvSpPr>
          <p:cNvPr id="7" name="PlaceHolder 6"/>
          <p:cNvSpPr>
            <a:spLocks noGrp="1"/>
          </p:cNvSpPr>
          <p:nvPr>
            <p:ph type="ftr" idx="4"/>
          </p:nvPr>
        </p:nvSpPr>
        <p:spPr/>
        <p:txBody>
          <a:bodyPr/>
          <a:p>
            <a:r>
              <a:t>Footer</a:t>
            </a:r>
          </a:p>
        </p:txBody>
      </p:sp>
      <p:sp>
        <p:nvSpPr>
          <p:cNvPr id="8" name="PlaceHolder 7"/>
          <p:cNvSpPr>
            <a:spLocks noGrp="1"/>
          </p:cNvSpPr>
          <p:nvPr>
            <p:ph type="sldNum" idx="5"/>
          </p:nvPr>
        </p:nvSpPr>
        <p:spPr/>
        <p:txBody>
          <a:bodyPr/>
          <a:p>
            <a:fld id="{D5BF862F-1E06-4F0D-BD58-C7EEB256D470}" type="slidenum">
              <a:t>&lt;#&gt;</a:t>
            </a:fld>
          </a:p>
        </p:txBody>
      </p:sp>
      <p:sp>
        <p:nvSpPr>
          <p:cNvPr id="9" name="PlaceHolder 8"/>
          <p:cNvSpPr>
            <a:spLocks noGrp="1"/>
          </p:cNvSpPr>
          <p:nvPr>
            <p:ph type="dt" idx="6"/>
          </p:nvPr>
        </p:nvSpPr>
        <p:spPr/>
        <p:txBody>
          <a:bodyPr/>
          <a:p>
            <a:r>
              <a:rPr lang="en-CA"/>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504000" y="226080"/>
            <a:ext cx="9071280" cy="946080"/>
          </a:xfrm>
          <a:prstGeom prst="rect">
            <a:avLst/>
          </a:prstGeom>
          <a:noFill/>
          <a:ln w="0">
            <a:noFill/>
          </a:ln>
        </p:spPr>
        <p:txBody>
          <a:bodyPr lIns="0" rIns="0" tIns="0" bIns="0" anchor="ctr">
            <a:noAutofit/>
          </a:bodyPr>
          <a:p>
            <a:pPr algn="ctr">
              <a:buNone/>
            </a:pPr>
            <a:endParaRPr b="0" lang="en-CA" sz="4400" spc="-1" strike="noStrike">
              <a:latin typeface="Arial"/>
            </a:endParaRPr>
          </a:p>
        </p:txBody>
      </p:sp>
      <p:sp>
        <p:nvSpPr>
          <p:cNvPr id="76" name="PlaceHolder 2"/>
          <p:cNvSpPr>
            <a:spLocks noGrp="1"/>
          </p:cNvSpPr>
          <p:nvPr>
            <p:ph/>
          </p:nvPr>
        </p:nvSpPr>
        <p:spPr>
          <a:xfrm>
            <a:off x="504000" y="1326600"/>
            <a:ext cx="2920680" cy="1568160"/>
          </a:xfrm>
          <a:prstGeom prst="rect">
            <a:avLst/>
          </a:prstGeom>
          <a:noFill/>
          <a:ln w="0">
            <a:noFill/>
          </a:ln>
        </p:spPr>
        <p:txBody>
          <a:bodyPr lIns="0" rIns="0" tIns="0" bIns="0" anchor="t">
            <a:normAutofit/>
          </a:bodyPr>
          <a:p>
            <a:endParaRPr b="0" lang="en-CA" sz="3200" spc="-1" strike="noStrike">
              <a:latin typeface="Arial"/>
            </a:endParaRPr>
          </a:p>
        </p:txBody>
      </p:sp>
      <p:sp>
        <p:nvSpPr>
          <p:cNvPr id="77" name="PlaceHolder 3"/>
          <p:cNvSpPr>
            <a:spLocks noGrp="1"/>
          </p:cNvSpPr>
          <p:nvPr>
            <p:ph/>
          </p:nvPr>
        </p:nvSpPr>
        <p:spPr>
          <a:xfrm>
            <a:off x="3571200" y="1326600"/>
            <a:ext cx="2920680" cy="1568160"/>
          </a:xfrm>
          <a:prstGeom prst="rect">
            <a:avLst/>
          </a:prstGeom>
          <a:noFill/>
          <a:ln w="0">
            <a:noFill/>
          </a:ln>
        </p:spPr>
        <p:txBody>
          <a:bodyPr lIns="0" rIns="0" tIns="0" bIns="0" anchor="t">
            <a:normAutofit/>
          </a:bodyPr>
          <a:p>
            <a:endParaRPr b="0" lang="en-CA" sz="3200" spc="-1" strike="noStrike">
              <a:latin typeface="Arial"/>
            </a:endParaRPr>
          </a:p>
        </p:txBody>
      </p:sp>
      <p:sp>
        <p:nvSpPr>
          <p:cNvPr id="78" name="PlaceHolder 4"/>
          <p:cNvSpPr>
            <a:spLocks noGrp="1"/>
          </p:cNvSpPr>
          <p:nvPr>
            <p:ph/>
          </p:nvPr>
        </p:nvSpPr>
        <p:spPr>
          <a:xfrm>
            <a:off x="6638040" y="1326600"/>
            <a:ext cx="2920680" cy="1568160"/>
          </a:xfrm>
          <a:prstGeom prst="rect">
            <a:avLst/>
          </a:prstGeom>
          <a:noFill/>
          <a:ln w="0">
            <a:noFill/>
          </a:ln>
        </p:spPr>
        <p:txBody>
          <a:bodyPr lIns="0" rIns="0" tIns="0" bIns="0" anchor="t">
            <a:normAutofit/>
          </a:bodyPr>
          <a:p>
            <a:endParaRPr b="0" lang="en-CA" sz="3200" spc="-1" strike="noStrike">
              <a:latin typeface="Arial"/>
            </a:endParaRPr>
          </a:p>
        </p:txBody>
      </p:sp>
      <p:sp>
        <p:nvSpPr>
          <p:cNvPr id="79" name="PlaceHolder 5"/>
          <p:cNvSpPr>
            <a:spLocks noGrp="1"/>
          </p:cNvSpPr>
          <p:nvPr>
            <p:ph/>
          </p:nvPr>
        </p:nvSpPr>
        <p:spPr>
          <a:xfrm>
            <a:off x="504000" y="3044160"/>
            <a:ext cx="2920680" cy="1568160"/>
          </a:xfrm>
          <a:prstGeom prst="rect">
            <a:avLst/>
          </a:prstGeom>
          <a:noFill/>
          <a:ln w="0">
            <a:noFill/>
          </a:ln>
        </p:spPr>
        <p:txBody>
          <a:bodyPr lIns="0" rIns="0" tIns="0" bIns="0" anchor="t">
            <a:normAutofit/>
          </a:bodyPr>
          <a:p>
            <a:endParaRPr b="0" lang="en-CA" sz="3200" spc="-1" strike="noStrike">
              <a:latin typeface="Arial"/>
            </a:endParaRPr>
          </a:p>
        </p:txBody>
      </p:sp>
      <p:sp>
        <p:nvSpPr>
          <p:cNvPr id="80" name="PlaceHolder 6"/>
          <p:cNvSpPr>
            <a:spLocks noGrp="1"/>
          </p:cNvSpPr>
          <p:nvPr>
            <p:ph/>
          </p:nvPr>
        </p:nvSpPr>
        <p:spPr>
          <a:xfrm>
            <a:off x="3571200" y="3044160"/>
            <a:ext cx="2920680" cy="1568160"/>
          </a:xfrm>
          <a:prstGeom prst="rect">
            <a:avLst/>
          </a:prstGeom>
          <a:noFill/>
          <a:ln w="0">
            <a:noFill/>
          </a:ln>
        </p:spPr>
        <p:txBody>
          <a:bodyPr lIns="0" rIns="0" tIns="0" bIns="0" anchor="t">
            <a:normAutofit/>
          </a:bodyPr>
          <a:p>
            <a:endParaRPr b="0" lang="en-CA" sz="3200" spc="-1" strike="noStrike">
              <a:latin typeface="Arial"/>
            </a:endParaRPr>
          </a:p>
        </p:txBody>
      </p:sp>
      <p:sp>
        <p:nvSpPr>
          <p:cNvPr id="81" name="PlaceHolder 7"/>
          <p:cNvSpPr>
            <a:spLocks noGrp="1"/>
          </p:cNvSpPr>
          <p:nvPr>
            <p:ph/>
          </p:nvPr>
        </p:nvSpPr>
        <p:spPr>
          <a:xfrm>
            <a:off x="6638040" y="3044160"/>
            <a:ext cx="2920680" cy="1568160"/>
          </a:xfrm>
          <a:prstGeom prst="rect">
            <a:avLst/>
          </a:prstGeom>
          <a:noFill/>
          <a:ln w="0">
            <a:noFill/>
          </a:ln>
        </p:spPr>
        <p:txBody>
          <a:bodyPr lIns="0" rIns="0" tIns="0" bIns="0" anchor="t">
            <a:normAutofit/>
          </a:bodyPr>
          <a:p>
            <a:endParaRPr b="0" lang="en-CA" sz="3200" spc="-1" strike="noStrike">
              <a:latin typeface="Arial"/>
            </a:endParaRPr>
          </a:p>
        </p:txBody>
      </p:sp>
      <p:sp>
        <p:nvSpPr>
          <p:cNvPr id="9" name="PlaceHolder 8"/>
          <p:cNvSpPr>
            <a:spLocks noGrp="1"/>
          </p:cNvSpPr>
          <p:nvPr>
            <p:ph type="ftr" idx="4"/>
          </p:nvPr>
        </p:nvSpPr>
        <p:spPr/>
        <p:txBody>
          <a:bodyPr/>
          <a:p>
            <a:r>
              <a:t>Footer</a:t>
            </a:r>
          </a:p>
        </p:txBody>
      </p:sp>
      <p:sp>
        <p:nvSpPr>
          <p:cNvPr id="10" name="PlaceHolder 9"/>
          <p:cNvSpPr>
            <a:spLocks noGrp="1"/>
          </p:cNvSpPr>
          <p:nvPr>
            <p:ph type="sldNum" idx="5"/>
          </p:nvPr>
        </p:nvSpPr>
        <p:spPr/>
        <p:txBody>
          <a:bodyPr/>
          <a:p>
            <a:fld id="{1F5608C7-1BD8-4AD1-A652-8CAD5BACE108}" type="slidenum">
              <a:t>&lt;#&gt;</a:t>
            </a:fld>
          </a:p>
        </p:txBody>
      </p:sp>
      <p:sp>
        <p:nvSpPr>
          <p:cNvPr id="11" name="PlaceHolder 10"/>
          <p:cNvSpPr>
            <a:spLocks noGrp="1"/>
          </p:cNvSpPr>
          <p:nvPr>
            <p:ph type="dt" idx="6"/>
          </p:nvPr>
        </p:nvSpPr>
        <p:spPr/>
        <p:txBody>
          <a:bodyPr/>
          <a:p>
            <a:r>
              <a:rPr lang="en-CA"/>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226080"/>
            <a:ext cx="9071280" cy="946080"/>
          </a:xfrm>
          <a:prstGeom prst="rect">
            <a:avLst/>
          </a:prstGeom>
          <a:noFill/>
          <a:ln w="0">
            <a:noFill/>
          </a:ln>
        </p:spPr>
        <p:txBody>
          <a:bodyPr lIns="0" rIns="0" tIns="0" bIns="0" anchor="ctr">
            <a:noAutofit/>
          </a:bodyPr>
          <a:p>
            <a:pPr algn="ctr">
              <a:buNone/>
            </a:pPr>
            <a:endParaRPr b="0" lang="en-CA" sz="4400" spc="-1" strike="noStrike">
              <a:latin typeface="Arial"/>
            </a:endParaRPr>
          </a:p>
        </p:txBody>
      </p:sp>
      <p:sp>
        <p:nvSpPr>
          <p:cNvPr id="8" name="PlaceHolder 2"/>
          <p:cNvSpPr>
            <a:spLocks noGrp="1"/>
          </p:cNvSpPr>
          <p:nvPr>
            <p:ph/>
          </p:nvPr>
        </p:nvSpPr>
        <p:spPr>
          <a:xfrm>
            <a:off x="504000" y="1326600"/>
            <a:ext cx="9071280" cy="3287880"/>
          </a:xfrm>
          <a:prstGeom prst="rect">
            <a:avLst/>
          </a:prstGeom>
          <a:noFill/>
          <a:ln w="0">
            <a:noFill/>
          </a:ln>
        </p:spPr>
        <p:txBody>
          <a:bodyPr lIns="0" rIns="0" tIns="0" bIns="0" anchor="t">
            <a:normAutofit/>
          </a:bodyPr>
          <a:p>
            <a:endParaRPr b="0" lang="en-CA"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2BB09BCD-D716-40C9-8E51-0C01DDD003F3}" type="slidenum">
              <a:t>&lt;#&gt;</a:t>
            </a:fld>
          </a:p>
        </p:txBody>
      </p:sp>
      <p:sp>
        <p:nvSpPr>
          <p:cNvPr id="6" name="PlaceHolder 5"/>
          <p:cNvSpPr>
            <a:spLocks noGrp="1"/>
          </p:cNvSpPr>
          <p:nvPr>
            <p:ph type="dt" idx="3"/>
          </p:nvPr>
        </p:nvSpPr>
        <p:spPr/>
        <p:txBody>
          <a:bodyPr/>
          <a:p>
            <a:r>
              <a:rPr lang="en-CA"/>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226080"/>
            <a:ext cx="9071280" cy="946080"/>
          </a:xfrm>
          <a:prstGeom prst="rect">
            <a:avLst/>
          </a:prstGeom>
          <a:noFill/>
          <a:ln w="0">
            <a:noFill/>
          </a:ln>
        </p:spPr>
        <p:txBody>
          <a:bodyPr lIns="0" rIns="0" tIns="0" bIns="0" anchor="ctr">
            <a:noAutofit/>
          </a:bodyPr>
          <a:p>
            <a:pPr algn="ctr">
              <a:buNone/>
            </a:pPr>
            <a:endParaRPr b="0" lang="en-CA" sz="4400" spc="-1" strike="noStrike">
              <a:latin typeface="Arial"/>
            </a:endParaRPr>
          </a:p>
        </p:txBody>
      </p:sp>
      <p:sp>
        <p:nvSpPr>
          <p:cNvPr id="10" name="PlaceHolder 2"/>
          <p:cNvSpPr>
            <a:spLocks noGrp="1"/>
          </p:cNvSpPr>
          <p:nvPr>
            <p:ph/>
          </p:nvPr>
        </p:nvSpPr>
        <p:spPr>
          <a:xfrm>
            <a:off x="504000" y="1326600"/>
            <a:ext cx="4426560" cy="3287880"/>
          </a:xfrm>
          <a:prstGeom prst="rect">
            <a:avLst/>
          </a:prstGeom>
          <a:noFill/>
          <a:ln w="0">
            <a:noFill/>
          </a:ln>
        </p:spPr>
        <p:txBody>
          <a:bodyPr lIns="0" rIns="0" tIns="0" bIns="0" anchor="t">
            <a:normAutofit/>
          </a:bodyPr>
          <a:p>
            <a:endParaRPr b="0" lang="en-CA" sz="3200" spc="-1" strike="noStrike">
              <a:latin typeface="Arial"/>
            </a:endParaRPr>
          </a:p>
        </p:txBody>
      </p:sp>
      <p:sp>
        <p:nvSpPr>
          <p:cNvPr id="11" name="PlaceHolder 3"/>
          <p:cNvSpPr>
            <a:spLocks noGrp="1"/>
          </p:cNvSpPr>
          <p:nvPr>
            <p:ph/>
          </p:nvPr>
        </p:nvSpPr>
        <p:spPr>
          <a:xfrm>
            <a:off x="5152320" y="1326600"/>
            <a:ext cx="4426560" cy="3287880"/>
          </a:xfrm>
          <a:prstGeom prst="rect">
            <a:avLst/>
          </a:prstGeom>
          <a:noFill/>
          <a:ln w="0">
            <a:noFill/>
          </a:ln>
        </p:spPr>
        <p:txBody>
          <a:bodyPr lIns="0" rIns="0" tIns="0" bIns="0" anchor="t">
            <a:normAutofit/>
          </a:bodyPr>
          <a:p>
            <a:endParaRPr b="0" lang="en-CA"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3FA7D973-EAA3-4DEF-83AE-B36D78A2AA34}" type="slidenum">
              <a:t>&lt;#&gt;</a:t>
            </a:fld>
          </a:p>
        </p:txBody>
      </p:sp>
      <p:sp>
        <p:nvSpPr>
          <p:cNvPr id="7" name="PlaceHolder 6"/>
          <p:cNvSpPr>
            <a:spLocks noGrp="1"/>
          </p:cNvSpPr>
          <p:nvPr>
            <p:ph type="dt" idx="3"/>
          </p:nvPr>
        </p:nvSpPr>
        <p:spPr/>
        <p:txBody>
          <a:bodyPr/>
          <a:p>
            <a:r>
              <a:rPr lang="en-CA"/>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226080"/>
            <a:ext cx="9071280" cy="946080"/>
          </a:xfrm>
          <a:prstGeom prst="rect">
            <a:avLst/>
          </a:prstGeom>
          <a:noFill/>
          <a:ln w="0">
            <a:noFill/>
          </a:ln>
        </p:spPr>
        <p:txBody>
          <a:bodyPr lIns="0" rIns="0" tIns="0" bIns="0" anchor="ctr">
            <a:noAutofit/>
          </a:bodyPr>
          <a:p>
            <a:pPr algn="ctr">
              <a:buNone/>
            </a:pPr>
            <a:endParaRPr b="0" lang="en-CA" sz="44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A5CFCFBE-E781-4B97-ADBB-345F33CE1B01}" type="slidenum">
              <a:t>&lt;#&gt;</a:t>
            </a:fld>
          </a:p>
        </p:txBody>
      </p:sp>
      <p:sp>
        <p:nvSpPr>
          <p:cNvPr id="5" name="PlaceHolder 4"/>
          <p:cNvSpPr>
            <a:spLocks noGrp="1"/>
          </p:cNvSpPr>
          <p:nvPr>
            <p:ph type="dt" idx="3"/>
          </p:nvPr>
        </p:nvSpPr>
        <p:spPr/>
        <p:txBody>
          <a:bodyPr/>
          <a:p>
            <a:r>
              <a:rPr lang="en-CA"/>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226080"/>
            <a:ext cx="9071280" cy="4386600"/>
          </a:xfrm>
          <a:prstGeom prst="rect">
            <a:avLst/>
          </a:prstGeom>
          <a:noFill/>
          <a:ln w="0">
            <a:noFill/>
          </a:ln>
        </p:spPr>
        <p:txBody>
          <a:bodyPr lIns="0" rIns="0" tIns="0" bIns="0" anchor="ctr">
            <a:noAutofit/>
          </a:bodyPr>
          <a:p>
            <a:pPr algn="ctr">
              <a:buNone/>
            </a:pPr>
            <a:endParaRPr b="0" lang="en-CA" sz="32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F5D9FF74-56DC-4E22-A192-BC76875542F5}" type="slidenum">
              <a:t>&lt;#&gt;</a:t>
            </a:fld>
          </a:p>
        </p:txBody>
      </p:sp>
      <p:sp>
        <p:nvSpPr>
          <p:cNvPr id="5" name="PlaceHolder 4"/>
          <p:cNvSpPr>
            <a:spLocks noGrp="1"/>
          </p:cNvSpPr>
          <p:nvPr>
            <p:ph type="dt" idx="3"/>
          </p:nvPr>
        </p:nvSpPr>
        <p:spPr/>
        <p:txBody>
          <a:bodyPr/>
          <a:p>
            <a:r>
              <a:rPr lang="en-CA"/>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226080"/>
            <a:ext cx="9071280" cy="946080"/>
          </a:xfrm>
          <a:prstGeom prst="rect">
            <a:avLst/>
          </a:prstGeom>
          <a:noFill/>
          <a:ln w="0">
            <a:noFill/>
          </a:ln>
        </p:spPr>
        <p:txBody>
          <a:bodyPr lIns="0" rIns="0" tIns="0" bIns="0" anchor="ctr">
            <a:noAutofit/>
          </a:bodyPr>
          <a:p>
            <a:pPr algn="ctr">
              <a:buNone/>
            </a:pPr>
            <a:endParaRPr b="0" lang="en-CA" sz="4400" spc="-1" strike="noStrike">
              <a:latin typeface="Arial"/>
            </a:endParaRPr>
          </a:p>
        </p:txBody>
      </p:sp>
      <p:sp>
        <p:nvSpPr>
          <p:cNvPr id="15" name="PlaceHolder 2"/>
          <p:cNvSpPr>
            <a:spLocks noGrp="1"/>
          </p:cNvSpPr>
          <p:nvPr>
            <p:ph/>
          </p:nvPr>
        </p:nvSpPr>
        <p:spPr>
          <a:xfrm>
            <a:off x="504000" y="1326600"/>
            <a:ext cx="4426560" cy="1568160"/>
          </a:xfrm>
          <a:prstGeom prst="rect">
            <a:avLst/>
          </a:prstGeom>
          <a:noFill/>
          <a:ln w="0">
            <a:noFill/>
          </a:ln>
        </p:spPr>
        <p:txBody>
          <a:bodyPr lIns="0" rIns="0" tIns="0" bIns="0" anchor="t">
            <a:normAutofit/>
          </a:bodyPr>
          <a:p>
            <a:endParaRPr b="0" lang="en-CA" sz="3200" spc="-1" strike="noStrike">
              <a:latin typeface="Arial"/>
            </a:endParaRPr>
          </a:p>
        </p:txBody>
      </p:sp>
      <p:sp>
        <p:nvSpPr>
          <p:cNvPr id="16" name="PlaceHolder 3"/>
          <p:cNvSpPr>
            <a:spLocks noGrp="1"/>
          </p:cNvSpPr>
          <p:nvPr>
            <p:ph/>
          </p:nvPr>
        </p:nvSpPr>
        <p:spPr>
          <a:xfrm>
            <a:off x="5152320" y="1326600"/>
            <a:ext cx="4426560" cy="3287880"/>
          </a:xfrm>
          <a:prstGeom prst="rect">
            <a:avLst/>
          </a:prstGeom>
          <a:noFill/>
          <a:ln w="0">
            <a:noFill/>
          </a:ln>
        </p:spPr>
        <p:txBody>
          <a:bodyPr lIns="0" rIns="0" tIns="0" bIns="0" anchor="t">
            <a:normAutofit/>
          </a:bodyPr>
          <a:p>
            <a:endParaRPr b="0" lang="en-CA" sz="3200" spc="-1" strike="noStrike">
              <a:latin typeface="Arial"/>
            </a:endParaRPr>
          </a:p>
        </p:txBody>
      </p:sp>
      <p:sp>
        <p:nvSpPr>
          <p:cNvPr id="17" name="PlaceHolder 4"/>
          <p:cNvSpPr>
            <a:spLocks noGrp="1"/>
          </p:cNvSpPr>
          <p:nvPr>
            <p:ph/>
          </p:nvPr>
        </p:nvSpPr>
        <p:spPr>
          <a:xfrm>
            <a:off x="504000" y="3044160"/>
            <a:ext cx="4426560" cy="1568160"/>
          </a:xfrm>
          <a:prstGeom prst="rect">
            <a:avLst/>
          </a:prstGeom>
          <a:noFill/>
          <a:ln w="0">
            <a:noFill/>
          </a:ln>
        </p:spPr>
        <p:txBody>
          <a:bodyPr lIns="0" rIns="0" tIns="0" bIns="0" anchor="t">
            <a:normAutofit/>
          </a:bodyPr>
          <a:p>
            <a:endParaRPr b="0" lang="en-CA"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8423C5CC-D960-4D33-8429-51A10348CC28}" type="slidenum">
              <a:t>&lt;#&gt;</a:t>
            </a:fld>
          </a:p>
        </p:txBody>
      </p:sp>
      <p:sp>
        <p:nvSpPr>
          <p:cNvPr id="8" name="PlaceHolder 7"/>
          <p:cNvSpPr>
            <a:spLocks noGrp="1"/>
          </p:cNvSpPr>
          <p:nvPr>
            <p:ph type="dt" idx="3"/>
          </p:nvPr>
        </p:nvSpPr>
        <p:spPr/>
        <p:txBody>
          <a:bodyPr/>
          <a:p>
            <a:r>
              <a:rPr lang="en-CA"/>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226080"/>
            <a:ext cx="9071280" cy="946080"/>
          </a:xfrm>
          <a:prstGeom prst="rect">
            <a:avLst/>
          </a:prstGeom>
          <a:noFill/>
          <a:ln w="0">
            <a:noFill/>
          </a:ln>
        </p:spPr>
        <p:txBody>
          <a:bodyPr lIns="0" rIns="0" tIns="0" bIns="0" anchor="ctr">
            <a:noAutofit/>
          </a:bodyPr>
          <a:p>
            <a:pPr algn="ctr">
              <a:buNone/>
            </a:pPr>
            <a:endParaRPr b="0" lang="en-CA" sz="4400" spc="-1" strike="noStrike">
              <a:latin typeface="Arial"/>
            </a:endParaRPr>
          </a:p>
        </p:txBody>
      </p:sp>
      <p:sp>
        <p:nvSpPr>
          <p:cNvPr id="19" name="PlaceHolder 2"/>
          <p:cNvSpPr>
            <a:spLocks noGrp="1"/>
          </p:cNvSpPr>
          <p:nvPr>
            <p:ph/>
          </p:nvPr>
        </p:nvSpPr>
        <p:spPr>
          <a:xfrm>
            <a:off x="504000" y="1326600"/>
            <a:ext cx="4426560" cy="3287880"/>
          </a:xfrm>
          <a:prstGeom prst="rect">
            <a:avLst/>
          </a:prstGeom>
          <a:noFill/>
          <a:ln w="0">
            <a:noFill/>
          </a:ln>
        </p:spPr>
        <p:txBody>
          <a:bodyPr lIns="0" rIns="0" tIns="0" bIns="0" anchor="t">
            <a:normAutofit/>
          </a:bodyPr>
          <a:p>
            <a:endParaRPr b="0" lang="en-CA" sz="3200" spc="-1" strike="noStrike">
              <a:latin typeface="Arial"/>
            </a:endParaRPr>
          </a:p>
        </p:txBody>
      </p:sp>
      <p:sp>
        <p:nvSpPr>
          <p:cNvPr id="20" name="PlaceHolder 3"/>
          <p:cNvSpPr>
            <a:spLocks noGrp="1"/>
          </p:cNvSpPr>
          <p:nvPr>
            <p:ph/>
          </p:nvPr>
        </p:nvSpPr>
        <p:spPr>
          <a:xfrm>
            <a:off x="5152320" y="1326600"/>
            <a:ext cx="4426560" cy="1568160"/>
          </a:xfrm>
          <a:prstGeom prst="rect">
            <a:avLst/>
          </a:prstGeom>
          <a:noFill/>
          <a:ln w="0">
            <a:noFill/>
          </a:ln>
        </p:spPr>
        <p:txBody>
          <a:bodyPr lIns="0" rIns="0" tIns="0" bIns="0" anchor="t">
            <a:normAutofit/>
          </a:bodyPr>
          <a:p>
            <a:endParaRPr b="0" lang="en-CA" sz="3200" spc="-1" strike="noStrike">
              <a:latin typeface="Arial"/>
            </a:endParaRPr>
          </a:p>
        </p:txBody>
      </p:sp>
      <p:sp>
        <p:nvSpPr>
          <p:cNvPr id="21" name="PlaceHolder 4"/>
          <p:cNvSpPr>
            <a:spLocks noGrp="1"/>
          </p:cNvSpPr>
          <p:nvPr>
            <p:ph/>
          </p:nvPr>
        </p:nvSpPr>
        <p:spPr>
          <a:xfrm>
            <a:off x="5152320" y="3044160"/>
            <a:ext cx="4426560" cy="1568160"/>
          </a:xfrm>
          <a:prstGeom prst="rect">
            <a:avLst/>
          </a:prstGeom>
          <a:noFill/>
          <a:ln w="0">
            <a:noFill/>
          </a:ln>
        </p:spPr>
        <p:txBody>
          <a:bodyPr lIns="0" rIns="0" tIns="0" bIns="0" anchor="t">
            <a:normAutofit/>
          </a:bodyPr>
          <a:p>
            <a:endParaRPr b="0" lang="en-CA"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9E3E1703-26BA-4C35-8CE9-FA4DE03AF701}" type="slidenum">
              <a:t>&lt;#&gt;</a:t>
            </a:fld>
          </a:p>
        </p:txBody>
      </p:sp>
      <p:sp>
        <p:nvSpPr>
          <p:cNvPr id="8" name="PlaceHolder 7"/>
          <p:cNvSpPr>
            <a:spLocks noGrp="1"/>
          </p:cNvSpPr>
          <p:nvPr>
            <p:ph type="dt" idx="3"/>
          </p:nvPr>
        </p:nvSpPr>
        <p:spPr/>
        <p:txBody>
          <a:bodyPr/>
          <a:p>
            <a:r>
              <a:rPr lang="en-CA"/>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226080"/>
            <a:ext cx="9071280" cy="946080"/>
          </a:xfrm>
          <a:prstGeom prst="rect">
            <a:avLst/>
          </a:prstGeom>
          <a:noFill/>
          <a:ln w="0">
            <a:noFill/>
          </a:ln>
        </p:spPr>
        <p:txBody>
          <a:bodyPr lIns="0" rIns="0" tIns="0" bIns="0" anchor="ctr">
            <a:noAutofit/>
          </a:bodyPr>
          <a:p>
            <a:pPr algn="ctr">
              <a:buNone/>
            </a:pPr>
            <a:endParaRPr b="0" lang="en-CA" sz="4400" spc="-1" strike="noStrike">
              <a:latin typeface="Arial"/>
            </a:endParaRPr>
          </a:p>
        </p:txBody>
      </p:sp>
      <p:sp>
        <p:nvSpPr>
          <p:cNvPr id="23" name="PlaceHolder 2"/>
          <p:cNvSpPr>
            <a:spLocks noGrp="1"/>
          </p:cNvSpPr>
          <p:nvPr>
            <p:ph/>
          </p:nvPr>
        </p:nvSpPr>
        <p:spPr>
          <a:xfrm>
            <a:off x="504000" y="1326600"/>
            <a:ext cx="4426560" cy="1568160"/>
          </a:xfrm>
          <a:prstGeom prst="rect">
            <a:avLst/>
          </a:prstGeom>
          <a:noFill/>
          <a:ln w="0">
            <a:noFill/>
          </a:ln>
        </p:spPr>
        <p:txBody>
          <a:bodyPr lIns="0" rIns="0" tIns="0" bIns="0" anchor="t">
            <a:normAutofit/>
          </a:bodyPr>
          <a:p>
            <a:endParaRPr b="0" lang="en-CA" sz="3200" spc="-1" strike="noStrike">
              <a:latin typeface="Arial"/>
            </a:endParaRPr>
          </a:p>
        </p:txBody>
      </p:sp>
      <p:sp>
        <p:nvSpPr>
          <p:cNvPr id="24" name="PlaceHolder 3"/>
          <p:cNvSpPr>
            <a:spLocks noGrp="1"/>
          </p:cNvSpPr>
          <p:nvPr>
            <p:ph/>
          </p:nvPr>
        </p:nvSpPr>
        <p:spPr>
          <a:xfrm>
            <a:off x="5152320" y="1326600"/>
            <a:ext cx="4426560" cy="1568160"/>
          </a:xfrm>
          <a:prstGeom prst="rect">
            <a:avLst/>
          </a:prstGeom>
          <a:noFill/>
          <a:ln w="0">
            <a:noFill/>
          </a:ln>
        </p:spPr>
        <p:txBody>
          <a:bodyPr lIns="0" rIns="0" tIns="0" bIns="0" anchor="t">
            <a:normAutofit/>
          </a:bodyPr>
          <a:p>
            <a:endParaRPr b="0" lang="en-CA" sz="3200" spc="-1" strike="noStrike">
              <a:latin typeface="Arial"/>
            </a:endParaRPr>
          </a:p>
        </p:txBody>
      </p:sp>
      <p:sp>
        <p:nvSpPr>
          <p:cNvPr id="25" name="PlaceHolder 4"/>
          <p:cNvSpPr>
            <a:spLocks noGrp="1"/>
          </p:cNvSpPr>
          <p:nvPr>
            <p:ph/>
          </p:nvPr>
        </p:nvSpPr>
        <p:spPr>
          <a:xfrm>
            <a:off x="504000" y="3044160"/>
            <a:ext cx="9071280" cy="1568160"/>
          </a:xfrm>
          <a:prstGeom prst="rect">
            <a:avLst/>
          </a:prstGeom>
          <a:noFill/>
          <a:ln w="0">
            <a:noFill/>
          </a:ln>
        </p:spPr>
        <p:txBody>
          <a:bodyPr lIns="0" rIns="0" tIns="0" bIns="0" anchor="t">
            <a:normAutofit/>
          </a:bodyPr>
          <a:p>
            <a:endParaRPr b="0" lang="en-CA"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24FDF0A9-EEDA-4216-9165-B92D2FD76A5F}" type="slidenum">
              <a:t>&lt;#&gt;</a:t>
            </a:fld>
          </a:p>
        </p:txBody>
      </p:sp>
      <p:sp>
        <p:nvSpPr>
          <p:cNvPr id="8" name="PlaceHolder 7"/>
          <p:cNvSpPr>
            <a:spLocks noGrp="1"/>
          </p:cNvSpPr>
          <p:nvPr>
            <p:ph type="dt" idx="3"/>
          </p:nvPr>
        </p:nvSpPr>
        <p:spPr/>
        <p:txBody>
          <a:bodyPr/>
          <a:p>
            <a:r>
              <a:rPr lang="en-CA"/>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226080"/>
            <a:ext cx="9071280" cy="946080"/>
          </a:xfrm>
          <a:prstGeom prst="rect">
            <a:avLst/>
          </a:prstGeom>
          <a:noFill/>
          <a:ln w="0">
            <a:noFill/>
          </a:ln>
        </p:spPr>
        <p:txBody>
          <a:bodyPr lIns="0" rIns="0" tIns="0" bIns="0" anchor="ctr">
            <a:noAutofit/>
          </a:bodyPr>
          <a:p>
            <a:r>
              <a:rPr b="0" lang="en-CA" sz="1800" spc="-1" strike="noStrike">
                <a:latin typeface="Arial"/>
              </a:rPr>
              <a:t>Click to edit the title text format</a:t>
            </a:r>
            <a:endParaRPr b="0" lang="en-CA" sz="1800" spc="-1" strike="noStrike">
              <a:latin typeface="Arial"/>
            </a:endParaRPr>
          </a:p>
        </p:txBody>
      </p:sp>
      <p:sp>
        <p:nvSpPr>
          <p:cNvPr id="1" name="PlaceHolder 2"/>
          <p:cNvSpPr>
            <a:spLocks noGrp="1"/>
          </p:cNvSpPr>
          <p:nvPr>
            <p:ph type="ftr" idx="1"/>
          </p:nvPr>
        </p:nvSpPr>
        <p:spPr>
          <a:xfrm>
            <a:off x="3447360" y="5165280"/>
            <a:ext cx="3194640" cy="390240"/>
          </a:xfrm>
          <a:prstGeom prst="rect">
            <a:avLst/>
          </a:prstGeom>
          <a:noFill/>
          <a:ln w="0">
            <a:noFill/>
          </a:ln>
        </p:spPr>
        <p:txBody>
          <a:bodyPr lIns="0" rIns="0" tIns="0" bIns="0" anchor="t">
            <a:noAutofit/>
          </a:bodyPr>
          <a:lstStyle>
            <a:lvl1pPr algn="ctr">
              <a:lnSpc>
                <a:spcPct val="100000"/>
              </a:lnSpc>
              <a:buNone/>
              <a:defRPr b="0" lang="en-CA" sz="1400" spc="-1" strike="noStrike">
                <a:latin typeface="Times New Roman"/>
              </a:defRPr>
            </a:lvl1pPr>
          </a:lstStyle>
          <a:p>
            <a:pPr algn="ctr">
              <a:lnSpc>
                <a:spcPct val="100000"/>
              </a:lnSpc>
              <a:buNone/>
            </a:pPr>
            <a:r>
              <a:rPr b="0" lang="en-CA" sz="1400" spc="-1" strike="noStrike">
                <a:latin typeface="Times New Roman"/>
              </a:rPr>
              <a:t>&lt;footer&gt;</a:t>
            </a:r>
            <a:endParaRPr b="0" lang="en-CA" sz="1400" spc="-1" strike="noStrike">
              <a:latin typeface="Times New Roman"/>
            </a:endParaRPr>
          </a:p>
        </p:txBody>
      </p:sp>
      <p:sp>
        <p:nvSpPr>
          <p:cNvPr id="2" name="PlaceHolder 3"/>
          <p:cNvSpPr>
            <a:spLocks noGrp="1"/>
          </p:cNvSpPr>
          <p:nvPr>
            <p:ph type="sldNum" idx="2"/>
          </p:nvPr>
        </p:nvSpPr>
        <p:spPr>
          <a:xfrm>
            <a:off x="7227360" y="5165280"/>
            <a:ext cx="2347920" cy="390240"/>
          </a:xfrm>
          <a:prstGeom prst="rect">
            <a:avLst/>
          </a:prstGeom>
          <a:noFill/>
          <a:ln w="0">
            <a:noFill/>
          </a:ln>
        </p:spPr>
        <p:txBody>
          <a:bodyPr lIns="0" rIns="0" tIns="0" bIns="0" anchor="t">
            <a:noAutofit/>
          </a:bodyPr>
          <a:lstStyle>
            <a:lvl1pPr algn="r">
              <a:lnSpc>
                <a:spcPct val="100000"/>
              </a:lnSpc>
              <a:buNone/>
              <a:defRPr b="0" lang="en-CA" sz="1400" spc="-1" strike="noStrike">
                <a:latin typeface="Times New Roman"/>
              </a:defRPr>
            </a:lvl1pPr>
          </a:lstStyle>
          <a:p>
            <a:pPr algn="r">
              <a:lnSpc>
                <a:spcPct val="100000"/>
              </a:lnSpc>
              <a:buNone/>
            </a:pPr>
            <a:fld id="{C44CA653-43EB-4171-B085-6D2D5CCC2292}" type="slidenum">
              <a:rPr b="0" lang="en-CA" sz="1400" spc="-1" strike="noStrike">
                <a:latin typeface="Times New Roman"/>
              </a:rPr>
              <a:t>&lt;number&gt;</a:t>
            </a:fld>
            <a:endParaRPr b="0" lang="en-CA" sz="1400" spc="-1" strike="noStrike">
              <a:latin typeface="Times New Roman"/>
            </a:endParaRPr>
          </a:p>
        </p:txBody>
      </p:sp>
      <p:sp>
        <p:nvSpPr>
          <p:cNvPr id="3" name="PlaceHolder 4"/>
          <p:cNvSpPr>
            <a:spLocks noGrp="1"/>
          </p:cNvSpPr>
          <p:nvPr>
            <p:ph type="dt" idx="3"/>
          </p:nvPr>
        </p:nvSpPr>
        <p:spPr>
          <a:xfrm>
            <a:off x="504000" y="5165280"/>
            <a:ext cx="2347920" cy="390240"/>
          </a:xfrm>
          <a:prstGeom prst="rect">
            <a:avLst/>
          </a:prstGeom>
          <a:noFill/>
          <a:ln w="0">
            <a:noFill/>
          </a:ln>
        </p:spPr>
        <p:txBody>
          <a:bodyPr lIns="0" rIns="0" tIns="0" bIns="0" anchor="t">
            <a:noAutofit/>
          </a:bodyPr>
          <a:lstStyle>
            <a:lvl1pPr>
              <a:defRPr b="0" lang="en-CA" sz="1400" spc="-1" strike="noStrike">
                <a:latin typeface="Times New Roman"/>
              </a:defRPr>
            </a:lvl1pPr>
          </a:lstStyle>
          <a:p>
            <a:r>
              <a:rPr b="0" lang="en-CA" sz="1400" spc="-1" strike="noStrike">
                <a:latin typeface="Times New Roman"/>
              </a:rPr>
              <a:t>&lt;date/time&gt;</a:t>
            </a:r>
            <a:endParaRPr b="0" lang="en-CA" sz="1400" spc="-1" strike="noStrike">
              <a:latin typeface="Times New Roman"/>
            </a:endParaRPr>
          </a:p>
        </p:txBody>
      </p:sp>
      <p:sp>
        <p:nvSpPr>
          <p:cNvPr id="4" name="PlaceHolder 5"/>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CA" sz="3200" spc="-1" strike="noStrike">
                <a:latin typeface="Arial"/>
              </a:rPr>
              <a:t>Click to edit the outline text format</a:t>
            </a:r>
            <a:endParaRPr b="0" lang="en-CA" sz="3200" spc="-1" strike="noStrike">
              <a:latin typeface="Arial"/>
            </a:endParaRPr>
          </a:p>
          <a:p>
            <a:pPr lvl="1" marL="864000" indent="-324000">
              <a:spcBef>
                <a:spcPts val="1134"/>
              </a:spcBef>
              <a:buClr>
                <a:srgbClr val="000000"/>
              </a:buClr>
              <a:buSzPct val="75000"/>
              <a:buFont typeface="Symbol" charset="2"/>
              <a:buChar char=""/>
            </a:pPr>
            <a:r>
              <a:rPr b="0" lang="en-CA" sz="2800" spc="-1" strike="noStrike">
                <a:latin typeface="Arial"/>
              </a:rPr>
              <a:t>Second Outline Level</a:t>
            </a:r>
            <a:endParaRPr b="0" lang="en-CA" sz="2800" spc="-1" strike="noStrike">
              <a:latin typeface="Arial"/>
            </a:endParaRPr>
          </a:p>
          <a:p>
            <a:pPr lvl="2" marL="1296000" indent="-288000">
              <a:spcBef>
                <a:spcPts val="850"/>
              </a:spcBef>
              <a:buClr>
                <a:srgbClr val="000000"/>
              </a:buClr>
              <a:buSzPct val="45000"/>
              <a:buFont typeface="Wingdings" charset="2"/>
              <a:buChar char=""/>
            </a:pPr>
            <a:r>
              <a:rPr b="0" lang="en-CA" sz="2400" spc="-1" strike="noStrike">
                <a:latin typeface="Arial"/>
              </a:rPr>
              <a:t>Third Outline Level</a:t>
            </a:r>
            <a:endParaRPr b="0" lang="en-CA" sz="2400" spc="-1" strike="noStrike">
              <a:latin typeface="Arial"/>
            </a:endParaRPr>
          </a:p>
          <a:p>
            <a:pPr lvl="3" marL="1728000" indent="-216000">
              <a:spcBef>
                <a:spcPts val="567"/>
              </a:spcBef>
              <a:buClr>
                <a:srgbClr val="000000"/>
              </a:buClr>
              <a:buSzPct val="75000"/>
              <a:buFont typeface="Symbol" charset="2"/>
              <a:buChar char=""/>
            </a:pPr>
            <a:r>
              <a:rPr b="0" lang="en-CA" sz="2000" spc="-1" strike="noStrike">
                <a:latin typeface="Arial"/>
              </a:rPr>
              <a:t>Fourth Outline Level</a:t>
            </a:r>
            <a:endParaRPr b="0" lang="en-CA" sz="2000" spc="-1" strike="noStrike">
              <a:latin typeface="Arial"/>
            </a:endParaRPr>
          </a:p>
          <a:p>
            <a:pPr lvl="4" marL="2160000" indent="-216000">
              <a:spcBef>
                <a:spcPts val="283"/>
              </a:spcBef>
              <a:buClr>
                <a:srgbClr val="000000"/>
              </a:buClr>
              <a:buSzPct val="45000"/>
              <a:buFont typeface="Wingdings" charset="2"/>
              <a:buChar char=""/>
            </a:pPr>
            <a:r>
              <a:rPr b="0" lang="en-CA" sz="2000" spc="-1" strike="noStrike">
                <a:latin typeface="Arial"/>
              </a:rPr>
              <a:t>Fifth Outline Level</a:t>
            </a:r>
            <a:endParaRPr b="0" lang="en-CA" sz="2000" spc="-1" strike="noStrike">
              <a:latin typeface="Arial"/>
            </a:endParaRPr>
          </a:p>
          <a:p>
            <a:pPr lvl="5" marL="2592000" indent="-216000">
              <a:spcBef>
                <a:spcPts val="283"/>
              </a:spcBef>
              <a:buClr>
                <a:srgbClr val="000000"/>
              </a:buClr>
              <a:buSzPct val="45000"/>
              <a:buFont typeface="Wingdings" charset="2"/>
              <a:buChar char=""/>
            </a:pPr>
            <a:r>
              <a:rPr b="0" lang="en-CA" sz="2000" spc="-1" strike="noStrike">
                <a:latin typeface="Arial"/>
              </a:rPr>
              <a:t>Sixth Outline Level</a:t>
            </a:r>
            <a:endParaRPr b="0" lang="en-CA" sz="2000" spc="-1" strike="noStrike">
              <a:latin typeface="Arial"/>
            </a:endParaRPr>
          </a:p>
          <a:p>
            <a:pPr lvl="6" marL="3024000" indent="-216000">
              <a:spcBef>
                <a:spcPts val="283"/>
              </a:spcBef>
              <a:buClr>
                <a:srgbClr val="000000"/>
              </a:buClr>
              <a:buSzPct val="45000"/>
              <a:buFont typeface="Wingdings" charset="2"/>
              <a:buChar char=""/>
            </a:pPr>
            <a:r>
              <a:rPr b="0" lang="en-CA" sz="2000" spc="-1" strike="noStrike">
                <a:latin typeface="Arial"/>
              </a:rPr>
              <a:t>Seventh Outline Level</a:t>
            </a:r>
            <a:endParaRPr b="0" lang="en-CA"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 name="PlaceHolder 1"/>
          <p:cNvSpPr>
            <a:spLocks noGrp="1"/>
          </p:cNvSpPr>
          <p:nvPr>
            <p:ph type="title"/>
          </p:nvPr>
        </p:nvSpPr>
        <p:spPr>
          <a:xfrm>
            <a:off x="504000" y="226080"/>
            <a:ext cx="9071280" cy="946080"/>
          </a:xfrm>
          <a:prstGeom prst="rect">
            <a:avLst/>
          </a:prstGeom>
          <a:noFill/>
          <a:ln w="0">
            <a:noFill/>
          </a:ln>
        </p:spPr>
        <p:txBody>
          <a:bodyPr lIns="0" rIns="0" tIns="0" bIns="0" anchor="ctr">
            <a:noAutofit/>
          </a:bodyPr>
          <a:p>
            <a:r>
              <a:rPr b="0" lang="en-CA" sz="1800" spc="-1" strike="noStrike">
                <a:latin typeface="Arial"/>
              </a:rPr>
              <a:t>Click to edit the title text format</a:t>
            </a:r>
            <a:endParaRPr b="0" lang="en-CA" sz="1800" spc="-1" strike="noStrike">
              <a:latin typeface="Arial"/>
            </a:endParaRPr>
          </a:p>
        </p:txBody>
      </p:sp>
      <p:sp>
        <p:nvSpPr>
          <p:cNvPr id="42" name="PlaceHolder 2"/>
          <p:cNvSpPr>
            <a:spLocks noGrp="1"/>
          </p:cNvSpPr>
          <p:nvPr>
            <p:ph type="body"/>
          </p:nvPr>
        </p:nvSpPr>
        <p:spPr>
          <a:xfrm>
            <a:off x="504000" y="1326600"/>
            <a:ext cx="9071280" cy="32878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CA" sz="1800" spc="-1" strike="noStrike">
                <a:latin typeface="Arial"/>
              </a:rPr>
              <a:t>Click to edit the outline text format</a:t>
            </a:r>
            <a:endParaRPr b="0" lang="en-CA" sz="1800" spc="-1" strike="noStrike">
              <a:latin typeface="Arial"/>
            </a:endParaRPr>
          </a:p>
          <a:p>
            <a:pPr lvl="1" marL="864000" indent="-324000">
              <a:spcBef>
                <a:spcPts val="1134"/>
              </a:spcBef>
              <a:buClr>
                <a:srgbClr val="000000"/>
              </a:buClr>
              <a:buSzPct val="75000"/>
              <a:buFont typeface="Symbol" charset="2"/>
              <a:buChar char=""/>
            </a:pPr>
            <a:r>
              <a:rPr b="0" lang="en-CA" sz="1800" spc="-1" strike="noStrike">
                <a:latin typeface="Arial"/>
              </a:rPr>
              <a:t>Second Outline Level</a:t>
            </a:r>
            <a:endParaRPr b="0" lang="en-CA" sz="1800" spc="-1" strike="noStrike">
              <a:latin typeface="Arial"/>
            </a:endParaRPr>
          </a:p>
          <a:p>
            <a:pPr lvl="2" marL="1296000" indent="-288000">
              <a:spcBef>
                <a:spcPts val="850"/>
              </a:spcBef>
              <a:buClr>
                <a:srgbClr val="000000"/>
              </a:buClr>
              <a:buSzPct val="45000"/>
              <a:buFont typeface="Wingdings" charset="2"/>
              <a:buChar char=""/>
            </a:pPr>
            <a:r>
              <a:rPr b="0" lang="en-CA" sz="1800" spc="-1" strike="noStrike">
                <a:latin typeface="Arial"/>
              </a:rPr>
              <a:t>Third Outline Level</a:t>
            </a:r>
            <a:endParaRPr b="0" lang="en-CA" sz="1800" spc="-1" strike="noStrike">
              <a:latin typeface="Arial"/>
            </a:endParaRPr>
          </a:p>
          <a:p>
            <a:pPr lvl="3" marL="1728000" indent="-216000">
              <a:spcBef>
                <a:spcPts val="567"/>
              </a:spcBef>
              <a:buClr>
                <a:srgbClr val="000000"/>
              </a:buClr>
              <a:buSzPct val="75000"/>
              <a:buFont typeface="Symbol" charset="2"/>
              <a:buChar char=""/>
            </a:pPr>
            <a:r>
              <a:rPr b="0" lang="en-CA" sz="1800" spc="-1" strike="noStrike">
                <a:latin typeface="Arial"/>
              </a:rPr>
              <a:t>Fourth Outline Level</a:t>
            </a:r>
            <a:endParaRPr b="0" lang="en-CA" sz="1800" spc="-1" strike="noStrike">
              <a:latin typeface="Arial"/>
            </a:endParaRPr>
          </a:p>
          <a:p>
            <a:pPr lvl="4" marL="2160000" indent="-216000">
              <a:spcBef>
                <a:spcPts val="283"/>
              </a:spcBef>
              <a:buClr>
                <a:srgbClr val="000000"/>
              </a:buClr>
              <a:buSzPct val="45000"/>
              <a:buFont typeface="Wingdings" charset="2"/>
              <a:buChar char=""/>
            </a:pPr>
            <a:r>
              <a:rPr b="0" lang="en-CA" sz="1800" spc="-1" strike="noStrike">
                <a:latin typeface="Arial"/>
              </a:rPr>
              <a:t>Fifth Outline Level</a:t>
            </a:r>
            <a:endParaRPr b="0" lang="en-CA" sz="1800" spc="-1" strike="noStrike">
              <a:latin typeface="Arial"/>
            </a:endParaRPr>
          </a:p>
          <a:p>
            <a:pPr lvl="5" marL="2592000" indent="-216000">
              <a:spcBef>
                <a:spcPts val="283"/>
              </a:spcBef>
              <a:buClr>
                <a:srgbClr val="000000"/>
              </a:buClr>
              <a:buSzPct val="45000"/>
              <a:buFont typeface="Wingdings" charset="2"/>
              <a:buChar char=""/>
            </a:pPr>
            <a:r>
              <a:rPr b="0" lang="en-CA" sz="1800" spc="-1" strike="noStrike">
                <a:latin typeface="Arial"/>
              </a:rPr>
              <a:t>Sixth Outline Level</a:t>
            </a:r>
            <a:endParaRPr b="0" lang="en-CA" sz="1800" spc="-1" strike="noStrike">
              <a:latin typeface="Arial"/>
            </a:endParaRPr>
          </a:p>
          <a:p>
            <a:pPr lvl="6" marL="3024000" indent="-216000">
              <a:spcBef>
                <a:spcPts val="283"/>
              </a:spcBef>
              <a:buClr>
                <a:srgbClr val="000000"/>
              </a:buClr>
              <a:buSzPct val="45000"/>
              <a:buFont typeface="Wingdings" charset="2"/>
              <a:buChar char=""/>
            </a:pPr>
            <a:r>
              <a:rPr b="0" lang="en-CA" sz="1800" spc="-1" strike="noStrike">
                <a:latin typeface="Arial"/>
              </a:rPr>
              <a:t>Seventh Outline Level</a:t>
            </a:r>
            <a:endParaRPr b="0" lang="en-CA" sz="1800" spc="-1" strike="noStrike">
              <a:latin typeface="Arial"/>
            </a:endParaRPr>
          </a:p>
        </p:txBody>
      </p:sp>
      <p:sp>
        <p:nvSpPr>
          <p:cNvPr id="43" name="PlaceHolder 3"/>
          <p:cNvSpPr>
            <a:spLocks noGrp="1"/>
          </p:cNvSpPr>
          <p:nvPr>
            <p:ph type="ftr" idx="4"/>
          </p:nvPr>
        </p:nvSpPr>
        <p:spPr>
          <a:xfrm>
            <a:off x="3447360" y="5165280"/>
            <a:ext cx="3194640" cy="390240"/>
          </a:xfrm>
          <a:prstGeom prst="rect">
            <a:avLst/>
          </a:prstGeom>
          <a:noFill/>
          <a:ln w="0">
            <a:noFill/>
          </a:ln>
        </p:spPr>
        <p:txBody>
          <a:bodyPr lIns="0" rIns="0" tIns="0" bIns="0" anchor="t">
            <a:noAutofit/>
          </a:bodyPr>
          <a:lstStyle>
            <a:lvl1pPr algn="ctr">
              <a:lnSpc>
                <a:spcPct val="100000"/>
              </a:lnSpc>
              <a:buNone/>
              <a:defRPr b="0" lang="en-CA" sz="1400" spc="-1" strike="noStrike">
                <a:latin typeface="Times New Roman"/>
              </a:defRPr>
            </a:lvl1pPr>
          </a:lstStyle>
          <a:p>
            <a:pPr algn="ctr">
              <a:lnSpc>
                <a:spcPct val="100000"/>
              </a:lnSpc>
              <a:buNone/>
            </a:pPr>
            <a:r>
              <a:rPr b="0" lang="en-CA" sz="1400" spc="-1" strike="noStrike">
                <a:latin typeface="Times New Roman"/>
              </a:rPr>
              <a:t>&lt;footer&gt;</a:t>
            </a:r>
            <a:endParaRPr b="0" lang="en-CA" sz="1400" spc="-1" strike="noStrike">
              <a:latin typeface="Times New Roman"/>
            </a:endParaRPr>
          </a:p>
        </p:txBody>
      </p:sp>
      <p:sp>
        <p:nvSpPr>
          <p:cNvPr id="44" name="PlaceHolder 4"/>
          <p:cNvSpPr>
            <a:spLocks noGrp="1"/>
          </p:cNvSpPr>
          <p:nvPr>
            <p:ph type="sldNum" idx="5"/>
          </p:nvPr>
        </p:nvSpPr>
        <p:spPr>
          <a:xfrm>
            <a:off x="7227360" y="5165280"/>
            <a:ext cx="2347920" cy="390240"/>
          </a:xfrm>
          <a:prstGeom prst="rect">
            <a:avLst/>
          </a:prstGeom>
          <a:noFill/>
          <a:ln w="0">
            <a:noFill/>
          </a:ln>
        </p:spPr>
        <p:txBody>
          <a:bodyPr lIns="0" rIns="0" tIns="0" bIns="0" anchor="t">
            <a:noAutofit/>
          </a:bodyPr>
          <a:lstStyle>
            <a:lvl1pPr algn="r">
              <a:lnSpc>
                <a:spcPct val="100000"/>
              </a:lnSpc>
              <a:buNone/>
              <a:defRPr b="0" lang="en-CA" sz="1400" spc="-1" strike="noStrike">
                <a:latin typeface="Times New Roman"/>
              </a:defRPr>
            </a:lvl1pPr>
          </a:lstStyle>
          <a:p>
            <a:pPr algn="r">
              <a:lnSpc>
                <a:spcPct val="100000"/>
              </a:lnSpc>
              <a:buNone/>
            </a:pPr>
            <a:fld id="{5352E1AC-CA7F-490D-B209-1F30D7A18804}" type="slidenum">
              <a:rPr b="0" lang="en-CA" sz="1400" spc="-1" strike="noStrike">
                <a:latin typeface="Times New Roman"/>
              </a:rPr>
              <a:t>&lt;number&gt;</a:t>
            </a:fld>
            <a:endParaRPr b="0" lang="en-CA" sz="1400" spc="-1" strike="noStrike">
              <a:latin typeface="Times New Roman"/>
            </a:endParaRPr>
          </a:p>
        </p:txBody>
      </p:sp>
      <p:sp>
        <p:nvSpPr>
          <p:cNvPr id="45" name="PlaceHolder 5"/>
          <p:cNvSpPr>
            <a:spLocks noGrp="1"/>
          </p:cNvSpPr>
          <p:nvPr>
            <p:ph type="dt" idx="6"/>
          </p:nvPr>
        </p:nvSpPr>
        <p:spPr>
          <a:xfrm>
            <a:off x="504000" y="5165280"/>
            <a:ext cx="2347920" cy="390240"/>
          </a:xfrm>
          <a:prstGeom prst="rect">
            <a:avLst/>
          </a:prstGeom>
          <a:noFill/>
          <a:ln w="0">
            <a:noFill/>
          </a:ln>
        </p:spPr>
        <p:txBody>
          <a:bodyPr lIns="0" rIns="0" tIns="0" bIns="0" anchor="t">
            <a:noAutofit/>
          </a:bodyPr>
          <a:lstStyle>
            <a:lvl1pPr>
              <a:defRPr b="0" lang="en-CA" sz="1400" spc="-1" strike="noStrike">
                <a:latin typeface="Times New Roman"/>
              </a:defRPr>
            </a:lvl1pPr>
          </a:lstStyle>
          <a:p>
            <a:r>
              <a:rPr b="0" lang="en-CA" sz="1400" spc="-1" strike="noStrike">
                <a:latin typeface="Times New Roman"/>
              </a:rPr>
              <a:t>&lt;date/time&gt;</a:t>
            </a:r>
            <a:endParaRPr b="0" lang="en-CA"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hyperlink" Target="https://www.justice.gov/opa/pr/justice-department-announces-actions-resolve-lending-discrimination-claims-against-evolve" TargetMode="External"/><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PlaceHolder 1"/>
          <p:cNvSpPr>
            <a:spLocks noGrp="1"/>
          </p:cNvSpPr>
          <p:nvPr>
            <p:ph type="title"/>
          </p:nvPr>
        </p:nvSpPr>
        <p:spPr>
          <a:xfrm>
            <a:off x="504000" y="226080"/>
            <a:ext cx="9071280" cy="946080"/>
          </a:xfrm>
          <a:prstGeom prst="rect">
            <a:avLst/>
          </a:prstGeom>
          <a:noFill/>
          <a:ln w="0">
            <a:noFill/>
          </a:ln>
        </p:spPr>
        <p:txBody>
          <a:bodyPr lIns="0" rIns="0" tIns="0" bIns="0" anchor="ctr">
            <a:noAutofit/>
          </a:bodyPr>
          <a:p>
            <a:pPr algn="ctr">
              <a:lnSpc>
                <a:spcPct val="100000"/>
              </a:lnSpc>
              <a:buNone/>
            </a:pPr>
            <a:r>
              <a:rPr b="0" lang="en-CA" sz="4400" spc="-1" strike="noStrike">
                <a:latin typeface="Arial"/>
              </a:rPr>
              <a:t>Loan Fast Approval</a:t>
            </a:r>
            <a:endParaRPr b="0" lang="en-CA" sz="4400" spc="-1" strike="noStrike">
              <a:latin typeface="Arial"/>
            </a:endParaRPr>
          </a:p>
        </p:txBody>
      </p:sp>
      <p:sp>
        <p:nvSpPr>
          <p:cNvPr id="83" name="PlaceHolder 2"/>
          <p:cNvSpPr>
            <a:spLocks noGrp="1"/>
          </p:cNvSpPr>
          <p:nvPr>
            <p:ph type="subTitle"/>
          </p:nvPr>
        </p:nvSpPr>
        <p:spPr>
          <a:xfrm>
            <a:off x="504000" y="1326600"/>
            <a:ext cx="9071280" cy="3287880"/>
          </a:xfrm>
          <a:prstGeom prst="rect">
            <a:avLst/>
          </a:prstGeom>
          <a:noFill/>
          <a:ln w="0">
            <a:noFill/>
          </a:ln>
        </p:spPr>
        <p:txBody>
          <a:bodyPr lIns="0" rIns="0" tIns="0" bIns="0" anchor="ctr">
            <a:noAutofit/>
          </a:bodyPr>
          <a:p>
            <a:pPr algn="ctr">
              <a:lnSpc>
                <a:spcPct val="100000"/>
              </a:lnSpc>
              <a:buNone/>
            </a:pPr>
            <a:r>
              <a:rPr b="0" lang="en-CA" sz="3200" spc="-1" strike="noStrike">
                <a:latin typeface="Arial"/>
              </a:rPr>
              <a:t>Is it possible?</a:t>
            </a:r>
            <a:endParaRPr b="0" lang="en-CA" sz="3200" spc="-1" strike="noStrike">
              <a:latin typeface="Arial"/>
            </a:endParaRPr>
          </a:p>
          <a:p>
            <a:pPr algn="ctr">
              <a:lnSpc>
                <a:spcPct val="100000"/>
              </a:lnSpc>
              <a:buNone/>
            </a:pPr>
            <a:r>
              <a:rPr b="0" lang="en-CA" sz="3200" spc="-1" strike="noStrike">
                <a:latin typeface="Arial"/>
              </a:rPr>
              <a:t>VP – Loan Regulation</a:t>
            </a:r>
            <a:endParaRPr b="0" lang="en-CA" sz="32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PlaceHolder 1"/>
          <p:cNvSpPr>
            <a:spLocks noGrp="1"/>
          </p:cNvSpPr>
          <p:nvPr>
            <p:ph type="title"/>
          </p:nvPr>
        </p:nvSpPr>
        <p:spPr>
          <a:xfrm>
            <a:off x="504000" y="226080"/>
            <a:ext cx="9071280" cy="946080"/>
          </a:xfrm>
          <a:prstGeom prst="rect">
            <a:avLst/>
          </a:prstGeom>
          <a:noFill/>
          <a:ln w="0">
            <a:noFill/>
          </a:ln>
        </p:spPr>
        <p:txBody>
          <a:bodyPr lIns="0" rIns="0" tIns="0" bIns="0" anchor="ctr">
            <a:noAutofit/>
          </a:bodyPr>
          <a:p>
            <a:pPr algn="ctr">
              <a:lnSpc>
                <a:spcPct val="100000"/>
              </a:lnSpc>
              <a:buNone/>
            </a:pPr>
            <a:r>
              <a:rPr b="0" lang="en-CA" sz="3200" spc="-1" strike="noStrike">
                <a:latin typeface="Arial"/>
              </a:rPr>
              <a:t>Can a model predict loan approvals?</a:t>
            </a:r>
            <a:endParaRPr b="0" lang="en-CA" sz="3200" spc="-1" strike="noStrike">
              <a:latin typeface="Arial"/>
            </a:endParaRPr>
          </a:p>
        </p:txBody>
      </p:sp>
      <p:sp>
        <p:nvSpPr>
          <p:cNvPr id="85" name="PlaceHolder 2"/>
          <p:cNvSpPr>
            <a:spLocks noGrp="1"/>
          </p:cNvSpPr>
          <p:nvPr>
            <p:ph/>
          </p:nvPr>
        </p:nvSpPr>
        <p:spPr>
          <a:xfrm>
            <a:off x="504000" y="1324440"/>
            <a:ext cx="9071280" cy="3287880"/>
          </a:xfrm>
          <a:prstGeom prst="rect">
            <a:avLst/>
          </a:prstGeom>
          <a:noFill/>
          <a:ln w="0">
            <a:noFill/>
          </a:ln>
        </p:spPr>
        <p:txBody>
          <a:bodyPr lIns="0" rIns="0" tIns="0" bIns="0" anchor="t">
            <a:normAutofit fontScale="72000"/>
          </a:bodyPr>
          <a:p>
            <a:pPr marL="432000" indent="-324000">
              <a:lnSpc>
                <a:spcPct val="100000"/>
              </a:lnSpc>
              <a:spcBef>
                <a:spcPts val="1417"/>
              </a:spcBef>
              <a:buClr>
                <a:srgbClr val="000000"/>
              </a:buClr>
              <a:buSzPct val="45000"/>
              <a:buFont typeface="Wingdings" charset="2"/>
              <a:buChar char=""/>
            </a:pPr>
            <a:r>
              <a:rPr b="0" lang="en-CA" sz="2400" spc="-1" strike="noStrike">
                <a:latin typeface="Arial"/>
              </a:rPr>
              <a:t>Yes! Our internal analysis indicates that a machine learning (ML) model can accurately, but not perfectly, approve or reject a loan.</a:t>
            </a:r>
            <a:endParaRPr b="0" lang="en-CA" sz="2400" spc="-1" strike="noStrike">
              <a:latin typeface="Arial"/>
            </a:endParaRPr>
          </a:p>
          <a:p>
            <a:pPr marL="432000" indent="-324000">
              <a:lnSpc>
                <a:spcPct val="100000"/>
              </a:lnSpc>
              <a:spcBef>
                <a:spcPts val="1417"/>
              </a:spcBef>
              <a:buClr>
                <a:srgbClr val="000000"/>
              </a:buClr>
              <a:buSzPct val="45000"/>
              <a:buFont typeface="Wingdings" charset="2"/>
              <a:buChar char=""/>
            </a:pPr>
            <a:r>
              <a:rPr b="0" lang="en-CA" sz="2400" spc="-1" strike="noStrike">
                <a:latin typeface="Arial"/>
              </a:rPr>
              <a:t>Based on the input data, there are 52 “features” that human loan officers take into consideration. 52 features is a lot for a ML model, and this number can increase depending on if feature engineering, encoding, or interaction features used on the data prior to model training. ML is most accurate when using the smallest amount of relevant/best variables. The solution to this dilemma is called “feature selection”. </a:t>
            </a:r>
            <a:endParaRPr b="0" lang="en-CA" sz="2400" spc="-1" strike="noStrike">
              <a:latin typeface="Arial"/>
            </a:endParaRPr>
          </a:p>
          <a:p>
            <a:pPr marL="432000" indent="-324000">
              <a:lnSpc>
                <a:spcPct val="100000"/>
              </a:lnSpc>
              <a:spcBef>
                <a:spcPts val="1417"/>
              </a:spcBef>
              <a:buClr>
                <a:srgbClr val="000000"/>
              </a:buClr>
              <a:buSzPct val="45000"/>
              <a:buFont typeface="Wingdings" charset="2"/>
              <a:buChar char=""/>
            </a:pPr>
            <a:r>
              <a:rPr b="0" lang="en-CA" sz="2400" spc="-1" strike="noStrike">
                <a:latin typeface="Arial"/>
              </a:rPr>
              <a:t>This problem lends itself well to an automated feature selection method such as stepwise forward selection or LASSO. These methods automatically include the best features, which helps increase the accuracy, while also reducing the human bias associated with manually choosing which features are the most important for deciding a loan outcome.</a:t>
            </a:r>
            <a:endParaRPr b="0" lang="en-CA" sz="24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PlaceHolder 1"/>
          <p:cNvSpPr>
            <a:spLocks noGrp="1"/>
          </p:cNvSpPr>
          <p:nvPr>
            <p:ph type="title"/>
          </p:nvPr>
        </p:nvSpPr>
        <p:spPr>
          <a:xfrm>
            <a:off x="504000" y="226080"/>
            <a:ext cx="9071280" cy="946080"/>
          </a:xfrm>
          <a:prstGeom prst="rect">
            <a:avLst/>
          </a:prstGeom>
          <a:noFill/>
          <a:ln w="0">
            <a:noFill/>
          </a:ln>
        </p:spPr>
        <p:txBody>
          <a:bodyPr lIns="0" rIns="0" tIns="0" bIns="0" anchor="ctr">
            <a:noAutofit/>
          </a:bodyPr>
          <a:p>
            <a:pPr algn="ctr">
              <a:lnSpc>
                <a:spcPct val="100000"/>
              </a:lnSpc>
              <a:buNone/>
            </a:pPr>
            <a:r>
              <a:rPr b="0" lang="en-CA" sz="4400" spc="-1" strike="noStrike">
                <a:latin typeface="Arial"/>
              </a:rPr>
              <a:t>Which model is the best?</a:t>
            </a:r>
            <a:endParaRPr b="0" lang="en-CA" sz="4400" spc="-1" strike="noStrike">
              <a:latin typeface="Arial"/>
            </a:endParaRPr>
          </a:p>
        </p:txBody>
      </p:sp>
      <p:sp>
        <p:nvSpPr>
          <p:cNvPr id="87" name="PlaceHolder 2"/>
          <p:cNvSpPr>
            <a:spLocks noGrp="1"/>
          </p:cNvSpPr>
          <p:nvPr>
            <p:ph/>
          </p:nvPr>
        </p:nvSpPr>
        <p:spPr>
          <a:xfrm>
            <a:off x="504000" y="1326600"/>
            <a:ext cx="9071280" cy="3287880"/>
          </a:xfrm>
          <a:prstGeom prst="rect">
            <a:avLst/>
          </a:prstGeom>
          <a:noFill/>
          <a:ln w="0">
            <a:noFill/>
          </a:ln>
        </p:spPr>
        <p:txBody>
          <a:bodyPr lIns="0" rIns="0" tIns="0" bIns="0" anchor="t">
            <a:normAutofit fontScale="60000"/>
          </a:bodyPr>
          <a:p>
            <a:pPr marL="432000" indent="-324000">
              <a:lnSpc>
                <a:spcPct val="100000"/>
              </a:lnSpc>
              <a:spcBef>
                <a:spcPts val="1417"/>
              </a:spcBef>
              <a:buClr>
                <a:srgbClr val="000000"/>
              </a:buClr>
              <a:buSzPct val="45000"/>
              <a:buFont typeface="Wingdings" charset="2"/>
              <a:buChar char=""/>
            </a:pPr>
            <a:r>
              <a:rPr b="0" lang="en-CA" sz="3200" spc="-1" strike="noStrike">
                <a:latin typeface="Arial"/>
              </a:rPr>
              <a:t>A loan approval or rejection has major implications in a persons life, and loan decisions carry significant regulatory and legal implications. Only a highly accurate model should be selected.</a:t>
            </a:r>
            <a:endParaRPr b="0" lang="en-CA"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CA" sz="3200" spc="-1" strike="noStrike">
                <a:latin typeface="Arial"/>
              </a:rPr>
              <a:t>Based on the problem and the dataset, two models were trained and evaluated. </a:t>
            </a:r>
            <a:endParaRPr b="0" lang="en-CA"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CA" sz="3200" spc="-1" strike="noStrike">
                <a:latin typeface="Arial"/>
              </a:rPr>
              <a:t>1) logistic regression with stepwise forward selection</a:t>
            </a:r>
            <a:endParaRPr b="0" lang="en-CA"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CA" sz="3200" spc="-1" strike="noStrike">
                <a:latin typeface="Arial"/>
                <a:ea typeface="Noto Sans CJK SC"/>
              </a:rPr>
              <a:t>2) Logistic regression LASSO with cross validation</a:t>
            </a:r>
            <a:endParaRPr b="0" lang="en-CA"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CA" sz="3200" spc="-1" strike="noStrike">
                <a:latin typeface="Arial"/>
                <a:ea typeface="Noto Sans CJK SC"/>
              </a:rPr>
              <a:t>Model 2 produced high (&gt;0.99) accuracy, precision, recall, and AUC scores in the model test data. This indicates that the model will likely perform very well on real loans outside of the provided dataset.</a:t>
            </a:r>
            <a:endParaRPr b="0" lang="en-CA" sz="32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PlaceHolder 1"/>
          <p:cNvSpPr>
            <a:spLocks noGrp="1"/>
          </p:cNvSpPr>
          <p:nvPr>
            <p:ph type="title"/>
          </p:nvPr>
        </p:nvSpPr>
        <p:spPr>
          <a:xfrm>
            <a:off x="504000" y="74160"/>
            <a:ext cx="9071280" cy="1249920"/>
          </a:xfrm>
          <a:prstGeom prst="rect">
            <a:avLst/>
          </a:prstGeom>
          <a:noFill/>
          <a:ln w="0">
            <a:noFill/>
          </a:ln>
        </p:spPr>
        <p:txBody>
          <a:bodyPr lIns="0" rIns="0" tIns="0" bIns="0" anchor="ctr">
            <a:noAutofit/>
          </a:bodyPr>
          <a:p>
            <a:pPr algn="ctr">
              <a:lnSpc>
                <a:spcPct val="100000"/>
              </a:lnSpc>
              <a:buNone/>
            </a:pPr>
            <a:r>
              <a:rPr b="0" lang="en-CA" sz="4400" spc="-1" strike="noStrike">
                <a:latin typeface="Arial"/>
              </a:rPr>
              <a:t>Should a model be built and deployed?</a:t>
            </a:r>
            <a:endParaRPr b="0" lang="en-CA" sz="4400" spc="-1" strike="noStrike">
              <a:latin typeface="Arial"/>
            </a:endParaRPr>
          </a:p>
        </p:txBody>
      </p:sp>
      <p:sp>
        <p:nvSpPr>
          <p:cNvPr id="89" name="PlaceHolder 2"/>
          <p:cNvSpPr>
            <a:spLocks noGrp="1"/>
          </p:cNvSpPr>
          <p:nvPr>
            <p:ph/>
          </p:nvPr>
        </p:nvSpPr>
        <p:spPr>
          <a:xfrm>
            <a:off x="504000" y="1326600"/>
            <a:ext cx="9071280" cy="3287880"/>
          </a:xfrm>
          <a:prstGeom prst="rect">
            <a:avLst/>
          </a:prstGeom>
          <a:noFill/>
          <a:ln w="0">
            <a:noFill/>
          </a:ln>
        </p:spPr>
        <p:txBody>
          <a:bodyPr lIns="0" rIns="0" tIns="0" bIns="0" anchor="t">
            <a:normAutofit fontScale="37000"/>
          </a:bodyPr>
          <a:p>
            <a:pPr marL="432000" indent="-324000">
              <a:lnSpc>
                <a:spcPct val="100000"/>
              </a:lnSpc>
              <a:spcBef>
                <a:spcPts val="1417"/>
              </a:spcBef>
              <a:buClr>
                <a:srgbClr val="000000"/>
              </a:buClr>
              <a:buSzPct val="45000"/>
              <a:buFont typeface="Wingdings" charset="2"/>
              <a:buChar char=""/>
            </a:pPr>
            <a:r>
              <a:rPr b="0" lang="en-CA" sz="3200" spc="-1" strike="noStrike">
                <a:latin typeface="Arial"/>
              </a:rPr>
              <a:t>No. Not until steps have been taken to minimize algorithmic bias.</a:t>
            </a:r>
            <a:endParaRPr b="0" lang="en-CA"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CA" sz="3200" spc="-1" strike="noStrike">
                <a:latin typeface="Arial"/>
              </a:rPr>
              <a:t>The dataset used to train the model comes from real loans issued by </a:t>
            </a:r>
            <a:r>
              <a:rPr b="0" lang="en-CA" sz="3200" spc="-1" strike="noStrike">
                <a:latin typeface="Arial"/>
              </a:rPr>
              <a:t>financial institutions. The Fair Housing Act and the Equal Credit Opportunity </a:t>
            </a:r>
            <a:r>
              <a:rPr b="0" lang="en-CA" sz="3200" spc="-1" strike="noStrike">
                <a:latin typeface="Arial"/>
              </a:rPr>
              <a:t>Act, prohibit financial institutions from discriminating on the basis of race, </a:t>
            </a:r>
            <a:r>
              <a:rPr b="0" lang="en-CA" sz="3200" spc="-1" strike="noStrike">
                <a:latin typeface="Arial"/>
              </a:rPr>
              <a:t>sex or national origin in their mortgage lending services. However its </a:t>
            </a:r>
            <a:r>
              <a:rPr b="0" lang="en-CA" sz="3200" spc="-1" strike="noStrike">
                <a:latin typeface="Arial"/>
              </a:rPr>
              <a:t>possible that some of the loans in the dataset </a:t>
            </a:r>
            <a:r>
              <a:rPr b="0" lang="en-CA" sz="3200" spc="-1" strike="noStrike">
                <a:latin typeface="Arial"/>
                <a:hlinkClick r:id="rId1"/>
              </a:rPr>
              <a:t>violate these acts</a:t>
            </a:r>
            <a:r>
              <a:rPr b="0" lang="en-CA" sz="3200" spc="-1" strike="noStrike">
                <a:latin typeface="Arial"/>
              </a:rPr>
              <a:t>. An </a:t>
            </a:r>
            <a:r>
              <a:rPr b="0" lang="en-CA" sz="3200" spc="-1" strike="noStrike">
                <a:latin typeface="Arial"/>
              </a:rPr>
              <a:t>algorithm trained on illegal, or unethical, loans may learn those biases and </a:t>
            </a:r>
            <a:r>
              <a:rPr b="0" lang="en-CA" sz="3200" spc="-1" strike="noStrike">
                <a:latin typeface="Arial"/>
              </a:rPr>
              <a:t>use them on forward looking predictions. </a:t>
            </a:r>
            <a:endParaRPr b="0" lang="en-CA"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CA" sz="3200" spc="-1" strike="noStrike">
                <a:latin typeface="Arial"/>
              </a:rPr>
              <a:t>Prior to model training, bias should be removed from the data. This can be </a:t>
            </a:r>
            <a:r>
              <a:rPr b="0" lang="en-CA" sz="3200" spc="-1" strike="noStrike">
                <a:latin typeface="Arial"/>
              </a:rPr>
              <a:t>done in two steps. </a:t>
            </a:r>
            <a:endParaRPr b="0" lang="en-CA"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CA" sz="3200" spc="-1" strike="noStrike">
                <a:latin typeface="Arial"/>
                <a:ea typeface="Noto Sans CJK SC"/>
              </a:rPr>
              <a:t>1. Remove explicit bias. Ask financial institutions to re-submit data, and only </a:t>
            </a:r>
            <a:r>
              <a:rPr b="0" lang="en-CA" sz="3200" spc="-1" strike="noStrike">
                <a:latin typeface="Arial"/>
                <a:ea typeface="Noto Sans CJK SC"/>
              </a:rPr>
              <a:t>include loans that were not found by the Justice Department to be in </a:t>
            </a:r>
            <a:r>
              <a:rPr b="0" lang="en-CA" sz="3200" spc="-1" strike="noStrike">
                <a:latin typeface="Arial"/>
                <a:ea typeface="Noto Sans CJK SC"/>
              </a:rPr>
              <a:t>violation of The Fair Housing Act and the Equal Credit Opportunity Act.</a:t>
            </a:r>
            <a:endParaRPr b="0" lang="en-CA"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CA" sz="3200" spc="-1" strike="noStrike">
                <a:latin typeface="Arial"/>
                <a:ea typeface="Noto Sans CJK SC"/>
              </a:rPr>
              <a:t>2. Remove implicit bias. Ask financial institutions to re-submit data, but with </a:t>
            </a:r>
            <a:r>
              <a:rPr b="0" lang="en-CA" sz="3200" spc="-1" strike="noStrike">
                <a:latin typeface="Arial"/>
                <a:ea typeface="Noto Sans CJK SC"/>
              </a:rPr>
              <a:t>features corresponding to race, sex, and National Origin. Data Science </a:t>
            </a:r>
            <a:r>
              <a:rPr b="0" lang="en-CA" sz="3200" spc="-1" strike="noStrike">
                <a:latin typeface="Arial"/>
                <a:ea typeface="Noto Sans CJK SC"/>
              </a:rPr>
              <a:t>methods can then be used to automatically eliminate any </a:t>
            </a:r>
            <a:r>
              <a:rPr b="0" lang="en-CA" sz="3200" spc="-1" strike="noStrike">
                <a:latin typeface="Arial"/>
                <a:ea typeface="Noto Sans CJK SC"/>
              </a:rPr>
              <a:t>features/dependent variables that correspond significantly with race, sex, </a:t>
            </a:r>
            <a:r>
              <a:rPr b="0" lang="en-CA" sz="3200" spc="-1" strike="noStrike">
                <a:latin typeface="Arial"/>
                <a:ea typeface="Noto Sans CJK SC"/>
              </a:rPr>
              <a:t>and National Origin. Models should also be built for each reported category </a:t>
            </a:r>
            <a:r>
              <a:rPr b="0" lang="en-CA" sz="3200" spc="-1" strike="noStrike">
                <a:latin typeface="Arial"/>
                <a:ea typeface="Noto Sans CJK SC"/>
              </a:rPr>
              <a:t>of race, sex, and National Origin, and categories that significantly lie outside </a:t>
            </a:r>
            <a:r>
              <a:rPr b="0" lang="en-CA" sz="3200" spc="-1" strike="noStrike">
                <a:latin typeface="Arial"/>
                <a:ea typeface="Noto Sans CJK SC"/>
              </a:rPr>
              <a:t>of average or expected loan outcomes should have those records removed </a:t>
            </a:r>
            <a:r>
              <a:rPr b="0" lang="en-CA" sz="3200" spc="-1" strike="noStrike">
                <a:latin typeface="Arial"/>
                <a:ea typeface="Noto Sans CJK SC"/>
              </a:rPr>
              <a:t>from the data.</a:t>
            </a:r>
            <a:endParaRPr b="0" lang="en-CA"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CA" sz="3200" spc="-1" strike="noStrike">
                <a:latin typeface="Arial"/>
                <a:ea typeface="Noto Sans CJK SC"/>
              </a:rPr>
              <a:t>If these two steps can be completed, and there is still enough data with </a:t>
            </a:r>
            <a:r>
              <a:rPr b="0" lang="en-CA" sz="3200" spc="-1" strike="noStrike">
                <a:latin typeface="Arial"/>
                <a:ea typeface="Noto Sans CJK SC"/>
              </a:rPr>
              <a:t>enough features to build an accurate model, then a model can be build and </a:t>
            </a:r>
            <a:r>
              <a:rPr b="0" lang="en-CA" sz="3200" spc="-1" strike="noStrike">
                <a:latin typeface="Arial"/>
                <a:ea typeface="Noto Sans CJK SC"/>
              </a:rPr>
              <a:t>deployed. If a model is deployed, it should be accompanied by a Consumer </a:t>
            </a:r>
            <a:r>
              <a:rPr b="0" lang="en-CA" sz="3200" spc="-1" strike="noStrike">
                <a:latin typeface="Arial"/>
                <a:ea typeface="Noto Sans CJK SC"/>
              </a:rPr>
              <a:t>Financial Protection Bureau program to handle complaints of algorithmic </a:t>
            </a:r>
            <a:r>
              <a:rPr b="0" lang="en-CA" sz="3200" spc="-1" strike="noStrike">
                <a:latin typeface="Arial"/>
                <a:ea typeface="Noto Sans CJK SC"/>
              </a:rPr>
              <a:t>bias.</a:t>
            </a:r>
            <a:endParaRPr b="0" lang="en-CA" sz="32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88</TotalTime>
  <Application>LibreOffice/7.3.6.2$Linux_X86_64 LibreOffice_project/30$Build-2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2022-10-08T15:05:33Z</dcterms:created>
  <dc:creator/>
  <dc:description/>
  <dc:language>en-CA</dc:language>
  <cp:lastModifiedBy/>
  <dcterms:modified xsi:type="dcterms:W3CDTF">2022-10-09T11:46:37Z</dcterms:modified>
  <cp:revision>13</cp:revision>
  <dc:subject/>
  <dc:title/>
</cp:coreProperties>
</file>

<file path=docProps/custom.xml><?xml version="1.0" encoding="utf-8"?>
<Properties xmlns="http://schemas.openxmlformats.org/officeDocument/2006/custom-properties" xmlns:vt="http://schemas.openxmlformats.org/officeDocument/2006/docPropsVTypes"/>
</file>