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4" r:id="rId3"/>
    <p:sldId id="265" r:id="rId4"/>
    <p:sldId id="268" r:id="rId5"/>
    <p:sldId id="269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0"/>
    <p:restoredTop sz="86395"/>
  </p:normalViewPr>
  <p:slideViewPr>
    <p:cSldViewPr snapToGrid="0" snapToObjects="1">
      <p:cViewPr varScale="1">
        <p:scale>
          <a:sx n="108" d="100"/>
          <a:sy n="108" d="100"/>
        </p:scale>
        <p:origin x="224" y="224"/>
      </p:cViewPr>
      <p:guideLst/>
    </p:cSldViewPr>
  </p:slideViewPr>
  <p:outlineViewPr>
    <p:cViewPr>
      <p:scale>
        <a:sx n="40" d="100"/>
        <a:sy n="4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6723B-5CA3-7948-ADA8-6A5BBA6EEB52}" type="datetimeFigureOut">
              <a:t>14.10.23.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DFA4D-92E0-574E-AE3F-75D61E393F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9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DFA4D-92E0-574E-AE3F-75D61E393F4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26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DFA4D-92E0-574E-AE3F-75D61E393F4F}" type="slidenum">
              <a:rPr lang="en-RS" smtClean="0"/>
              <a:t>4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753872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DFA4D-92E0-574E-AE3F-75D61E393F4F}" type="slidenum">
              <a:rPr lang="en-RS" smtClean="0"/>
              <a:t>5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8436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F5A2-CEEA-CE44-A102-A49ACF6A7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E4D3B-F7B7-EE45-A3E2-BAFAAC0BB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4986D-0A8C-C54F-9D0D-22399EFC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8819-822F-3A47-B60A-B2FA30DE689C}" type="datetimeFigureOut">
              <a:t>14.10.23.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281C1-F440-AD45-ACD7-4E3BF126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4B5C9-FA07-0149-9341-97710D21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6FAD-A5E4-7B4D-AB96-BDE0554105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0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3A4E-5675-714F-8965-880A573A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D3A28-8130-9E42-A977-1A0580BA1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5B0B-04C7-1C40-84CC-031BEF69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8819-822F-3A47-B60A-B2FA30DE689C}" type="datetimeFigureOut">
              <a:t>14.10.23.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4547-04B4-CF4D-AF6E-D23DFEAB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0934E-DA23-0541-AD33-5ED087EB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6FAD-A5E4-7B4D-AB96-BDE0554105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5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26CD5-250A-9041-81B7-9EADC65CF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6B407-5C3A-8149-BF5A-FA6B828F7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FCA07-CFF6-D94D-BCA1-13DD3CDE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8819-822F-3A47-B60A-B2FA30DE689C}" type="datetimeFigureOut">
              <a:t>14.10.23.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3AB45-286E-9F42-8829-85D52D72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C893-46A1-3843-BB90-C79B0D8D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6FAD-A5E4-7B4D-AB96-BDE0554105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9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426D-7462-9C41-852C-DC772A13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4475-8A77-E14D-83D3-99F599C80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7D1D0-B5A9-5547-95AE-B04F04DA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8819-822F-3A47-B60A-B2FA30DE689C}" type="datetimeFigureOut">
              <a:t>14.10.23.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22E-BB81-5046-AADB-45B69C95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44B34-F196-D244-A473-03F98F3B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6FAD-A5E4-7B4D-AB96-BDE0554105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8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8AC6-5B96-014C-A545-1A25CACD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4B3B5-7027-5D48-905A-3D702C3D8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FD5C4-4336-AA48-811F-5E9AB55B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8819-822F-3A47-B60A-B2FA30DE689C}" type="datetimeFigureOut">
              <a:t>14.10.23.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D917-FB76-8E4E-9B4F-79AC4EE7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BD6B9-71F3-9749-BA40-4D1B5A55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6FAD-A5E4-7B4D-AB96-BDE0554105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7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B2E5-FFC6-9447-8B6D-C1F5FC16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AFA4-4A4C-C841-A55D-BFB1E8F98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03EF5-98C7-D049-B0A0-964260CED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87F57-1454-354E-998D-BB6C2215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8819-822F-3A47-B60A-B2FA30DE689C}" type="datetimeFigureOut">
              <a:t>14.10.23.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DDB9D-D303-B244-A758-9FBB1392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80069-6606-8F42-B6BF-7BF43C69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6FAD-A5E4-7B4D-AB96-BDE0554105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5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13EB-00A7-4A46-90CB-A47DB6C5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D823C-B5FD-E94D-AB68-4A13B4273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EA683-8C55-B748-8D13-AFD4C1F1F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5B491-30A2-0D45-A76F-128881FA2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2245C-0879-F044-809D-A921C503E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F7A97-3ED9-D049-9DF2-98C40EAC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8819-822F-3A47-B60A-B2FA30DE689C}" type="datetimeFigureOut">
              <a:t>14.10.23.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CD735-0093-C54B-BE0B-33D78E0D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34741-1492-7F48-89F6-92D84473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6FAD-A5E4-7B4D-AB96-BDE0554105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EEDB-FDAC-C349-9609-784F9A77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699C8-CC7B-D74B-8038-AAC25EEF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8819-822F-3A47-B60A-B2FA30DE689C}" type="datetimeFigureOut">
              <a:t>14.10.23.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8537D-3272-4E4E-A03B-8236E66D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3B929-CBDE-984D-9343-8E1965B2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6FAD-A5E4-7B4D-AB96-BDE0554105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3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8E56E-9493-F547-98FD-163EB90E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8819-822F-3A47-B60A-B2FA30DE689C}" type="datetimeFigureOut">
              <a:t>14.10.23.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7BBE1-5A76-3E46-B356-E46BF45F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BD31B-A30D-C643-9798-F8F6B2F5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6FAD-A5E4-7B4D-AB96-BDE0554105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2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0774-9B88-E046-BC19-61A4C9FC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FA567-BDC4-A94A-BB08-283F257CF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972DE-85BF-C241-98CB-57E6B0CE2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6B375-1485-F845-A2DE-7817354C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8819-822F-3A47-B60A-B2FA30DE689C}" type="datetimeFigureOut">
              <a:t>14.10.23.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EC9B-7143-6445-A03C-656503C3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07ADC-0637-2640-AA87-66FC120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6FAD-A5E4-7B4D-AB96-BDE0554105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5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659F-E901-8841-A634-F83B5D31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CA61F-42FC-EA4C-8440-EDC1236F5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DC309-D961-884E-B56A-EF808D03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F7104-8339-9841-9315-76DC70EB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8819-822F-3A47-B60A-B2FA30DE689C}" type="datetimeFigureOut">
              <a:t>14.10.23.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3F38D-D0C1-1B4B-9C92-3DCA4DDF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49E3E-B5CD-3E42-85CA-D386E8B7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6FAD-A5E4-7B4D-AB96-BDE0554105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3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21D0D-2D6F-7743-B437-B6585326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11580-FC02-AE42-9EF6-69288D8A7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15B15-1E6A-3949-A96E-EE686B0B9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38819-822F-3A47-B60A-B2FA30DE689C}" type="datetimeFigureOut">
              <a:t>14.10.23.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25605-0D1B-0344-ABF5-1724A9545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A23B3-C82C-3B4D-B369-254C730E1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6FAD-A5E4-7B4D-AB96-BDE0554105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0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DFB8E6-2317-1F47-B1FB-1D9A375A6602}"/>
              </a:ext>
            </a:extLst>
          </p:cNvPr>
          <p:cNvSpPr txBox="1"/>
          <p:nvPr/>
        </p:nvSpPr>
        <p:spPr>
          <a:xfrm>
            <a:off x="0" y="0"/>
            <a:ext cx="2609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Dijagram klasa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18EE9B-1145-7748-94AF-533CAC321833}"/>
              </a:ext>
            </a:extLst>
          </p:cNvPr>
          <p:cNvGrpSpPr/>
          <p:nvPr/>
        </p:nvGrpSpPr>
        <p:grpSpPr>
          <a:xfrm>
            <a:off x="1932710" y="1011671"/>
            <a:ext cx="2244438" cy="1579416"/>
            <a:chOff x="1922317" y="1174174"/>
            <a:chExt cx="2244438" cy="15794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E1A49E-37FF-7849-A8C1-8B4A4777ECB7}"/>
                </a:ext>
              </a:extLst>
            </p:cNvPr>
            <p:cNvSpPr/>
            <p:nvPr/>
          </p:nvSpPr>
          <p:spPr>
            <a:xfrm>
              <a:off x="1922318" y="1174174"/>
              <a:ext cx="2244437" cy="584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Student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F83D88-8625-124E-AF4D-6C9577AB8EAC}"/>
                </a:ext>
              </a:extLst>
            </p:cNvPr>
            <p:cNvSpPr/>
            <p:nvPr/>
          </p:nvSpPr>
          <p:spPr>
            <a:xfrm>
              <a:off x="1922317" y="1758949"/>
              <a:ext cx="2244437" cy="9946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>
                  <a:solidFill>
                    <a:schemeClr val="tx1"/>
                  </a:solidFill>
                </a:rPr>
                <a:t>indeks</a:t>
              </a:r>
            </a:p>
            <a:p>
              <a:pPr marL="285750" indent="-285750">
                <a:buFontTx/>
                <a:buChar char="-"/>
              </a:pPr>
              <a:r>
                <a:rPr lang="en-US">
                  <a:solidFill>
                    <a:schemeClr val="tx1"/>
                  </a:solidFill>
                </a:rPr>
                <a:t>ime</a:t>
              </a:r>
            </a:p>
            <a:p>
              <a:pPr marL="285750" indent="-285750">
                <a:buFontTx/>
                <a:buChar char="-"/>
              </a:pPr>
              <a:r>
                <a:rPr lang="en-US">
                  <a:solidFill>
                    <a:schemeClr val="tx1"/>
                  </a:solidFill>
                </a:rPr>
                <a:t>prezime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DCDF463-9D67-0945-A198-BEEFB379ED58}"/>
              </a:ext>
            </a:extLst>
          </p:cNvPr>
          <p:cNvGrpSpPr/>
          <p:nvPr/>
        </p:nvGrpSpPr>
        <p:grpSpPr>
          <a:xfrm>
            <a:off x="7446817" y="1174173"/>
            <a:ext cx="2244438" cy="1579416"/>
            <a:chOff x="7446817" y="1174173"/>
            <a:chExt cx="2244438" cy="157941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E6C24D-F8AD-594C-B748-8DEC7EAD433A}"/>
                </a:ext>
              </a:extLst>
            </p:cNvPr>
            <p:cNvSpPr/>
            <p:nvPr/>
          </p:nvSpPr>
          <p:spPr>
            <a:xfrm>
              <a:off x="7446818" y="1174173"/>
              <a:ext cx="2244437" cy="584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Predmet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073F62-66EF-5141-8056-1DAD0C360265}"/>
                </a:ext>
              </a:extLst>
            </p:cNvPr>
            <p:cNvSpPr/>
            <p:nvPr/>
          </p:nvSpPr>
          <p:spPr>
            <a:xfrm>
              <a:off x="7446817" y="1758948"/>
              <a:ext cx="2244437" cy="9946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>
                  <a:solidFill>
                    <a:schemeClr val="tx1"/>
                  </a:solidFill>
                </a:rPr>
                <a:t>šifra</a:t>
              </a:r>
            </a:p>
            <a:p>
              <a:pPr marL="285750" indent="-285750">
                <a:buFontTx/>
                <a:buChar char="-"/>
              </a:pPr>
              <a:r>
                <a:rPr lang="en-US">
                  <a:solidFill>
                    <a:schemeClr val="tx1"/>
                  </a:solidFill>
                </a:rPr>
                <a:t>naziv</a:t>
              </a:r>
            </a:p>
            <a:p>
              <a:pPr marL="285750" indent="-285750">
                <a:buFontTx/>
                <a:buChar char="-"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05A57-F988-8F43-B082-41AEA8B86934}"/>
              </a:ext>
            </a:extLst>
          </p:cNvPr>
          <p:cNvGrpSpPr/>
          <p:nvPr/>
        </p:nvGrpSpPr>
        <p:grpSpPr>
          <a:xfrm>
            <a:off x="4703617" y="3841174"/>
            <a:ext cx="2244438" cy="1579416"/>
            <a:chOff x="4703617" y="3841174"/>
            <a:chExt cx="2244438" cy="157941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11DF68-FAC9-E24E-83B9-F7EC37D6CB1A}"/>
                </a:ext>
              </a:extLst>
            </p:cNvPr>
            <p:cNvSpPr/>
            <p:nvPr/>
          </p:nvSpPr>
          <p:spPr>
            <a:xfrm>
              <a:off x="4703618" y="3841174"/>
              <a:ext cx="2244437" cy="584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Ocena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4CFFA47-3115-A94F-969A-B285AE358F32}"/>
                </a:ext>
              </a:extLst>
            </p:cNvPr>
            <p:cNvSpPr/>
            <p:nvPr/>
          </p:nvSpPr>
          <p:spPr>
            <a:xfrm>
              <a:off x="4703617" y="4425949"/>
              <a:ext cx="2244437" cy="9946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>
                  <a:solidFill>
                    <a:schemeClr val="tx1"/>
                  </a:solidFill>
                </a:rPr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en-US">
                  <a:solidFill>
                    <a:schemeClr val="tx1"/>
                  </a:solidFill>
                </a:rPr>
                <a:t>datumPolaganja</a:t>
              </a:r>
            </a:p>
            <a:p>
              <a:pPr marL="285750" indent="-285750">
                <a:buFontTx/>
                <a:buChar char="-"/>
              </a:pPr>
              <a:r>
                <a:rPr lang="en-US">
                  <a:solidFill>
                    <a:schemeClr val="tx1"/>
                  </a:solidFill>
                </a:rPr>
                <a:t>ocena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646BA7-60FD-6741-91D6-11B820AB3756}"/>
              </a:ext>
            </a:extLst>
          </p:cNvPr>
          <p:cNvCxnSpPr>
            <a:cxnSpLocks/>
            <a:stCxn id="19" idx="2"/>
            <a:endCxn id="26" idx="1"/>
          </p:cNvCxnSpPr>
          <p:nvPr/>
        </p:nvCxnSpPr>
        <p:spPr>
          <a:xfrm>
            <a:off x="3054929" y="2591087"/>
            <a:ext cx="1648688" cy="2332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34D17E-6B53-BA44-95E1-C0DC171BEA73}"/>
              </a:ext>
            </a:extLst>
          </p:cNvPr>
          <p:cNvCxnSpPr>
            <a:stCxn id="26" idx="3"/>
            <a:endCxn id="21" idx="2"/>
          </p:cNvCxnSpPr>
          <p:nvPr/>
        </p:nvCxnSpPr>
        <p:spPr>
          <a:xfrm flipV="1">
            <a:off x="6948054" y="2753589"/>
            <a:ext cx="1620982" cy="2169681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BF48003-224C-714E-9612-BD4BC28DF265}"/>
              </a:ext>
            </a:extLst>
          </p:cNvPr>
          <p:cNvSpPr txBox="1"/>
          <p:nvPr/>
        </p:nvSpPr>
        <p:spPr>
          <a:xfrm>
            <a:off x="2802404" y="2655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6183B8-3744-8649-B785-23E387E5211A}"/>
              </a:ext>
            </a:extLst>
          </p:cNvPr>
          <p:cNvSpPr txBox="1"/>
          <p:nvPr/>
        </p:nvSpPr>
        <p:spPr>
          <a:xfrm>
            <a:off x="4293687" y="48025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6EABE3-70FE-4545-96F3-EF02946B8B92}"/>
              </a:ext>
            </a:extLst>
          </p:cNvPr>
          <p:cNvSpPr txBox="1"/>
          <p:nvPr/>
        </p:nvSpPr>
        <p:spPr>
          <a:xfrm>
            <a:off x="8569035" y="2839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27785F-4A54-0B4D-906C-54368A7C840B}"/>
              </a:ext>
            </a:extLst>
          </p:cNvPr>
          <p:cNvSpPr txBox="1"/>
          <p:nvPr/>
        </p:nvSpPr>
        <p:spPr>
          <a:xfrm>
            <a:off x="7057902" y="48025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58930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CDC6AA-EDA8-B84A-94B1-31FCF0D91766}"/>
              </a:ext>
            </a:extLst>
          </p:cNvPr>
          <p:cNvSpPr txBox="1"/>
          <p:nvPr/>
        </p:nvSpPr>
        <p:spPr>
          <a:xfrm>
            <a:off x="0" y="0"/>
            <a:ext cx="3524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Primer instanciranja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5241E-2A44-AE4C-ACFC-5C9C500B67E2}"/>
              </a:ext>
            </a:extLst>
          </p:cNvPr>
          <p:cNvSpPr/>
          <p:nvPr/>
        </p:nvSpPr>
        <p:spPr>
          <a:xfrm>
            <a:off x="4837924" y="215498"/>
            <a:ext cx="2250832" cy="7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E1234 Pera Perić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051DD-5D3C-5641-BE6E-5DE26A184CCD}"/>
              </a:ext>
            </a:extLst>
          </p:cNvPr>
          <p:cNvSpPr/>
          <p:nvPr/>
        </p:nvSpPr>
        <p:spPr>
          <a:xfrm>
            <a:off x="1950038" y="1657437"/>
            <a:ext cx="2250832" cy="7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10.09.2019.</a:t>
            </a:r>
          </a:p>
          <a:p>
            <a:r>
              <a:rPr lang="en-US">
                <a:solidFill>
                  <a:schemeClr val="tx1"/>
                </a:solidFill>
              </a:rPr>
              <a:t>ocena: 9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12D503-E6C6-AF4C-AEC6-019A0ADA7F4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075454" y="954052"/>
            <a:ext cx="2887886" cy="7033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F746D08-C537-7643-9910-F88E7CD4E628}"/>
              </a:ext>
            </a:extLst>
          </p:cNvPr>
          <p:cNvSpPr/>
          <p:nvPr/>
        </p:nvSpPr>
        <p:spPr>
          <a:xfrm>
            <a:off x="4519397" y="1657437"/>
            <a:ext cx="2250832" cy="7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11.09.2019.</a:t>
            </a:r>
          </a:p>
          <a:p>
            <a:r>
              <a:rPr lang="en-US">
                <a:solidFill>
                  <a:schemeClr val="tx1"/>
                </a:solidFill>
              </a:rPr>
              <a:t>ocena: 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94A599-C147-6243-B981-D4E1E45427D2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5644813" y="954052"/>
            <a:ext cx="318527" cy="7033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AEA08-1590-1541-B4E1-B8DA568E43CB}"/>
              </a:ext>
            </a:extLst>
          </p:cNvPr>
          <p:cNvSpPr/>
          <p:nvPr/>
        </p:nvSpPr>
        <p:spPr>
          <a:xfrm>
            <a:off x="7192258" y="1657437"/>
            <a:ext cx="2250832" cy="7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12.09.2019.</a:t>
            </a:r>
          </a:p>
          <a:p>
            <a:r>
              <a:rPr lang="en-US">
                <a:solidFill>
                  <a:schemeClr val="tx1"/>
                </a:solidFill>
              </a:rPr>
              <a:t>ocena: 10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B3452C-ADAF-5740-90B6-5F99E3AB26D1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963340" y="954052"/>
            <a:ext cx="2354334" cy="7033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1745C-CFAB-F349-81B4-5E542D1F1A41}"/>
              </a:ext>
            </a:extLst>
          </p:cNvPr>
          <p:cNvSpPr/>
          <p:nvPr/>
        </p:nvSpPr>
        <p:spPr>
          <a:xfrm>
            <a:off x="1960059" y="3017315"/>
            <a:ext cx="2250832" cy="7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SE001</a:t>
            </a:r>
          </a:p>
          <a:p>
            <a:r>
              <a:rPr lang="en-US">
                <a:solidFill>
                  <a:schemeClr val="tx1"/>
                </a:solidFill>
              </a:rPr>
              <a:t>Uvod u programiranje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072042-AE1D-CC45-966F-C84FBB035BB4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3075454" y="2395991"/>
            <a:ext cx="10021" cy="621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D4F0E97-B856-2B4C-A197-C4E1726788FB}"/>
              </a:ext>
            </a:extLst>
          </p:cNvPr>
          <p:cNvSpPr/>
          <p:nvPr/>
        </p:nvSpPr>
        <p:spPr>
          <a:xfrm>
            <a:off x="4529418" y="3017315"/>
            <a:ext cx="2250832" cy="7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SE002</a:t>
            </a:r>
          </a:p>
          <a:p>
            <a:r>
              <a:rPr lang="en-US">
                <a:solidFill>
                  <a:schemeClr val="tx1"/>
                </a:solidFill>
              </a:rPr>
              <a:t>Algoritmi i strukture 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23886D-B891-D849-AE12-2F79E134ADDE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654834" y="2395991"/>
            <a:ext cx="5710" cy="621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BC12198-0880-2C40-AFCC-9317B2981CD6}"/>
              </a:ext>
            </a:extLst>
          </p:cNvPr>
          <p:cNvSpPr/>
          <p:nvPr/>
        </p:nvSpPr>
        <p:spPr>
          <a:xfrm>
            <a:off x="7202279" y="3017315"/>
            <a:ext cx="2250832" cy="7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SE003</a:t>
            </a:r>
          </a:p>
          <a:p>
            <a:r>
              <a:rPr lang="en-US">
                <a:solidFill>
                  <a:schemeClr val="tx1"/>
                </a:solidFill>
              </a:rPr>
              <a:t>Operativni sistemi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329425-744F-A742-95C5-04802CB261B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327695" y="2395991"/>
            <a:ext cx="0" cy="621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CC653F4-22EA-B74C-B968-C615E47EB0DD}"/>
              </a:ext>
            </a:extLst>
          </p:cNvPr>
          <p:cNvSpPr/>
          <p:nvPr/>
        </p:nvSpPr>
        <p:spPr>
          <a:xfrm>
            <a:off x="1950038" y="4377193"/>
            <a:ext cx="2250832" cy="7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10.09.2019.</a:t>
            </a:r>
          </a:p>
          <a:p>
            <a:r>
              <a:rPr lang="en-US">
                <a:solidFill>
                  <a:schemeClr val="tx1"/>
                </a:solidFill>
              </a:rPr>
              <a:t>ocena: 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CB0940-5167-B745-AA45-B298B9AD1A9C}"/>
              </a:ext>
            </a:extLst>
          </p:cNvPr>
          <p:cNvSpPr/>
          <p:nvPr/>
        </p:nvSpPr>
        <p:spPr>
          <a:xfrm>
            <a:off x="4519397" y="4377193"/>
            <a:ext cx="2250832" cy="7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11.09.2019.</a:t>
            </a:r>
          </a:p>
          <a:p>
            <a:r>
              <a:rPr lang="en-US">
                <a:solidFill>
                  <a:schemeClr val="tx1"/>
                </a:solidFill>
              </a:rPr>
              <a:t>ocena: 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48547B-204B-D74B-8C60-B9EF971F8EB3}"/>
              </a:ext>
            </a:extLst>
          </p:cNvPr>
          <p:cNvSpPr/>
          <p:nvPr/>
        </p:nvSpPr>
        <p:spPr>
          <a:xfrm>
            <a:off x="7192258" y="4377193"/>
            <a:ext cx="2250832" cy="7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12.09.2019.</a:t>
            </a:r>
          </a:p>
          <a:p>
            <a:r>
              <a:rPr lang="en-US">
                <a:solidFill>
                  <a:schemeClr val="tx1"/>
                </a:solidFill>
              </a:rPr>
              <a:t>ocena: 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5B1BDE-F629-D047-B96B-5B2F446FD5FE}"/>
              </a:ext>
            </a:extLst>
          </p:cNvPr>
          <p:cNvCxnSpPr>
            <a:cxnSpLocks/>
            <a:stCxn id="26" idx="0"/>
            <a:endCxn id="18" idx="2"/>
          </p:cNvCxnSpPr>
          <p:nvPr/>
        </p:nvCxnSpPr>
        <p:spPr>
          <a:xfrm flipV="1">
            <a:off x="3075454" y="3755869"/>
            <a:ext cx="10021" cy="621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C18D30-ED62-724C-9FCD-A3339286D79F}"/>
              </a:ext>
            </a:extLst>
          </p:cNvPr>
          <p:cNvCxnSpPr>
            <a:cxnSpLocks/>
          </p:cNvCxnSpPr>
          <p:nvPr/>
        </p:nvCxnSpPr>
        <p:spPr>
          <a:xfrm flipV="1">
            <a:off x="5634792" y="3755869"/>
            <a:ext cx="10021" cy="621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649761-12D8-CC44-9402-D86BF6089202}"/>
              </a:ext>
            </a:extLst>
          </p:cNvPr>
          <p:cNvCxnSpPr>
            <a:cxnSpLocks/>
          </p:cNvCxnSpPr>
          <p:nvPr/>
        </p:nvCxnSpPr>
        <p:spPr>
          <a:xfrm flipV="1">
            <a:off x="8307653" y="3755869"/>
            <a:ext cx="10021" cy="621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AB56595-07B5-2A47-A251-1DE767B2D5CA}"/>
              </a:ext>
            </a:extLst>
          </p:cNvPr>
          <p:cNvSpPr/>
          <p:nvPr/>
        </p:nvSpPr>
        <p:spPr>
          <a:xfrm>
            <a:off x="4678660" y="5903948"/>
            <a:ext cx="2250832" cy="7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E1235 Žika Žikić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BB8679-39E6-DD4F-8CAD-F471045A43CC}"/>
              </a:ext>
            </a:extLst>
          </p:cNvPr>
          <p:cNvCxnSpPr>
            <a:cxnSpLocks/>
            <a:stCxn id="37" idx="0"/>
            <a:endCxn id="26" idx="2"/>
          </p:cNvCxnSpPr>
          <p:nvPr/>
        </p:nvCxnSpPr>
        <p:spPr>
          <a:xfrm flipH="1" flipV="1">
            <a:off x="3075454" y="5115747"/>
            <a:ext cx="2728622" cy="788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E66FBC-67FF-6748-8133-9DDCBC0ED306}"/>
              </a:ext>
            </a:extLst>
          </p:cNvPr>
          <p:cNvCxnSpPr>
            <a:cxnSpLocks/>
            <a:stCxn id="37" idx="0"/>
            <a:endCxn id="27" idx="2"/>
          </p:cNvCxnSpPr>
          <p:nvPr/>
        </p:nvCxnSpPr>
        <p:spPr>
          <a:xfrm flipH="1" flipV="1">
            <a:off x="5644813" y="5115747"/>
            <a:ext cx="159263" cy="788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F332A9-D489-CD48-961F-0C7FE6879118}"/>
              </a:ext>
            </a:extLst>
          </p:cNvPr>
          <p:cNvCxnSpPr>
            <a:cxnSpLocks/>
            <a:stCxn id="37" idx="0"/>
            <a:endCxn id="28" idx="2"/>
          </p:cNvCxnSpPr>
          <p:nvPr/>
        </p:nvCxnSpPr>
        <p:spPr>
          <a:xfrm flipV="1">
            <a:off x="5804076" y="5115747"/>
            <a:ext cx="2513598" cy="788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4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149DCE-2FDF-8F45-8075-64E58A8DB546}"/>
              </a:ext>
            </a:extLst>
          </p:cNvPr>
          <p:cNvSpPr txBox="1"/>
          <p:nvPr/>
        </p:nvSpPr>
        <p:spPr>
          <a:xfrm>
            <a:off x="0" y="0"/>
            <a:ext cx="5862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Serijalizacija+deserijalizacija</a:t>
            </a:r>
            <a:r>
              <a:rPr lang="en-US" sz="3200" dirty="0"/>
              <a:t> </a:t>
            </a:r>
            <a:r>
              <a:rPr lang="en-US" sz="3200" dirty="0" err="1"/>
              <a:t>grafa</a:t>
            </a:r>
            <a:endParaRPr lang="en-US" sz="3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82449C4-D932-2545-A881-CF0FD57B9560}"/>
              </a:ext>
            </a:extLst>
          </p:cNvPr>
          <p:cNvSpPr/>
          <p:nvPr/>
        </p:nvSpPr>
        <p:spPr>
          <a:xfrm>
            <a:off x="2016370" y="961290"/>
            <a:ext cx="363415" cy="36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0BD7C2-A073-C349-B86D-7082549780F8}"/>
              </a:ext>
            </a:extLst>
          </p:cNvPr>
          <p:cNvSpPr/>
          <p:nvPr/>
        </p:nvSpPr>
        <p:spPr>
          <a:xfrm>
            <a:off x="1441939" y="1781906"/>
            <a:ext cx="363415" cy="36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F9584D-6530-364E-8CC5-B49EFDB5F608}"/>
              </a:ext>
            </a:extLst>
          </p:cNvPr>
          <p:cNvSpPr/>
          <p:nvPr/>
        </p:nvSpPr>
        <p:spPr>
          <a:xfrm>
            <a:off x="2579657" y="1776044"/>
            <a:ext cx="363415" cy="36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0D53F4-82B1-674F-AAA5-D1F16873CD16}"/>
              </a:ext>
            </a:extLst>
          </p:cNvPr>
          <p:cNvSpPr/>
          <p:nvPr/>
        </p:nvSpPr>
        <p:spPr>
          <a:xfrm>
            <a:off x="2016370" y="2637690"/>
            <a:ext cx="363415" cy="36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58CC31-85FA-8847-9FC9-6F66D3176266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52133" y="1271484"/>
            <a:ext cx="317458" cy="56364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A14739-1A2B-4B45-AA66-9A0151C59ACD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2326564" y="1271484"/>
            <a:ext cx="306314" cy="5577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D00BF2-095F-3741-BDEF-F08F46710F90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752133" y="2092100"/>
            <a:ext cx="317458" cy="59881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AF9FCC-CB49-8240-9879-0CBAF5D007DF}"/>
              </a:ext>
            </a:extLst>
          </p:cNvPr>
          <p:cNvCxnSpPr>
            <a:cxnSpLocks/>
          </p:cNvCxnSpPr>
          <p:nvPr/>
        </p:nvCxnSpPr>
        <p:spPr>
          <a:xfrm flipH="1">
            <a:off x="2288811" y="1927976"/>
            <a:ext cx="410886" cy="75707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71A37-8CB8-4A4E-A568-FE6D35D4575C}"/>
              </a:ext>
            </a:extLst>
          </p:cNvPr>
          <p:cNvSpPr/>
          <p:nvPr/>
        </p:nvSpPr>
        <p:spPr>
          <a:xfrm>
            <a:off x="4233190" y="1635367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F00BFE-7480-254F-9715-0C58178759BF}"/>
              </a:ext>
            </a:extLst>
          </p:cNvPr>
          <p:cNvSpPr/>
          <p:nvPr/>
        </p:nvSpPr>
        <p:spPr>
          <a:xfrm>
            <a:off x="4420759" y="1635367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28117B-5A13-114D-AE44-BA841784E26E}"/>
              </a:ext>
            </a:extLst>
          </p:cNvPr>
          <p:cNvSpPr/>
          <p:nvPr/>
        </p:nvSpPr>
        <p:spPr>
          <a:xfrm>
            <a:off x="4608328" y="1635367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F300C6-F1BD-A349-ADFB-22A06ECFB5FE}"/>
              </a:ext>
            </a:extLst>
          </p:cNvPr>
          <p:cNvSpPr/>
          <p:nvPr/>
        </p:nvSpPr>
        <p:spPr>
          <a:xfrm>
            <a:off x="4795897" y="1635367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290BB3-8D90-2F4D-A368-9945770E10E7}"/>
              </a:ext>
            </a:extLst>
          </p:cNvPr>
          <p:cNvSpPr/>
          <p:nvPr/>
        </p:nvSpPr>
        <p:spPr>
          <a:xfrm>
            <a:off x="4983466" y="1635367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EAC182-16D0-FF4D-8D1C-6E343C4CBF61}"/>
              </a:ext>
            </a:extLst>
          </p:cNvPr>
          <p:cNvSpPr/>
          <p:nvPr/>
        </p:nvSpPr>
        <p:spPr>
          <a:xfrm>
            <a:off x="5171035" y="1635367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AB3DEB-D37A-0249-A958-3A04A3960924}"/>
              </a:ext>
            </a:extLst>
          </p:cNvPr>
          <p:cNvSpPr/>
          <p:nvPr/>
        </p:nvSpPr>
        <p:spPr>
          <a:xfrm>
            <a:off x="5358604" y="1635367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6593F6-78A4-1749-BD6A-32551519B4BE}"/>
              </a:ext>
            </a:extLst>
          </p:cNvPr>
          <p:cNvSpPr/>
          <p:nvPr/>
        </p:nvSpPr>
        <p:spPr>
          <a:xfrm>
            <a:off x="5546173" y="1635367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B544D-58CC-F84B-8B81-FD7B182B82EE}"/>
              </a:ext>
            </a:extLst>
          </p:cNvPr>
          <p:cNvSpPr/>
          <p:nvPr/>
        </p:nvSpPr>
        <p:spPr>
          <a:xfrm>
            <a:off x="5733742" y="1635367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28A615-F379-314B-BC8D-FCA76FA82944}"/>
              </a:ext>
            </a:extLst>
          </p:cNvPr>
          <p:cNvSpPr/>
          <p:nvPr/>
        </p:nvSpPr>
        <p:spPr>
          <a:xfrm>
            <a:off x="5921311" y="1635367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4C5A9D-4C3E-5545-8D49-7C680A07D489}"/>
              </a:ext>
            </a:extLst>
          </p:cNvPr>
          <p:cNvSpPr/>
          <p:nvPr/>
        </p:nvSpPr>
        <p:spPr>
          <a:xfrm>
            <a:off x="6108880" y="1635367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0973E9-EDE7-2A4A-A370-B008F2C0D2F8}"/>
              </a:ext>
            </a:extLst>
          </p:cNvPr>
          <p:cNvSpPr/>
          <p:nvPr/>
        </p:nvSpPr>
        <p:spPr>
          <a:xfrm>
            <a:off x="6296449" y="1635367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ECE1F7-A3FD-1C44-8A59-8AAA599D4EB9}"/>
              </a:ext>
            </a:extLst>
          </p:cNvPr>
          <p:cNvSpPr/>
          <p:nvPr/>
        </p:nvSpPr>
        <p:spPr>
          <a:xfrm>
            <a:off x="6484018" y="1635367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8FE546-271A-9740-99CA-85193F441B9C}"/>
              </a:ext>
            </a:extLst>
          </p:cNvPr>
          <p:cNvSpPr/>
          <p:nvPr/>
        </p:nvSpPr>
        <p:spPr>
          <a:xfrm>
            <a:off x="6671587" y="1635367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D59B5A-508E-614B-9F73-2E275A19B786}"/>
              </a:ext>
            </a:extLst>
          </p:cNvPr>
          <p:cNvSpPr/>
          <p:nvPr/>
        </p:nvSpPr>
        <p:spPr>
          <a:xfrm>
            <a:off x="6859156" y="1635367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48D037-73CE-1549-9AC2-37F3A9DB996E}"/>
              </a:ext>
            </a:extLst>
          </p:cNvPr>
          <p:cNvSpPr/>
          <p:nvPr/>
        </p:nvSpPr>
        <p:spPr>
          <a:xfrm>
            <a:off x="7046725" y="1635367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ABFE634-43B1-4F49-B192-EB4143263CDE}"/>
              </a:ext>
            </a:extLst>
          </p:cNvPr>
          <p:cNvSpPr/>
          <p:nvPr/>
        </p:nvSpPr>
        <p:spPr>
          <a:xfrm>
            <a:off x="9430635" y="961290"/>
            <a:ext cx="363415" cy="36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D24112-15E8-5D4F-A9E3-D67B6B3DA352}"/>
              </a:ext>
            </a:extLst>
          </p:cNvPr>
          <p:cNvSpPr/>
          <p:nvPr/>
        </p:nvSpPr>
        <p:spPr>
          <a:xfrm>
            <a:off x="8856204" y="1781906"/>
            <a:ext cx="363415" cy="36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12CC40F-2EAF-2544-8868-198CD5A674D9}"/>
              </a:ext>
            </a:extLst>
          </p:cNvPr>
          <p:cNvSpPr/>
          <p:nvPr/>
        </p:nvSpPr>
        <p:spPr>
          <a:xfrm>
            <a:off x="9993922" y="1776044"/>
            <a:ext cx="363415" cy="36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850AAA-6132-4046-A6E9-31B9E3826AC7}"/>
              </a:ext>
            </a:extLst>
          </p:cNvPr>
          <p:cNvSpPr/>
          <p:nvPr/>
        </p:nvSpPr>
        <p:spPr>
          <a:xfrm>
            <a:off x="9430635" y="2637690"/>
            <a:ext cx="363415" cy="36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5A482C-1049-3347-99E5-37C1B4804165}"/>
              </a:ext>
            </a:extLst>
          </p:cNvPr>
          <p:cNvCxnSpPr>
            <a:cxnSpLocks/>
            <a:stCxn id="37" idx="3"/>
            <a:endCxn id="38" idx="7"/>
          </p:cNvCxnSpPr>
          <p:nvPr/>
        </p:nvCxnSpPr>
        <p:spPr>
          <a:xfrm flipH="1">
            <a:off x="9166398" y="1271484"/>
            <a:ext cx="317458" cy="56364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622C1F-711B-7C46-8BE2-0BCA0D58272D}"/>
              </a:ext>
            </a:extLst>
          </p:cNvPr>
          <p:cNvCxnSpPr>
            <a:cxnSpLocks/>
            <a:stCxn id="37" idx="5"/>
            <a:endCxn id="39" idx="1"/>
          </p:cNvCxnSpPr>
          <p:nvPr/>
        </p:nvCxnSpPr>
        <p:spPr>
          <a:xfrm>
            <a:off x="9740829" y="1271484"/>
            <a:ext cx="306314" cy="5577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D13BAEF-DF6C-9F47-A6FE-B63DFB70E61E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9166398" y="2092100"/>
            <a:ext cx="317458" cy="59881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A868D2-2757-2248-BC0B-32710D429AF5}"/>
              </a:ext>
            </a:extLst>
          </p:cNvPr>
          <p:cNvCxnSpPr>
            <a:cxnSpLocks/>
          </p:cNvCxnSpPr>
          <p:nvPr/>
        </p:nvCxnSpPr>
        <p:spPr>
          <a:xfrm flipH="1">
            <a:off x="9703076" y="1927976"/>
            <a:ext cx="410886" cy="75707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triped Right Arrow 45">
            <a:extLst>
              <a:ext uri="{FF2B5EF4-FFF2-40B4-BE49-F238E27FC236}">
                <a16:creationId xmlns:a16="http://schemas.microsoft.com/office/drawing/2014/main" id="{A869457A-2553-F946-BD9E-4F377412C6C9}"/>
              </a:ext>
            </a:extLst>
          </p:cNvPr>
          <p:cNvSpPr/>
          <p:nvPr/>
        </p:nvSpPr>
        <p:spPr>
          <a:xfrm>
            <a:off x="3129815" y="1474173"/>
            <a:ext cx="949569" cy="1002323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riped Right Arrow 46">
            <a:extLst>
              <a:ext uri="{FF2B5EF4-FFF2-40B4-BE49-F238E27FC236}">
                <a16:creationId xmlns:a16="http://schemas.microsoft.com/office/drawing/2014/main" id="{30C35C7F-8761-A649-B35A-72F02765FFBE}"/>
              </a:ext>
            </a:extLst>
          </p:cNvPr>
          <p:cNvSpPr/>
          <p:nvPr/>
        </p:nvSpPr>
        <p:spPr>
          <a:xfrm>
            <a:off x="7544488" y="1456589"/>
            <a:ext cx="949569" cy="1002323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1FD685-E272-D74D-AE52-301C94D1078A}"/>
              </a:ext>
            </a:extLst>
          </p:cNvPr>
          <p:cNvSpPr/>
          <p:nvPr/>
        </p:nvSpPr>
        <p:spPr>
          <a:xfrm>
            <a:off x="2016370" y="4029813"/>
            <a:ext cx="363415" cy="36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04E8F8-58AC-484A-8144-453FFE9D779F}"/>
              </a:ext>
            </a:extLst>
          </p:cNvPr>
          <p:cNvSpPr/>
          <p:nvPr/>
        </p:nvSpPr>
        <p:spPr>
          <a:xfrm>
            <a:off x="1441939" y="4850429"/>
            <a:ext cx="363415" cy="36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0B86C28-7599-884B-ABAD-1B13C08F241D}"/>
              </a:ext>
            </a:extLst>
          </p:cNvPr>
          <p:cNvSpPr/>
          <p:nvPr/>
        </p:nvSpPr>
        <p:spPr>
          <a:xfrm>
            <a:off x="2579657" y="4844567"/>
            <a:ext cx="363415" cy="36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65A6C39-812C-1145-9F73-5D2B5C64097F}"/>
              </a:ext>
            </a:extLst>
          </p:cNvPr>
          <p:cNvSpPr/>
          <p:nvPr/>
        </p:nvSpPr>
        <p:spPr>
          <a:xfrm>
            <a:off x="2016370" y="5706213"/>
            <a:ext cx="363415" cy="36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797B0E-B0F0-9B45-9100-BD24483F1AA3}"/>
              </a:ext>
            </a:extLst>
          </p:cNvPr>
          <p:cNvCxnSpPr>
            <a:cxnSpLocks/>
            <a:stCxn id="48" idx="3"/>
            <a:endCxn id="49" idx="7"/>
          </p:cNvCxnSpPr>
          <p:nvPr/>
        </p:nvCxnSpPr>
        <p:spPr>
          <a:xfrm flipH="1">
            <a:off x="1752133" y="4340007"/>
            <a:ext cx="317458" cy="56364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3C2419-A182-7A46-85FC-98FB43B127B5}"/>
              </a:ext>
            </a:extLst>
          </p:cNvPr>
          <p:cNvCxnSpPr>
            <a:cxnSpLocks/>
            <a:stCxn id="48" idx="5"/>
            <a:endCxn id="50" idx="1"/>
          </p:cNvCxnSpPr>
          <p:nvPr/>
        </p:nvCxnSpPr>
        <p:spPr>
          <a:xfrm>
            <a:off x="2326564" y="4340007"/>
            <a:ext cx="306314" cy="5577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06E9D50-3179-9945-BFA0-3B3A663D782E}"/>
              </a:ext>
            </a:extLst>
          </p:cNvPr>
          <p:cNvCxnSpPr>
            <a:cxnSpLocks/>
            <a:stCxn id="49" idx="5"/>
            <a:endCxn id="51" idx="1"/>
          </p:cNvCxnSpPr>
          <p:nvPr/>
        </p:nvCxnSpPr>
        <p:spPr>
          <a:xfrm>
            <a:off x="1752133" y="5160623"/>
            <a:ext cx="317458" cy="59881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9CA3A-B5BA-FB45-840B-240A9FA1559E}"/>
              </a:ext>
            </a:extLst>
          </p:cNvPr>
          <p:cNvCxnSpPr>
            <a:cxnSpLocks/>
          </p:cNvCxnSpPr>
          <p:nvPr/>
        </p:nvCxnSpPr>
        <p:spPr>
          <a:xfrm flipH="1">
            <a:off x="2288811" y="4996499"/>
            <a:ext cx="410886" cy="75707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0E88185-F617-0F4B-8D55-7C51458CC1A2}"/>
              </a:ext>
            </a:extLst>
          </p:cNvPr>
          <p:cNvSpPr/>
          <p:nvPr/>
        </p:nvSpPr>
        <p:spPr>
          <a:xfrm>
            <a:off x="4233190" y="4703890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C08AD92-B33F-3C40-9105-CBC5870C3276}"/>
              </a:ext>
            </a:extLst>
          </p:cNvPr>
          <p:cNvSpPr/>
          <p:nvPr/>
        </p:nvSpPr>
        <p:spPr>
          <a:xfrm>
            <a:off x="4420759" y="4703890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D32870-0F54-C646-9BB7-CCD9CD3DFA50}"/>
              </a:ext>
            </a:extLst>
          </p:cNvPr>
          <p:cNvSpPr/>
          <p:nvPr/>
        </p:nvSpPr>
        <p:spPr>
          <a:xfrm>
            <a:off x="4608328" y="4703890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C7D3E2-A3F8-254C-8128-7BC9F0EDE9F8}"/>
              </a:ext>
            </a:extLst>
          </p:cNvPr>
          <p:cNvSpPr/>
          <p:nvPr/>
        </p:nvSpPr>
        <p:spPr>
          <a:xfrm>
            <a:off x="4795897" y="4703890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80EF873-14CD-1840-8CF0-E59FEE6B4337}"/>
              </a:ext>
            </a:extLst>
          </p:cNvPr>
          <p:cNvSpPr/>
          <p:nvPr/>
        </p:nvSpPr>
        <p:spPr>
          <a:xfrm>
            <a:off x="4983466" y="4703890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4B9885-57E2-DE49-B84F-113C8327CF91}"/>
              </a:ext>
            </a:extLst>
          </p:cNvPr>
          <p:cNvSpPr/>
          <p:nvPr/>
        </p:nvSpPr>
        <p:spPr>
          <a:xfrm>
            <a:off x="5171035" y="4703890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139E632-4927-EF49-972D-5384F63AF46C}"/>
              </a:ext>
            </a:extLst>
          </p:cNvPr>
          <p:cNvSpPr/>
          <p:nvPr/>
        </p:nvSpPr>
        <p:spPr>
          <a:xfrm>
            <a:off x="5358604" y="4703890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A8FD42-0CE1-8142-B5D1-1FA1E1A617A5}"/>
              </a:ext>
            </a:extLst>
          </p:cNvPr>
          <p:cNvSpPr/>
          <p:nvPr/>
        </p:nvSpPr>
        <p:spPr>
          <a:xfrm>
            <a:off x="5546173" y="4703890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6844705-0141-8B44-AC7C-E0925951931B}"/>
              </a:ext>
            </a:extLst>
          </p:cNvPr>
          <p:cNvSpPr/>
          <p:nvPr/>
        </p:nvSpPr>
        <p:spPr>
          <a:xfrm>
            <a:off x="5733742" y="4703890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C13FC61-9AFB-354F-BE4E-624B728E9637}"/>
              </a:ext>
            </a:extLst>
          </p:cNvPr>
          <p:cNvSpPr/>
          <p:nvPr/>
        </p:nvSpPr>
        <p:spPr>
          <a:xfrm>
            <a:off x="5921311" y="4703890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FBC29D9-F0B2-3640-BFD4-341D8CA983E4}"/>
              </a:ext>
            </a:extLst>
          </p:cNvPr>
          <p:cNvSpPr/>
          <p:nvPr/>
        </p:nvSpPr>
        <p:spPr>
          <a:xfrm>
            <a:off x="6108880" y="4703890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3DB52E4-7739-2E44-8D48-41718045A83E}"/>
              </a:ext>
            </a:extLst>
          </p:cNvPr>
          <p:cNvSpPr/>
          <p:nvPr/>
        </p:nvSpPr>
        <p:spPr>
          <a:xfrm>
            <a:off x="6296449" y="4703890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8E240BA-6875-4543-92CA-70F8E4AF8CD2}"/>
              </a:ext>
            </a:extLst>
          </p:cNvPr>
          <p:cNvSpPr/>
          <p:nvPr/>
        </p:nvSpPr>
        <p:spPr>
          <a:xfrm>
            <a:off x="6484018" y="4703890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78BB9D-3AF9-844E-B9E5-A08F85D68367}"/>
              </a:ext>
            </a:extLst>
          </p:cNvPr>
          <p:cNvSpPr/>
          <p:nvPr/>
        </p:nvSpPr>
        <p:spPr>
          <a:xfrm>
            <a:off x="6671587" y="4703890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450C423-B656-F445-BDFE-6523F6132B96}"/>
              </a:ext>
            </a:extLst>
          </p:cNvPr>
          <p:cNvSpPr/>
          <p:nvPr/>
        </p:nvSpPr>
        <p:spPr>
          <a:xfrm>
            <a:off x="6859156" y="4703890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9F8FB5A-D2C3-AF4F-B0F5-DC0E49A7180F}"/>
              </a:ext>
            </a:extLst>
          </p:cNvPr>
          <p:cNvSpPr/>
          <p:nvPr/>
        </p:nvSpPr>
        <p:spPr>
          <a:xfrm>
            <a:off x="7046725" y="4703890"/>
            <a:ext cx="187569" cy="697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84DEDE8-CCE1-A04C-A54A-58D356F82FC1}"/>
              </a:ext>
            </a:extLst>
          </p:cNvPr>
          <p:cNvSpPr/>
          <p:nvPr/>
        </p:nvSpPr>
        <p:spPr>
          <a:xfrm>
            <a:off x="9430635" y="4029813"/>
            <a:ext cx="363415" cy="36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46B1350-A559-C947-BB86-BCAE1A42EBFB}"/>
              </a:ext>
            </a:extLst>
          </p:cNvPr>
          <p:cNvSpPr/>
          <p:nvPr/>
        </p:nvSpPr>
        <p:spPr>
          <a:xfrm>
            <a:off x="8856204" y="4850429"/>
            <a:ext cx="363415" cy="36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C2A66BF-2353-404B-9C64-4F7AF25E2721}"/>
              </a:ext>
            </a:extLst>
          </p:cNvPr>
          <p:cNvSpPr/>
          <p:nvPr/>
        </p:nvSpPr>
        <p:spPr>
          <a:xfrm>
            <a:off x="9993922" y="4844567"/>
            <a:ext cx="363415" cy="36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F88766-B2EB-6445-9617-6484589E60F3}"/>
              </a:ext>
            </a:extLst>
          </p:cNvPr>
          <p:cNvSpPr/>
          <p:nvPr/>
        </p:nvSpPr>
        <p:spPr>
          <a:xfrm>
            <a:off x="8869690" y="5876210"/>
            <a:ext cx="363415" cy="36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ADAD189-DE2C-654D-A2E7-14E3E1847C72}"/>
              </a:ext>
            </a:extLst>
          </p:cNvPr>
          <p:cNvCxnSpPr>
            <a:cxnSpLocks/>
            <a:stCxn id="72" idx="3"/>
            <a:endCxn id="73" idx="7"/>
          </p:cNvCxnSpPr>
          <p:nvPr/>
        </p:nvCxnSpPr>
        <p:spPr>
          <a:xfrm flipH="1">
            <a:off x="9166398" y="4340007"/>
            <a:ext cx="317458" cy="56364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645E035-63DB-CB48-AE8D-55C04FD5BE5D}"/>
              </a:ext>
            </a:extLst>
          </p:cNvPr>
          <p:cNvCxnSpPr>
            <a:cxnSpLocks/>
            <a:stCxn id="72" idx="5"/>
            <a:endCxn id="74" idx="1"/>
          </p:cNvCxnSpPr>
          <p:nvPr/>
        </p:nvCxnSpPr>
        <p:spPr>
          <a:xfrm>
            <a:off x="9740829" y="4340007"/>
            <a:ext cx="306314" cy="5577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3314700-183E-4349-AB03-955C9382F006}"/>
              </a:ext>
            </a:extLst>
          </p:cNvPr>
          <p:cNvCxnSpPr>
            <a:cxnSpLocks/>
            <a:stCxn id="73" idx="4"/>
            <a:endCxn id="75" idx="0"/>
          </p:cNvCxnSpPr>
          <p:nvPr/>
        </p:nvCxnSpPr>
        <p:spPr>
          <a:xfrm>
            <a:off x="9037912" y="5213844"/>
            <a:ext cx="13486" cy="66236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42A16E0-1FF2-E642-8FFD-33337B6FBFD7}"/>
              </a:ext>
            </a:extLst>
          </p:cNvPr>
          <p:cNvCxnSpPr>
            <a:cxnSpLocks/>
            <a:stCxn id="74" idx="4"/>
            <a:endCxn id="83" idx="0"/>
          </p:cNvCxnSpPr>
          <p:nvPr/>
        </p:nvCxnSpPr>
        <p:spPr>
          <a:xfrm>
            <a:off x="10175630" y="5207982"/>
            <a:ext cx="0" cy="67993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triped Right Arrow 79">
            <a:extLst>
              <a:ext uri="{FF2B5EF4-FFF2-40B4-BE49-F238E27FC236}">
                <a16:creationId xmlns:a16="http://schemas.microsoft.com/office/drawing/2014/main" id="{3799040B-B6AC-DF4A-A588-64E610916C89}"/>
              </a:ext>
            </a:extLst>
          </p:cNvPr>
          <p:cNvSpPr/>
          <p:nvPr/>
        </p:nvSpPr>
        <p:spPr>
          <a:xfrm>
            <a:off x="3129815" y="4542696"/>
            <a:ext cx="949569" cy="1002323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triped Right Arrow 80">
            <a:extLst>
              <a:ext uri="{FF2B5EF4-FFF2-40B4-BE49-F238E27FC236}">
                <a16:creationId xmlns:a16="http://schemas.microsoft.com/office/drawing/2014/main" id="{E2332692-2055-2D4D-B9E2-8787DDEA584E}"/>
              </a:ext>
            </a:extLst>
          </p:cNvPr>
          <p:cNvSpPr/>
          <p:nvPr/>
        </p:nvSpPr>
        <p:spPr>
          <a:xfrm>
            <a:off x="7544488" y="4525112"/>
            <a:ext cx="949569" cy="1002323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B2BD6A7-828B-3142-A38E-ED3CD6598DF6}"/>
              </a:ext>
            </a:extLst>
          </p:cNvPr>
          <p:cNvSpPr/>
          <p:nvPr/>
        </p:nvSpPr>
        <p:spPr>
          <a:xfrm>
            <a:off x="9993922" y="5887920"/>
            <a:ext cx="363415" cy="36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687E521-238F-094E-BD22-89A8E63295D7}"/>
              </a:ext>
            </a:extLst>
          </p:cNvPr>
          <p:cNvSpPr txBox="1"/>
          <p:nvPr/>
        </p:nvSpPr>
        <p:spPr>
          <a:xfrm>
            <a:off x="597877" y="1984128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C0FDE11-1EE0-2945-BC6C-61591890F92E}"/>
              </a:ext>
            </a:extLst>
          </p:cNvPr>
          <p:cNvSpPr txBox="1"/>
          <p:nvPr/>
        </p:nvSpPr>
        <p:spPr>
          <a:xfrm>
            <a:off x="597877" y="4821818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276236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ECC15B-3C04-FB09-A0E4-C60E07FA6616}"/>
              </a:ext>
            </a:extLst>
          </p:cNvPr>
          <p:cNvSpPr txBox="1"/>
          <p:nvPr/>
        </p:nvSpPr>
        <p:spPr>
          <a:xfrm>
            <a:off x="0" y="0"/>
            <a:ext cx="1657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GraphQL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A2703-06E4-DAF3-FD1C-202FE4F00F16}"/>
              </a:ext>
            </a:extLst>
          </p:cNvPr>
          <p:cNvSpPr txBox="1"/>
          <p:nvPr/>
        </p:nvSpPr>
        <p:spPr>
          <a:xfrm>
            <a:off x="380611" y="784072"/>
            <a:ext cx="5010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S" sz="2000" dirty="0"/>
              <a:t>samo jedan endpoint: POST /graphql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S" sz="2000" dirty="0"/>
              <a:t>generički API za pretragu i izmene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S" sz="2000" dirty="0"/>
              <a:t>zasnovan na definicijama tipova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FB5A5B6-F094-DF73-6DE4-87CB26B6B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19" y="2274619"/>
            <a:ext cx="3060700" cy="4457700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22C0B32-17DB-B6E3-FF95-798B087D9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50719"/>
            <a:ext cx="59055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7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ECC15B-3C04-FB09-A0E4-C60E07FA6616}"/>
              </a:ext>
            </a:extLst>
          </p:cNvPr>
          <p:cNvSpPr txBox="1"/>
          <p:nvPr/>
        </p:nvSpPr>
        <p:spPr>
          <a:xfrm>
            <a:off x="0" y="0"/>
            <a:ext cx="2510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GraphQL</a:t>
            </a:r>
            <a:r>
              <a:rPr lang="en-US" sz="3200" dirty="0"/>
              <a:t> </a:t>
            </a:r>
            <a:r>
              <a:rPr lang="en-US" sz="3200" dirty="0" err="1"/>
              <a:t>upiti</a:t>
            </a:r>
            <a:endParaRPr lang="en-US" sz="32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B169214-B053-4760-0EB5-753A41F00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851" y="0"/>
            <a:ext cx="7610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3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57CF25-3D00-F5F4-4C3B-B78F2D8D6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4683"/>
              </p:ext>
            </p:extLst>
          </p:nvPr>
        </p:nvGraphicFramePr>
        <p:xfrm>
          <a:off x="127322" y="973666"/>
          <a:ext cx="11921925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3975">
                  <a:extLst>
                    <a:ext uri="{9D8B030D-6E8A-4147-A177-3AD203B41FA5}">
                      <a16:colId xmlns:a16="http://schemas.microsoft.com/office/drawing/2014/main" val="858094238"/>
                    </a:ext>
                  </a:extLst>
                </a:gridCol>
                <a:gridCol w="3973975">
                  <a:extLst>
                    <a:ext uri="{9D8B030D-6E8A-4147-A177-3AD203B41FA5}">
                      <a16:colId xmlns:a16="http://schemas.microsoft.com/office/drawing/2014/main" val="3830449102"/>
                    </a:ext>
                  </a:extLst>
                </a:gridCol>
                <a:gridCol w="3973975">
                  <a:extLst>
                    <a:ext uri="{9D8B030D-6E8A-4147-A177-3AD203B41FA5}">
                      <a16:colId xmlns:a16="http://schemas.microsoft.com/office/drawing/2014/main" val="5907539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GraphQL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6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S" dirty="0"/>
                        <a:t>arhitektura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client-driven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server-driven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401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S" dirty="0"/>
                        <a:t>izvor organizacije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šema i sistem tipova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endpoints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7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S" dirty="0"/>
                        <a:t>operacije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query, mutation, 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create, read, update,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2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S" dirty="0"/>
                        <a:t>dobavljanje podataka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specifični podaci jednim pozivom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podaci fiksne strukture kroz više poziva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4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S" dirty="0"/>
                        <a:t>veličina zajednice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raste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velika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80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S" dirty="0"/>
                        <a:t>performanse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dobra :D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veliki mrežni saobraćaj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95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S" dirty="0"/>
                        <a:t>brzina razvoja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brža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sporija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6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S" dirty="0"/>
                        <a:t>kriva učenja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strma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umerena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919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S" dirty="0"/>
                        <a:t>samo-dokumentovanje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onako (OpenAPI)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1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S" dirty="0"/>
                        <a:t>file 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2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S" dirty="0"/>
                        <a:t>web caching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teško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lako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1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S" dirty="0"/>
                        <a:t>stabilnost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automatska validacija i provera grešaka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bolje za složene upite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29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S" dirty="0"/>
                        <a:t>domen primene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mikroservisi, mobilne aplikacije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S" dirty="0"/>
                        <a:t>resource-driven aplikacije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729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798824-DCF4-65AD-345A-161C06F1DED4}"/>
              </a:ext>
            </a:extLst>
          </p:cNvPr>
          <p:cNvSpPr txBox="1"/>
          <p:nvPr/>
        </p:nvSpPr>
        <p:spPr>
          <a:xfrm>
            <a:off x="0" y="0"/>
            <a:ext cx="2993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GraphQL</a:t>
            </a:r>
            <a:r>
              <a:rPr lang="en-US" sz="3200" dirty="0"/>
              <a:t> vs REST</a:t>
            </a:r>
          </a:p>
        </p:txBody>
      </p:sp>
    </p:spTree>
    <p:extLst>
      <p:ext uri="{BB962C8B-B14F-4D97-AF65-F5344CB8AC3E}">
        <p14:creationId xmlns:p14="http://schemas.microsoft.com/office/powerpoint/2010/main" val="265538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190</Words>
  <Application>Microsoft Macintosh PowerPoint</Application>
  <PresentationFormat>Widescreen</PresentationFormat>
  <Paragraphs>90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Branko Milosavljevic</dc:creator>
  <cp:lastModifiedBy>Branko Milosavljevic</cp:lastModifiedBy>
  <cp:revision>23</cp:revision>
  <cp:lastPrinted>2019-09-27T20:41:31Z</cp:lastPrinted>
  <dcterms:created xsi:type="dcterms:W3CDTF">2019-09-27T09:34:20Z</dcterms:created>
  <dcterms:modified xsi:type="dcterms:W3CDTF">2023-10-14T20:03:44Z</dcterms:modified>
</cp:coreProperties>
</file>