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hxRlODmuORgL1AejYbo7bLzugE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1be19a9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1be19a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1be19a923_0_60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41be19a923_0_60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341be19a923_0_60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41be19a923_0_60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41be19a923_0_600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341be19a923_0_600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341be19a923_0_60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41be19a923_0_66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341be19a923_0_6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41be19a923_0_66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41be19a923_0_664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41be19a923_0_664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41be19a923_0_66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be19a923_0_67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1be19a923_0_6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g341be19a923_0_67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341be19a923_0_67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341be19a923_0_67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41be19a923_0_6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41be19a923_0_60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341be19a923_0_60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41be19a923_0_60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41be19a923_0_608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41be19a923_0_60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41be19a923_0_61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41be19a923_0_61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341be19a923_0_6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41be19a923_0_6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41be19a923_0_61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g341be19a923_0_61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341be19a923_0_61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1be19a923_0_62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41be19a923_0_62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341be19a923_0_6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41be19a923_0_6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41be19a923_0_622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g341be19a923_0_622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341be19a923_0_622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341be19a923_0_62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41be19a923_0_63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41be19a923_0_63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341be19a923_0_6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41be19a923_0_6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41be19a923_0_631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g341be19a923_0_63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41be19a923_0_63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41be19a923_0_63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341be19a923_0_6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41be19a923_0_6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41be19a923_0_638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g341be19a923_0_638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341be19a923_0_63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41be19a923_0_646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341be19a923_0_6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41be19a923_0_6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41be19a923_0_646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41be19a923_0_6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1be19a923_0_65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41be19a923_0_65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341be19a923_0_6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41be19a923_0_6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41be19a923_0_652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g341be19a923_0_652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341be19a923_0_652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341be19a923_0_65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1be19a923_0_661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341be19a923_0_66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1be19a923_0_59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41be19a923_0_59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41be19a923_0_59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Kaj je DNS</a:t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519350" y="2919051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(Domain Name System) omogoča pretvorbo spletnih domen (npr. google.com) v IP naslove, ki jih razumejo računalniki.</a:t>
            </a:r>
            <a:endParaRPr sz="2200"/>
          </a:p>
          <a:p>
            <a:pPr indent="-27940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 je bil razvit leta 1983 kot rešitev za naraščajočo kompleksnost povezovanja naprav v mreže.</a:t>
            </a:r>
            <a:endParaRPr sz="2200"/>
          </a:p>
          <a:p>
            <a:pPr indent="-279400" lvl="0" marL="342900" rtl="0" algn="l">
              <a:lnSpc>
                <a:spcPct val="9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Brez DNS bi morali uporabniki za dostop do spletnih strani vnašati IP naslove, kar bi bilo nepraktično in neuporabniku prijazno.</a:t>
            </a:r>
            <a:endParaRPr sz="2200"/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3003984" y="1186300"/>
            <a:ext cx="3136050" cy="17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Osnove DNS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417650"/>
            <a:ext cx="54000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lahko primerjamo s telefonskim imenikom, saj omogoča hitro iskanje ustreznega IP naslova za vpisano domeno.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Zgrajen je hierarhično: vrh sistema sestavljajo korenski strežniki, pod njimi so strežniki za vrhnje domene (TLD), najnižjo raven pa predstavljajo avtoritativni strežniki.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Takšna struktura omogoča učinkovito, porazdeljeno in razširljivo delovanje sistema po vsem svetu.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925" y="2411552"/>
            <a:ext cx="3428076" cy="27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Komponente DNS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3492100" y="1417650"/>
            <a:ext cx="51948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Korenski strežniki: predstavljajo vrh hierarhije in usmerjajo poizvedbe na ustrezne TLD strežnike.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TLD strežniki: upravljajo domene najvišje ravni, kot so .com, .org, .si, in usmerjajo poizvedbe naprej.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Avtoritativni strežniki: vsebujejo konkretne zapise o domenah (npr. IP naslov spletne strani).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Resolverji: v imenu uporabnika iščejo podatke po sistemu in vračajo IP naslov, ki ga potem računalnik uporabi za povezavo.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3187300" cy="31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Postopek razreševanja imen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417650"/>
            <a:ext cx="43353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Rekurzivna poizvedba: DNS resolver išče odgovor od začetka do konca in uporabniku vrne končni IP naslov.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Iterativna poizvedba: resolver na vsaki stopnji prejme naslov naslednjega strežnika, dokler ne pride do končnega odgovora.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 razreševanja se začne pri resolverju, ki je običajno nastavljen pri ponudniku interneta ali ročno s strani uporabnika.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900" y="1570038"/>
            <a:ext cx="3637690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protokol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417650"/>
            <a:ext cx="4362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uporablja UDP (port 53) za večino poizvedb, ker omogoča hitrejši prenos majhnih količin podatkov brez vzpostavljanja povezave.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se uporablja za prenos večjih količin podatkov, npr. pri con transferjih ali dolgem odgovoru.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sporočila vključujejo ključne dele: Identifikator (številka poizvedbe), Status (npr. napake), Vprašanje (katera domena) in Odgovor (pridobljeni IP naslov).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84621"/>
            <a:ext cx="4503400" cy="208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Varnost v DNS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177225" y="1417650"/>
            <a:ext cx="450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spoofing: napadalec pošlje ponarejen odgovor, da preusmeri uporabnika na zlonamerno stran.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poisoning: v predpomnilnik resolverja vstavi napačne podatke, ki se nato uporabljajo pri vseh prihodnjih poizvedbah.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 zaščito se uporablja DNSSEC, ki omogoča preverjanje pristnosti DNS zapisov, ter DNS-over-HTTPS (DoH), ki šifrira promet in preprečuje prestrezanje.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791963"/>
            <a:ext cx="3872424" cy="395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in cenzura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417650"/>
            <a:ext cx="450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Oblasti ali drugi nadzorniki lahko cenzurirajo dostop tako, da preusmerijo uporabnika na lažno stran ali popolnoma blokirajo dostop do domene.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 zaobidenje cenzure se uporabljajo javni DNS strežniki, kot sta Google DNS (8.8.8.8) ali Cloudflare (1.1.1.1).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Šifrirani protokoli, kot sta DoH in DNS-over-TLS (DoT), omogočajo zasebno in varno poizvedovanje, ki ga je težje nadzorovati ali blokirati.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800" y="2708448"/>
            <a:ext cx="3872401" cy="257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Praktični primeri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0" y="1417654"/>
            <a:ext cx="41148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strežnik lahko nastavimo s programsko opremo, kot sta BIND9 na Linux sistemih ali Windows DNS Server na Windows strežnikih.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 diagnostiko se uporabljajo orodja kot so: nslookup (preprosto poizvedovanje po domenah), dig (napredno orodje za analizo DNS odgovorov), traceroute (spremljanje poti do cilja).</a:t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700" y="2013749"/>
            <a:ext cx="4267200" cy="2088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/>
        </p:nvSpPr>
        <p:spPr>
          <a:xfrm flipH="1" rot="10800000">
            <a:off x="4287975" y="6116829"/>
            <a:ext cx="4856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3803650" y="6315119"/>
            <a:ext cx="549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https://youtube.com/@powercertanimatedvideos</a:t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>
          <a:blip r:embed="rId4">
            <a:alphaModFix amt="95000"/>
          </a:blip>
          <a:stretch>
            <a:fillRect/>
          </a:stretch>
        </p:blipFill>
        <p:spPr>
          <a:xfrm>
            <a:off x="6707050" y="4893800"/>
            <a:ext cx="2281624" cy="12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1be19a923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Hvala za pozornost</a:t>
            </a:r>
            <a:endParaRPr/>
          </a:p>
        </p:txBody>
      </p:sp>
      <p:sp>
        <p:nvSpPr>
          <p:cNvPr id="152" name="Google Shape;152;g341be19a923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