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DegradationMeister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Martin Brenn</a:t>
            </a:r>
          </a:p>
        </p:txBody>
      </p:sp>
    </p:spTree>
    <p:extLst>
      <p:ext uri="{BB962C8B-B14F-4D97-AF65-F5344CB8AC3E}">
        <p14:creationId xmlns:p14="http://schemas.microsoft.com/office/powerpoint/2010/main" val="34076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possesses one or more capabilities that depend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 failures within the function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dependencies to other capabilities of other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960476" y="3523592"/>
            <a:ext cx="3007273" cy="145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913749" y="372578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913749" y="407242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906476" y="372578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06476" y="407242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300045" y="3551183"/>
            <a:ext cx="1878724" cy="79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37257" y="407242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137257" y="3725783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42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Battery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Actuator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Voltage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8500996" y="315663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Torque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333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Battery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Actuator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Voltage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9222827" y="38259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Capability</a:t>
            </a:r>
            <a:endParaRPr lang="de-DE" sz="1000" dirty="0"/>
          </a:p>
        </p:txBody>
      </p:sp>
      <p:sp>
        <p:nvSpPr>
          <p:cNvPr id="18" name="Rechteck 17"/>
          <p:cNvSpPr/>
          <p:nvPr/>
        </p:nvSpPr>
        <p:spPr>
          <a:xfrm>
            <a:off x="9168827" y="389506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8500996" y="314127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Torque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6972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(Battery)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Voltage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43126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  <p:sp>
        <p:nvSpPr>
          <p:cNvPr id="18" name="Rechteck 17"/>
          <p:cNvSpPr/>
          <p:nvPr/>
        </p:nvSpPr>
        <p:spPr>
          <a:xfrm>
            <a:off x="9168827" y="389506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8283331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6404607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076362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8500996" y="314127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Torque</a:t>
            </a:r>
          </a:p>
        </p:txBody>
      </p:sp>
      <p:cxnSp>
        <p:nvCxnSpPr>
          <p:cNvPr id="11" name="Gerader Verbinder 10"/>
          <p:cNvCxnSpPr>
            <a:stCxn id="21" idx="3"/>
            <a:endCxn id="20" idx="1"/>
          </p:cNvCxnSpPr>
          <p:nvPr/>
        </p:nvCxnSpPr>
        <p:spPr>
          <a:xfrm>
            <a:off x="5184362" y="3949060"/>
            <a:ext cx="1220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9" idx="3"/>
            <a:endCxn id="18" idx="1"/>
          </p:cNvCxnSpPr>
          <p:nvPr/>
        </p:nvCxnSpPr>
        <p:spPr>
          <a:xfrm>
            <a:off x="8391331" y="3949060"/>
            <a:ext cx="7774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45148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4360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2644666" y="2554014"/>
            <a:ext cx="6578161" cy="226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" name="Rechteck 4"/>
          <p:cNvSpPr/>
          <p:nvPr/>
        </p:nvSpPr>
        <p:spPr>
          <a:xfrm>
            <a:off x="3251638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Supply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(Battery)</a:t>
            </a:r>
          </a:p>
        </p:txBody>
      </p:sp>
      <p:sp>
        <p:nvSpPr>
          <p:cNvPr id="6" name="Rechteck 5"/>
          <p:cNvSpPr/>
          <p:nvPr/>
        </p:nvSpPr>
        <p:spPr>
          <a:xfrm>
            <a:off x="6458607" y="3121573"/>
            <a:ext cx="1878724" cy="127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(Motor)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5076362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40460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83331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68827" y="3294859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7" idx="3"/>
            <a:endCxn id="8" idx="1"/>
          </p:cNvCxnSpPr>
          <p:nvPr/>
        </p:nvCxnSpPr>
        <p:spPr>
          <a:xfrm>
            <a:off x="5184362" y="3348859"/>
            <a:ext cx="1220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9" idx="3"/>
            <a:endCxn id="10" idx="1"/>
          </p:cNvCxnSpPr>
          <p:nvPr/>
        </p:nvCxnSpPr>
        <p:spPr>
          <a:xfrm>
            <a:off x="8391331" y="3348859"/>
            <a:ext cx="777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30379" y="314127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Voltage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43126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  <p:sp>
        <p:nvSpPr>
          <p:cNvPr id="18" name="Rechteck 17"/>
          <p:cNvSpPr/>
          <p:nvPr/>
        </p:nvSpPr>
        <p:spPr>
          <a:xfrm>
            <a:off x="9168827" y="389506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8283331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6404607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076362" y="3895060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8500996" y="3141278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Torque</a:t>
            </a:r>
          </a:p>
        </p:txBody>
      </p:sp>
      <p:cxnSp>
        <p:nvCxnSpPr>
          <p:cNvPr id="11" name="Gerader Verbinder 10"/>
          <p:cNvCxnSpPr>
            <a:stCxn id="21" idx="3"/>
            <a:endCxn id="20" idx="1"/>
          </p:cNvCxnSpPr>
          <p:nvPr/>
        </p:nvCxnSpPr>
        <p:spPr>
          <a:xfrm>
            <a:off x="5184362" y="3949060"/>
            <a:ext cx="1220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9" idx="3"/>
            <a:endCxn id="18" idx="1"/>
          </p:cNvCxnSpPr>
          <p:nvPr/>
        </p:nvCxnSpPr>
        <p:spPr>
          <a:xfrm>
            <a:off x="8391331" y="3949060"/>
            <a:ext cx="7774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451485" y="375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Capability</a:t>
            </a:r>
          </a:p>
        </p:txBody>
      </p:sp>
      <p:sp>
        <p:nvSpPr>
          <p:cNvPr id="3" name="Rechteck 2"/>
          <p:cNvSpPr/>
          <p:nvPr/>
        </p:nvSpPr>
        <p:spPr>
          <a:xfrm>
            <a:off x="3354114" y="4106918"/>
            <a:ext cx="559675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159469" y="4106918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659429" y="4933294"/>
            <a:ext cx="559675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9428" y="5221015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220001" y="5203394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Degrader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220001" y="4924483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Monitor</a:t>
            </a:r>
          </a:p>
        </p:txBody>
      </p:sp>
      <p:cxnSp>
        <p:nvCxnSpPr>
          <p:cNvPr id="15" name="Gerader Verbinder 14"/>
          <p:cNvCxnSpPr>
            <a:stCxn id="3" idx="3"/>
            <a:endCxn id="24" idx="1"/>
          </p:cNvCxnSpPr>
          <p:nvPr/>
        </p:nvCxnSpPr>
        <p:spPr>
          <a:xfrm>
            <a:off x="3913789" y="4221218"/>
            <a:ext cx="24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/>
          <p:cNvCxnSpPr>
            <a:stCxn id="24" idx="3"/>
            <a:endCxn id="21" idx="1"/>
          </p:cNvCxnSpPr>
          <p:nvPr/>
        </p:nvCxnSpPr>
        <p:spPr>
          <a:xfrm flipV="1">
            <a:off x="4719144" y="3949060"/>
            <a:ext cx="357218" cy="2721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595530" y="4104155"/>
            <a:ext cx="559675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7369357" y="4104155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stCxn id="33" idx="3"/>
            <a:endCxn id="34" idx="1"/>
          </p:cNvCxnSpPr>
          <p:nvPr/>
        </p:nvCxnSpPr>
        <p:spPr>
          <a:xfrm>
            <a:off x="7155205" y="4218455"/>
            <a:ext cx="214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/>
          <p:cNvCxnSpPr>
            <a:stCxn id="34" idx="3"/>
            <a:endCxn id="19" idx="1"/>
          </p:cNvCxnSpPr>
          <p:nvPr/>
        </p:nvCxnSpPr>
        <p:spPr>
          <a:xfrm flipV="1">
            <a:off x="7929032" y="3949060"/>
            <a:ext cx="354299" cy="2693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/>
          <p:cNvCxnSpPr>
            <a:stCxn id="20" idx="3"/>
            <a:endCxn id="34" idx="0"/>
          </p:cNvCxnSpPr>
          <p:nvPr/>
        </p:nvCxnSpPr>
        <p:spPr>
          <a:xfrm>
            <a:off x="6512607" y="3949060"/>
            <a:ext cx="1136588" cy="1550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8523233" y="4026304"/>
            <a:ext cx="559675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785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Rückblick</vt:lpstr>
      <vt:lpstr>DegradationMeister</vt:lpstr>
      <vt:lpstr>Idea</vt:lpstr>
      <vt:lpstr>System</vt:lpstr>
      <vt:lpstr>System</vt:lpstr>
      <vt:lpstr>System</vt:lpstr>
      <vt:lpstr>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DegradationMeister</dc:title>
  <dc:creator>Martin Brenn</dc:creator>
  <cp:lastModifiedBy>Martin Brenn</cp:lastModifiedBy>
  <cp:revision>11</cp:revision>
  <dcterms:created xsi:type="dcterms:W3CDTF">2016-11-19T11:45:17Z</dcterms:created>
  <dcterms:modified xsi:type="dcterms:W3CDTF">2016-11-19T13:36:10Z</dcterms:modified>
</cp:coreProperties>
</file>