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1148000" cy="27432000"/>
  <p:notesSz cx="6858000" cy="9144000"/>
  <p:defaultTextStyle>
    <a:defPPr>
      <a:defRPr lang="en-US"/>
    </a:defPPr>
    <a:lvl1pPr marL="0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17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6"/>
  </p:normalViewPr>
  <p:slideViewPr>
    <p:cSldViewPr snapToGrid="0" snapToObjects="1">
      <p:cViewPr>
        <p:scale>
          <a:sx n="23" d="100"/>
          <a:sy n="23" d="100"/>
        </p:scale>
        <p:origin x="52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0" y="4489452"/>
            <a:ext cx="349758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0" y="14408152"/>
            <a:ext cx="30861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0" y="1460500"/>
            <a:ext cx="8872538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27" y="1460500"/>
            <a:ext cx="26103263" cy="2324735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1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496" y="6838958"/>
            <a:ext cx="3549015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496" y="18357858"/>
            <a:ext cx="3549015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25" y="7302500"/>
            <a:ext cx="174879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75" y="7302500"/>
            <a:ext cx="17487900" cy="17405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460506"/>
            <a:ext cx="3549015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89" y="6724652"/>
            <a:ext cx="1740753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89" y="10020300"/>
            <a:ext cx="1740753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77" y="6724652"/>
            <a:ext cx="174932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77" y="10020300"/>
            <a:ext cx="17493260" cy="147383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7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828800"/>
            <a:ext cx="13271301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59" y="3949706"/>
            <a:ext cx="20831175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8229600"/>
            <a:ext cx="13271301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6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5" y="1828800"/>
            <a:ext cx="13271301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59" y="3949706"/>
            <a:ext cx="20831175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85" y="8229600"/>
            <a:ext cx="13271301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8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25" y="1460506"/>
            <a:ext cx="3549015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25" y="7302500"/>
            <a:ext cx="3549015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25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3C039-68F1-654F-BC65-0F5AD0B75370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75" y="25425406"/>
            <a:ext cx="1388745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75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BEDED-4ADA-B44A-86A7-7572630D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7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C9AE3F-C741-7B46-A8C9-9A96FFC9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9594" y="3547872"/>
            <a:ext cx="22858406" cy="180502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83917-EFE7-E541-A78E-AC6DC35E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84701"/>
            <a:ext cx="18288000" cy="99461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728602-84BF-874B-8798-73A9B6297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8288000" cy="1518470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7198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Breshock</dc:creator>
  <cp:lastModifiedBy>Michael Breshock</cp:lastModifiedBy>
  <cp:revision>2</cp:revision>
  <dcterms:created xsi:type="dcterms:W3CDTF">2021-09-24T21:41:35Z</dcterms:created>
  <dcterms:modified xsi:type="dcterms:W3CDTF">2021-09-24T22:01:46Z</dcterms:modified>
</cp:coreProperties>
</file>