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>
      <p:cViewPr>
        <p:scale>
          <a:sx n="200" d="100"/>
          <a:sy n="200" d="100"/>
        </p:scale>
        <p:origin x="-528" y="-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E887A-6233-4CAB-94B9-3010756F85B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1A703-0AE7-46BF-A0AA-54AEB63F3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1A703-0AE7-46BF-A0AA-54AEB63F3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0640-F698-7018-0358-4E8FDAC3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184FB-D66A-79A3-408D-6F5567D5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94D-04AE-B665-B43C-022B4667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0B83-55E9-9C7C-60D3-AC132C1A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8A49-CDAB-E2A1-EBC0-E47C32FA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236-66D0-91C3-89C4-25ACB6F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4567-E64F-DD4A-C997-9BD74FB6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029C-AA68-64D7-00C3-2E0C73E9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65AE-DEE8-5C0F-0F90-2B5FE65E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345F-3529-1141-484F-1397B5C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0492B-FFCE-5710-C792-9FAD75523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66BC-E2B2-768B-33F2-2FFE6CB0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074B-2A58-1945-6566-F5FEDCF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1733-783A-7BB1-A244-2A22B178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04D9-9CD8-C726-2CC6-C9107A40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A53-ED37-EDB2-FA3C-1B80CDC8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A06B-2103-3E2B-5E94-52E043E8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9C03-5658-3AC1-EAC1-7CE464D6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59AA-5050-24BD-588E-F33CBC50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124C-8174-1085-754F-023FE99F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2A7D-71B0-7B2E-13E6-FAE55FAA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036F2-6238-9493-28FD-9DD7D44A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5D46-D816-7E25-4C03-0FD8BA15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05E0-D0BC-2F5A-FD7A-212E6607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E7EA-76F6-05D5-F1E2-61990073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816-05C4-A2BA-C64B-5F71926A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C4BF-7068-43C1-7F48-B3352E605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AA8C2-7F4B-2BF8-5DF1-C389498A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F4DC-ACBF-AAF5-2A21-F0A6226E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9742-B9EE-A896-3CDF-839F02D4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97A9-F76A-2FA4-D609-F1AB1046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2A6-541D-DDDA-0AB7-88E7D47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B1D04-F06A-CE3D-903F-AF9649A7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2761-A283-C364-EB19-0581DDC8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477C-E24A-6D0E-7E4A-B3D5F8E8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3F38D-A456-D0F7-562B-8686FEE6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98AE6-B457-4668-B5F7-D6EDBCD7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13D4D-9D67-B844-5529-DF2F25FB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B266F-D411-AA04-E410-4D7334C8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46DE-D86A-E6D6-DF8C-16EFB9D7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4D96D-1F70-676F-B666-69D37582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B22B7-77D2-587B-5F18-840F9A40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40AC-A5CA-66DC-825F-ED72CEF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EF1E7-2D5C-F20B-40F6-8E8491B1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A7CD-DFC8-9644-7E6F-5075CC74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28E5-DD75-7451-B663-DADC9AE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BD58-5182-9B69-1F1E-7B90A56D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892B-CAD9-CAD3-A721-44BC46A6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82A9-1950-EB01-BAA6-7DA8FD319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28936-F176-70CD-448A-55E99FE0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6751-900B-7844-961C-1F53E2F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FEE78-6A27-28BE-0252-A9F7FCA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002A-83F5-400E-DB2E-8DC7B0D9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80410-699F-B249-8442-7AD661DA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966F-1893-D490-9B43-59E07F62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7B720-9377-18ED-470F-4954185A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73E1-51C9-7378-1F66-BE94983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A6990-1222-875F-5958-124D59E1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D37E7-B5A9-AABB-F135-9640DD62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E934-BD92-B54E-1F92-0950B661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A5BF-881D-93B4-E1B3-E22F1AA71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81560-E736-4A3E-98FC-5A2607D4531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DF2B-BFF3-CE66-1142-6F453B33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D652-5E15-4314-DB1B-46A0CFBB3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jpeg"/><Relationship Id="rId8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33.jpeg"/><Relationship Id="rId2" Type="http://schemas.openxmlformats.org/officeDocument/2006/relationships/image" Target="../media/image6.jpeg"/><Relationship Id="rId16" Type="http://schemas.openxmlformats.org/officeDocument/2006/relationships/image" Target="../media/image12.png"/><Relationship Id="rId20" Type="http://schemas.openxmlformats.org/officeDocument/2006/relationships/image" Target="../media/image27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24" Type="http://schemas.openxmlformats.org/officeDocument/2006/relationships/image" Target="../media/image28.png"/><Relationship Id="rId32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34.jpe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31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Relationship Id="rId22" Type="http://schemas.openxmlformats.org/officeDocument/2006/relationships/image" Target="../media/image18.png"/><Relationship Id="rId27" Type="http://schemas.openxmlformats.org/officeDocument/2006/relationships/image" Target="../media/image29.png"/><Relationship Id="rId30" Type="http://schemas.openxmlformats.org/officeDocument/2006/relationships/image" Target="../media/image25.png"/><Relationship Id="rId8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26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image" Target="../media/image6.jpeg"/><Relationship Id="rId16" Type="http://schemas.openxmlformats.org/officeDocument/2006/relationships/image" Target="../media/image2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5.pn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15" Type="http://schemas.openxmlformats.org/officeDocument/2006/relationships/image" Target="../media/image36.png"/><Relationship Id="rId23" Type="http://schemas.openxmlformats.org/officeDocument/2006/relationships/image" Target="../media/image17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D9538-5132-3C41-E1C9-E51CA0C7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Rectangle 1248">
            <a:extLst>
              <a:ext uri="{FF2B5EF4-FFF2-40B4-BE49-F238E27FC236}">
                <a16:creationId xmlns:a16="http://schemas.microsoft.com/office/drawing/2014/main" id="{D8B0DA78-5043-5568-52AA-3369FA4E9186}"/>
              </a:ext>
            </a:extLst>
          </p:cNvPr>
          <p:cNvSpPr/>
          <p:nvPr/>
        </p:nvSpPr>
        <p:spPr>
          <a:xfrm>
            <a:off x="381000" y="228600"/>
            <a:ext cx="8534400" cy="3812474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59" name="Rectangle 1258">
            <a:extLst>
              <a:ext uri="{FF2B5EF4-FFF2-40B4-BE49-F238E27FC236}">
                <a16:creationId xmlns:a16="http://schemas.microsoft.com/office/drawing/2014/main" id="{19B5A46F-3213-9C74-D021-96670ABFA6FC}"/>
              </a:ext>
            </a:extLst>
          </p:cNvPr>
          <p:cNvSpPr/>
          <p:nvPr/>
        </p:nvSpPr>
        <p:spPr>
          <a:xfrm>
            <a:off x="400755" y="4050962"/>
            <a:ext cx="7588900" cy="279685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64" name="Rectangle 1263">
            <a:extLst>
              <a:ext uri="{FF2B5EF4-FFF2-40B4-BE49-F238E27FC236}">
                <a16:creationId xmlns:a16="http://schemas.microsoft.com/office/drawing/2014/main" id="{F698786F-C735-48CC-012A-6D110E215F9C}"/>
              </a:ext>
            </a:extLst>
          </p:cNvPr>
          <p:cNvSpPr/>
          <p:nvPr/>
        </p:nvSpPr>
        <p:spPr>
          <a:xfrm>
            <a:off x="5113496" y="3370169"/>
            <a:ext cx="6720231" cy="180096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40" name="Rectangle 1239">
            <a:extLst>
              <a:ext uri="{FF2B5EF4-FFF2-40B4-BE49-F238E27FC236}">
                <a16:creationId xmlns:a16="http://schemas.microsoft.com/office/drawing/2014/main" id="{08BD3ADE-FAD2-9FD6-6D16-DA5D7A91D402}"/>
              </a:ext>
            </a:extLst>
          </p:cNvPr>
          <p:cNvSpPr/>
          <p:nvPr/>
        </p:nvSpPr>
        <p:spPr>
          <a:xfrm>
            <a:off x="4725800" y="621333"/>
            <a:ext cx="1543121" cy="2731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IAC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62279A25-1169-0A31-1249-3E2692F9E49B}"/>
              </a:ext>
            </a:extLst>
          </p:cNvPr>
          <p:cNvSpPr/>
          <p:nvPr/>
        </p:nvSpPr>
        <p:spPr>
          <a:xfrm>
            <a:off x="4724400" y="4114801"/>
            <a:ext cx="3074769" cy="2667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IAC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D2597DAF-D2CE-8401-0F6E-854A729D215A}"/>
              </a:ext>
            </a:extLst>
          </p:cNvPr>
          <p:cNvSpPr/>
          <p:nvPr/>
        </p:nvSpPr>
        <p:spPr>
          <a:xfrm>
            <a:off x="575135" y="4191000"/>
            <a:ext cx="1543699" cy="2514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IDE</a:t>
            </a:r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FB3E365D-F7BC-DB5A-E019-0084389DB556}"/>
              </a:ext>
            </a:extLst>
          </p:cNvPr>
          <p:cNvGrpSpPr/>
          <p:nvPr/>
        </p:nvGrpSpPr>
        <p:grpSpPr>
          <a:xfrm>
            <a:off x="3269308" y="4564837"/>
            <a:ext cx="534281" cy="752696"/>
            <a:chOff x="2183833" y="2669225"/>
            <a:chExt cx="534281" cy="752696"/>
          </a:xfrm>
        </p:grpSpPr>
        <p:pic>
          <p:nvPicPr>
            <p:cNvPr id="1028" name="Picture 4" descr="gaction (Branding Logo For Github Actions) · GitHub">
              <a:extLst>
                <a:ext uri="{FF2B5EF4-FFF2-40B4-BE49-F238E27FC236}">
                  <a16:creationId xmlns:a16="http://schemas.microsoft.com/office/drawing/2014/main" id="{75D5BD41-0E53-642C-E5A9-25FCC94E9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56" y="2669225"/>
              <a:ext cx="352312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18C347-C4D7-FA14-5D89-B0BA89299321}"/>
                </a:ext>
              </a:extLst>
            </p:cNvPr>
            <p:cNvSpPr txBox="1"/>
            <p:nvPr/>
          </p:nvSpPr>
          <p:spPr>
            <a:xfrm>
              <a:off x="2183833" y="3021811"/>
              <a:ext cx="534281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Actions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40B09E-C033-6BAF-3AC4-AB30EB2E55FB}"/>
              </a:ext>
            </a:extLst>
          </p:cNvPr>
          <p:cNvGrpSpPr/>
          <p:nvPr/>
        </p:nvGrpSpPr>
        <p:grpSpPr>
          <a:xfrm>
            <a:off x="2493161" y="4552039"/>
            <a:ext cx="418494" cy="716043"/>
            <a:chOff x="7004101" y="1277125"/>
            <a:chExt cx="418494" cy="716043"/>
          </a:xfrm>
        </p:grpSpPr>
        <p:pic>
          <p:nvPicPr>
            <p:cNvPr id="1030" name="Picture 6" descr="Github Logo - Free social media icons">
              <a:extLst>
                <a:ext uri="{FF2B5EF4-FFF2-40B4-BE49-F238E27FC236}">
                  <a16:creationId xmlns:a16="http://schemas.microsoft.com/office/drawing/2014/main" id="{11508580-6F14-97A9-921D-975F5292F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8871" y="1277125"/>
              <a:ext cx="352751" cy="380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723CFA-8C50-F835-0C0D-FCAFBF299D10}"/>
                </a:ext>
              </a:extLst>
            </p:cNvPr>
            <p:cNvSpPr txBox="1"/>
            <p:nvPr/>
          </p:nvSpPr>
          <p:spPr>
            <a:xfrm>
              <a:off x="7004101" y="1593058"/>
              <a:ext cx="41849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Repo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74B147-C76D-4AB4-5A05-F9102BC8FB0D}"/>
              </a:ext>
            </a:extLst>
          </p:cNvPr>
          <p:cNvGrpSpPr/>
          <p:nvPr/>
        </p:nvGrpSpPr>
        <p:grpSpPr>
          <a:xfrm>
            <a:off x="1079691" y="4518068"/>
            <a:ext cx="450473" cy="556094"/>
            <a:chOff x="1232710" y="1279176"/>
            <a:chExt cx="450473" cy="55609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4089EAB-16DC-49B9-5B4D-A60D3989B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281" y="1279176"/>
              <a:ext cx="352067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EAFA67-CBBE-7647-6B77-0AF427E25832}"/>
                </a:ext>
              </a:extLst>
            </p:cNvPr>
            <p:cNvSpPr txBox="1"/>
            <p:nvPr/>
          </p:nvSpPr>
          <p:spPr>
            <a:xfrm>
              <a:off x="1232710" y="1589049"/>
              <a:ext cx="450473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VS Code</a:t>
              </a: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A2FA9722-5ADA-F09D-4263-6E4985344631}"/>
              </a:ext>
            </a:extLst>
          </p:cNvPr>
          <p:cNvGrpSpPr/>
          <p:nvPr/>
        </p:nvGrpSpPr>
        <p:grpSpPr>
          <a:xfrm>
            <a:off x="3942659" y="4563266"/>
            <a:ext cx="534281" cy="729483"/>
            <a:chOff x="2916774" y="2667654"/>
            <a:chExt cx="534281" cy="729483"/>
          </a:xfrm>
        </p:grpSpPr>
        <p:pic>
          <p:nvPicPr>
            <p:cNvPr id="1034" name="Picture 10" descr="Docker, logo, logos icon - Free download on Iconfinder">
              <a:extLst>
                <a:ext uri="{FF2B5EF4-FFF2-40B4-BE49-F238E27FC236}">
                  <a16:creationId xmlns:a16="http://schemas.microsoft.com/office/drawing/2014/main" id="{EFAE52B6-4518-295E-A332-B53EEA7362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87"/>
            <a:stretch/>
          </p:blipFill>
          <p:spPr bwMode="auto">
            <a:xfrm>
              <a:off x="3000049" y="2667654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63803C-C95A-A853-F304-E1A38372D05C}"/>
                </a:ext>
              </a:extLst>
            </p:cNvPr>
            <p:cNvSpPr txBox="1"/>
            <p:nvPr/>
          </p:nvSpPr>
          <p:spPr>
            <a:xfrm>
              <a:off x="2916774" y="2997027"/>
              <a:ext cx="534281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Docker</a:t>
              </a:r>
            </a:p>
            <a:p>
              <a:r>
                <a:rPr lang="en-US" dirty="0"/>
                <a:t>Build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8C9635-D24C-CD0C-8D78-F7D65696BD20}"/>
              </a:ext>
            </a:extLst>
          </p:cNvPr>
          <p:cNvGrpSpPr/>
          <p:nvPr/>
        </p:nvGrpSpPr>
        <p:grpSpPr>
          <a:xfrm>
            <a:off x="1379038" y="5180946"/>
            <a:ext cx="595955" cy="509095"/>
            <a:chOff x="8167079" y="1277125"/>
            <a:chExt cx="595955" cy="509095"/>
          </a:xfrm>
        </p:grpSpPr>
        <p:pic>
          <p:nvPicPr>
            <p:cNvPr id="1040" name="Picture 16" descr="Playwright icon - Free Download PNG &amp; SVG | Streamline">
              <a:extLst>
                <a:ext uri="{FF2B5EF4-FFF2-40B4-BE49-F238E27FC236}">
                  <a16:creationId xmlns:a16="http://schemas.microsoft.com/office/drawing/2014/main" id="{CB0DB4A2-6DFC-8CB5-727C-365715511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82" y="1277125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5E0026-5169-2F34-C128-68DE7C887F96}"/>
                </a:ext>
              </a:extLst>
            </p:cNvPr>
            <p:cNvSpPr txBox="1"/>
            <p:nvPr/>
          </p:nvSpPr>
          <p:spPr>
            <a:xfrm>
              <a:off x="8167079" y="1539999"/>
              <a:ext cx="595955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Playwright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1AC259-C778-7EB2-1ACA-95CF49DC3034}"/>
              </a:ext>
            </a:extLst>
          </p:cNvPr>
          <p:cNvGrpSpPr/>
          <p:nvPr/>
        </p:nvGrpSpPr>
        <p:grpSpPr>
          <a:xfrm>
            <a:off x="770955" y="5180946"/>
            <a:ext cx="488225" cy="556095"/>
            <a:chOff x="541862" y="1279176"/>
            <a:chExt cx="488225" cy="556095"/>
          </a:xfrm>
        </p:grpSpPr>
        <p:pic>
          <p:nvPicPr>
            <p:cNvPr id="1026" name="Picture 2" descr="Python Programming Language icon SVG Vector &amp; PNG Free Download | UXWing">
              <a:extLst>
                <a:ext uri="{FF2B5EF4-FFF2-40B4-BE49-F238E27FC236}">
                  <a16:creationId xmlns:a16="http://schemas.microsoft.com/office/drawing/2014/main" id="{1CE46F1D-049E-7362-5F6E-8698F1A2E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79176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39930B-E3E9-74DD-FA55-C211610BE3BB}"/>
                </a:ext>
              </a:extLst>
            </p:cNvPr>
            <p:cNvSpPr txBox="1"/>
            <p:nvPr/>
          </p:nvSpPr>
          <p:spPr>
            <a:xfrm>
              <a:off x="541862" y="1589050"/>
              <a:ext cx="488225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Python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B6FD4A1-9700-15AF-64A6-1B498844413D}"/>
              </a:ext>
            </a:extLst>
          </p:cNvPr>
          <p:cNvGrpSpPr/>
          <p:nvPr/>
        </p:nvGrpSpPr>
        <p:grpSpPr>
          <a:xfrm>
            <a:off x="765999" y="5884973"/>
            <a:ext cx="617462" cy="765380"/>
            <a:chOff x="8879193" y="1326923"/>
            <a:chExt cx="617462" cy="765380"/>
          </a:xfrm>
        </p:grpSpPr>
        <p:pic>
          <p:nvPicPr>
            <p:cNvPr id="1042" name="Picture 18" descr="GitHub Actions SVG and transparent PNG icons | TechIcons">
              <a:extLst>
                <a:ext uri="{FF2B5EF4-FFF2-40B4-BE49-F238E27FC236}">
                  <a16:creationId xmlns:a16="http://schemas.microsoft.com/office/drawing/2014/main" id="{459C6454-92B6-2A68-69C0-33B638418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776" y="1326923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DF5376-215F-BF2B-B974-ED694F8ED020}"/>
                </a:ext>
              </a:extLst>
            </p:cNvPr>
            <p:cNvSpPr txBox="1"/>
            <p:nvPr/>
          </p:nvSpPr>
          <p:spPr>
            <a:xfrm>
              <a:off x="8879193" y="1692193"/>
              <a:ext cx="617462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Workflow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796208-BB45-E763-70E8-7F81EC411ABC}"/>
              </a:ext>
            </a:extLst>
          </p:cNvPr>
          <p:cNvGrpSpPr/>
          <p:nvPr/>
        </p:nvGrpSpPr>
        <p:grpSpPr>
          <a:xfrm>
            <a:off x="6808083" y="2303479"/>
            <a:ext cx="476392" cy="615728"/>
            <a:chOff x="553695" y="2153110"/>
            <a:chExt cx="476392" cy="615728"/>
          </a:xfrm>
        </p:grpSpPr>
        <p:pic>
          <p:nvPicPr>
            <p:cNvPr id="1044" name="Picture 20" descr="Auth0&quot; Icon - Download for free – Iconduck">
              <a:extLst>
                <a:ext uri="{FF2B5EF4-FFF2-40B4-BE49-F238E27FC236}">
                  <a16:creationId xmlns:a16="http://schemas.microsoft.com/office/drawing/2014/main" id="{EB9C5265-C121-2934-552F-01EFBE2F1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153110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9F6630A-0778-9411-4D69-E4875D9F92E9}"/>
                </a:ext>
              </a:extLst>
            </p:cNvPr>
            <p:cNvSpPr txBox="1"/>
            <p:nvPr/>
          </p:nvSpPr>
          <p:spPr>
            <a:xfrm>
              <a:off x="553695" y="2522617"/>
              <a:ext cx="476392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Auth0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6921364-5616-AC0D-A038-D75DF09723B2}"/>
              </a:ext>
            </a:extLst>
          </p:cNvPr>
          <p:cNvGrpSpPr/>
          <p:nvPr/>
        </p:nvGrpSpPr>
        <p:grpSpPr>
          <a:xfrm>
            <a:off x="8068016" y="2293954"/>
            <a:ext cx="587827" cy="626567"/>
            <a:chOff x="1901262" y="2153110"/>
            <a:chExt cx="587827" cy="626567"/>
          </a:xfrm>
        </p:grpSpPr>
        <p:pic>
          <p:nvPicPr>
            <p:cNvPr id="1050" name="Picture 26" descr="End-user | Definition">
              <a:extLst>
                <a:ext uri="{FF2B5EF4-FFF2-40B4-BE49-F238E27FC236}">
                  <a16:creationId xmlns:a16="http://schemas.microsoft.com/office/drawing/2014/main" id="{65596FA5-56AA-240B-7D82-E55B598CA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751" y="2153110"/>
              <a:ext cx="256850" cy="385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7AAF6D-CE67-826D-5DE2-0DCA799E22C7}"/>
                </a:ext>
              </a:extLst>
            </p:cNvPr>
            <p:cNvSpPr txBox="1"/>
            <p:nvPr/>
          </p:nvSpPr>
          <p:spPr>
            <a:xfrm>
              <a:off x="1901262" y="2533456"/>
              <a:ext cx="58782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End User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E03E19-A41D-3101-9591-DDBE2D8F1AFD}"/>
              </a:ext>
            </a:extLst>
          </p:cNvPr>
          <p:cNvGrpSpPr/>
          <p:nvPr/>
        </p:nvGrpSpPr>
        <p:grpSpPr>
          <a:xfrm>
            <a:off x="1304928" y="5958683"/>
            <a:ext cx="756780" cy="556093"/>
            <a:chOff x="1770406" y="1279176"/>
            <a:chExt cx="756780" cy="556093"/>
          </a:xfrm>
        </p:grpSpPr>
        <p:pic>
          <p:nvPicPr>
            <p:cNvPr id="1038" name="Picture 14" descr="terraform&quot; Icon - Download for free – Iconduck">
              <a:extLst>
                <a:ext uri="{FF2B5EF4-FFF2-40B4-BE49-F238E27FC236}">
                  <a16:creationId xmlns:a16="http://schemas.microsoft.com/office/drawing/2014/main" id="{FB992BEA-AF8E-5130-BA23-B7F3633C4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421" y="1279176"/>
              <a:ext cx="352751" cy="37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8AD90DA6-F900-62C8-282E-E08A9CBA293C}"/>
                </a:ext>
              </a:extLst>
            </p:cNvPr>
            <p:cNvSpPr txBox="1"/>
            <p:nvPr/>
          </p:nvSpPr>
          <p:spPr>
            <a:xfrm>
              <a:off x="1770406" y="1589048"/>
              <a:ext cx="75678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Terraform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701261-620C-D631-B991-D537E05FACB6}"/>
              </a:ext>
            </a:extLst>
          </p:cNvPr>
          <p:cNvGrpSpPr/>
          <p:nvPr/>
        </p:nvGrpSpPr>
        <p:grpSpPr>
          <a:xfrm>
            <a:off x="6187995" y="4527864"/>
            <a:ext cx="352751" cy="561220"/>
            <a:chOff x="4854282" y="1269160"/>
            <a:chExt cx="352751" cy="561220"/>
          </a:xfrm>
        </p:grpSpPr>
        <p:pic>
          <p:nvPicPr>
            <p:cNvPr id="1064" name="Picture 34" descr="S3 Bucket with Objects | AWS Storage">
              <a:extLst>
                <a:ext uri="{FF2B5EF4-FFF2-40B4-BE49-F238E27FC236}">
                  <a16:creationId xmlns:a16="http://schemas.microsoft.com/office/drawing/2014/main" id="{CBE95590-C19F-882C-B79E-05A0C24E2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282" y="1269160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4DFC4C1F-A953-8115-D8F8-625D820464AE}"/>
                </a:ext>
              </a:extLst>
            </p:cNvPr>
            <p:cNvSpPr txBox="1"/>
            <p:nvPr/>
          </p:nvSpPr>
          <p:spPr>
            <a:xfrm>
              <a:off x="4886273" y="1584159"/>
              <a:ext cx="28876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S3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BDF35-A901-F9CC-4D46-DC1A5C42047C}"/>
              </a:ext>
            </a:extLst>
          </p:cNvPr>
          <p:cNvGrpSpPr/>
          <p:nvPr/>
        </p:nvGrpSpPr>
        <p:grpSpPr>
          <a:xfrm>
            <a:off x="6007341" y="5228656"/>
            <a:ext cx="724991" cy="620653"/>
            <a:chOff x="3840875" y="1275074"/>
            <a:chExt cx="724991" cy="620653"/>
          </a:xfrm>
        </p:grpSpPr>
        <p:pic>
          <p:nvPicPr>
            <p:cNvPr id="1066" name="Picture 36" descr="5 New Features in AWS Fargate Version 1.4 | Logicata">
              <a:extLst>
                <a:ext uri="{FF2B5EF4-FFF2-40B4-BE49-F238E27FC236}">
                  <a16:creationId xmlns:a16="http://schemas.microsoft.com/office/drawing/2014/main" id="{9C1BA5F8-0B9E-1A86-E4D1-CA2CC38F9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996" y="1275074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ACEE9E57-9C65-E848-B931-DE6377F6C7B3}"/>
                </a:ext>
              </a:extLst>
            </p:cNvPr>
            <p:cNvSpPr txBox="1"/>
            <p:nvPr/>
          </p:nvSpPr>
          <p:spPr>
            <a:xfrm>
              <a:off x="3840875" y="1649506"/>
              <a:ext cx="724991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ECS Fargate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B3FC3B-2981-1C7D-4E57-4D7FED5749ED}"/>
              </a:ext>
            </a:extLst>
          </p:cNvPr>
          <p:cNvGrpSpPr/>
          <p:nvPr/>
        </p:nvGrpSpPr>
        <p:grpSpPr>
          <a:xfrm>
            <a:off x="6964546" y="6052075"/>
            <a:ext cx="685038" cy="562153"/>
            <a:chOff x="6084755" y="1277125"/>
            <a:chExt cx="685038" cy="562153"/>
          </a:xfrm>
        </p:grpSpPr>
        <p:pic>
          <p:nvPicPr>
            <p:cNvPr id="1068" name="Picture 38" descr="AWS CloudWatch Logs">
              <a:extLst>
                <a:ext uri="{FF2B5EF4-FFF2-40B4-BE49-F238E27FC236}">
                  <a16:creationId xmlns:a16="http://schemas.microsoft.com/office/drawing/2014/main" id="{DBA2C1E4-66B4-3B35-196B-2DE353929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048" y="1277125"/>
              <a:ext cx="351646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3BC36A3F-BB76-C81D-4253-189ED9B67340}"/>
                </a:ext>
              </a:extLst>
            </p:cNvPr>
            <p:cNvSpPr txBox="1"/>
            <p:nvPr/>
          </p:nvSpPr>
          <p:spPr>
            <a:xfrm>
              <a:off x="6084755" y="1593057"/>
              <a:ext cx="685038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CloudWatch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0D5A23F-0D33-6DB2-3FB9-9C5615C6E224}"/>
              </a:ext>
            </a:extLst>
          </p:cNvPr>
          <p:cNvGrpSpPr/>
          <p:nvPr/>
        </p:nvGrpSpPr>
        <p:grpSpPr>
          <a:xfrm>
            <a:off x="5308875" y="5231005"/>
            <a:ext cx="376970" cy="560195"/>
            <a:chOff x="3361610" y="1275074"/>
            <a:chExt cx="376970" cy="560195"/>
          </a:xfrm>
        </p:grpSpPr>
        <p:pic>
          <p:nvPicPr>
            <p:cNvPr id="1070" name="Picture 12" descr="Amazon ECR | AWS Compute">
              <a:extLst>
                <a:ext uri="{FF2B5EF4-FFF2-40B4-BE49-F238E27FC236}">
                  <a16:creationId xmlns:a16="http://schemas.microsoft.com/office/drawing/2014/main" id="{E30E0ED3-C791-CEC1-E22D-EA92E9F2B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610" y="1275074"/>
              <a:ext cx="376970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650AF755-B50B-2863-59AC-342400D2BDA5}"/>
                </a:ext>
              </a:extLst>
            </p:cNvPr>
            <p:cNvSpPr txBox="1"/>
            <p:nvPr/>
          </p:nvSpPr>
          <p:spPr>
            <a:xfrm>
              <a:off x="3410099" y="1589048"/>
              <a:ext cx="279992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ECR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D7E4DA-524C-225E-6236-D1E215F0CC03}"/>
              </a:ext>
            </a:extLst>
          </p:cNvPr>
          <p:cNvGrpSpPr/>
          <p:nvPr/>
        </p:nvGrpSpPr>
        <p:grpSpPr>
          <a:xfrm>
            <a:off x="6091303" y="6052075"/>
            <a:ext cx="592318" cy="711427"/>
            <a:chOff x="5340338" y="1277125"/>
            <a:chExt cx="592318" cy="711427"/>
          </a:xfrm>
        </p:grpSpPr>
        <p:pic>
          <p:nvPicPr>
            <p:cNvPr id="1075" name="Picture 1074">
              <a:extLst>
                <a:ext uri="{FF2B5EF4-FFF2-40B4-BE49-F238E27FC236}">
                  <a16:creationId xmlns:a16="http://schemas.microsoft.com/office/drawing/2014/main" id="{4696ED94-893B-0F86-4DCC-43C8D1727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11468" t="6564" r="7282" b="7650"/>
            <a:stretch/>
          </p:blipFill>
          <p:spPr>
            <a:xfrm>
              <a:off x="5460122" y="1277125"/>
              <a:ext cx="352750" cy="380346"/>
            </a:xfrm>
            <a:prstGeom prst="rect">
              <a:avLst/>
            </a:prstGeom>
          </p:spPr>
        </p:pic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25207517-A879-B4D2-46B3-0DED21868E5F}"/>
                </a:ext>
              </a:extLst>
            </p:cNvPr>
            <p:cNvSpPr txBox="1"/>
            <p:nvPr/>
          </p:nvSpPr>
          <p:spPr>
            <a:xfrm>
              <a:off x="5340338" y="1588442"/>
              <a:ext cx="592318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Event Bridge</a:t>
              </a:r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995D66D3-A8CF-E0EE-8806-9CAB56E8EA52}"/>
              </a:ext>
            </a:extLst>
          </p:cNvPr>
          <p:cNvGrpSpPr/>
          <p:nvPr/>
        </p:nvGrpSpPr>
        <p:grpSpPr>
          <a:xfrm>
            <a:off x="8128883" y="1295400"/>
            <a:ext cx="466093" cy="633471"/>
            <a:chOff x="312254" y="1056123"/>
            <a:chExt cx="466093" cy="633471"/>
          </a:xfrm>
        </p:grpSpPr>
        <p:pic>
          <p:nvPicPr>
            <p:cNvPr id="1048" name="Picture 24" descr="Email Icon Blue transparent PNG - StickPNG">
              <a:extLst>
                <a:ext uri="{FF2B5EF4-FFF2-40B4-BE49-F238E27FC236}">
                  <a16:creationId xmlns:a16="http://schemas.microsoft.com/office/drawing/2014/main" id="{42367507-96B2-E8AA-8E82-39D22E47D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26" y="1056123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274C854D-3567-8BAF-B78F-E3F0FA3995F7}"/>
                </a:ext>
              </a:extLst>
            </p:cNvPr>
            <p:cNvSpPr txBox="1"/>
            <p:nvPr/>
          </p:nvSpPr>
          <p:spPr>
            <a:xfrm>
              <a:off x="312254" y="1443373"/>
              <a:ext cx="466093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Email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6107AF-F287-6BCD-C32B-C36F953017CD}"/>
              </a:ext>
            </a:extLst>
          </p:cNvPr>
          <p:cNvGrpSpPr/>
          <p:nvPr/>
        </p:nvGrpSpPr>
        <p:grpSpPr>
          <a:xfrm>
            <a:off x="10896600" y="1455267"/>
            <a:ext cx="534281" cy="714084"/>
            <a:chOff x="2542393" y="1275074"/>
            <a:chExt cx="534281" cy="714084"/>
          </a:xfrm>
        </p:grpSpPr>
        <p:pic>
          <p:nvPicPr>
            <p:cNvPr id="1082" name="Picture 1081">
              <a:extLst>
                <a:ext uri="{FF2B5EF4-FFF2-40B4-BE49-F238E27FC236}">
                  <a16:creationId xmlns:a16="http://schemas.microsoft.com/office/drawing/2014/main" id="{1EBD8925-A000-D6F9-E0FE-A2A1D13C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610108" y="1275074"/>
              <a:ext cx="341769" cy="380346"/>
            </a:xfrm>
            <a:prstGeom prst="rect">
              <a:avLst/>
            </a:prstGeom>
          </p:spPr>
        </p:pic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FD30D259-4C61-B3E4-D655-B95F2EEC7EAC}"/>
                </a:ext>
              </a:extLst>
            </p:cNvPr>
            <p:cNvSpPr txBox="1"/>
            <p:nvPr/>
          </p:nvSpPr>
          <p:spPr>
            <a:xfrm>
              <a:off x="2542393" y="1589048"/>
              <a:ext cx="534281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Secrets Manager</a:t>
              </a:r>
            </a:p>
          </p:txBody>
        </p: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5DCFB6B3-A576-BF7D-4A07-0B6A4F3078EC}"/>
              </a:ext>
            </a:extLst>
          </p:cNvPr>
          <p:cNvGrpSpPr/>
          <p:nvPr/>
        </p:nvGrpSpPr>
        <p:grpSpPr>
          <a:xfrm>
            <a:off x="10241725" y="1514417"/>
            <a:ext cx="342012" cy="571532"/>
            <a:chOff x="7679508" y="1267745"/>
            <a:chExt cx="342012" cy="571532"/>
          </a:xfrm>
        </p:grpSpPr>
        <p:pic>
          <p:nvPicPr>
            <p:cNvPr id="1110" name="Picture 46" descr="aws iam&quot; Icon - Download for free – Iconduck">
              <a:extLst>
                <a:ext uri="{FF2B5EF4-FFF2-40B4-BE49-F238E27FC236}">
                  <a16:creationId xmlns:a16="http://schemas.microsoft.com/office/drawing/2014/main" id="{1705A0A7-5221-2BE5-383F-68FAB8F59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938" y="1267745"/>
              <a:ext cx="199828" cy="381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42A49317-598A-C632-0DF4-A4FA5007B68D}"/>
                </a:ext>
              </a:extLst>
            </p:cNvPr>
            <p:cNvSpPr txBox="1"/>
            <p:nvPr/>
          </p:nvSpPr>
          <p:spPr>
            <a:xfrm>
              <a:off x="7679508" y="1593056"/>
              <a:ext cx="342012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IAM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3A2A82-004E-8DCD-523E-CC10EC7FEE32}"/>
              </a:ext>
            </a:extLst>
          </p:cNvPr>
          <p:cNvGrpSpPr/>
          <p:nvPr/>
        </p:nvGrpSpPr>
        <p:grpSpPr>
          <a:xfrm>
            <a:off x="5197715" y="4545341"/>
            <a:ext cx="666599" cy="612760"/>
            <a:chOff x="2589558" y="2637478"/>
            <a:chExt cx="666599" cy="612760"/>
          </a:xfrm>
        </p:grpSpPr>
        <p:pic>
          <p:nvPicPr>
            <p:cNvPr id="1113" name="Picture 48" descr="aws cloudfront&quot; Icon - Download for free – Iconduck">
              <a:extLst>
                <a:ext uri="{FF2B5EF4-FFF2-40B4-BE49-F238E27FC236}">
                  <a16:creationId xmlns:a16="http://schemas.microsoft.com/office/drawing/2014/main" id="{3D7694A8-69E6-2B2C-96B1-9E8C4B28E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143" y="2637478"/>
              <a:ext cx="352751" cy="38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17DD6BB0-060C-3A72-A2CE-07F93A6A4FF3}"/>
                </a:ext>
              </a:extLst>
            </p:cNvPr>
            <p:cNvSpPr txBox="1"/>
            <p:nvPr/>
          </p:nvSpPr>
          <p:spPr>
            <a:xfrm>
              <a:off x="2589558" y="3004017"/>
              <a:ext cx="666599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CloudFront</a:t>
              </a: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FFC56AFB-AECF-E754-25F5-DEC790782E29}"/>
              </a:ext>
            </a:extLst>
          </p:cNvPr>
          <p:cNvGrpSpPr/>
          <p:nvPr/>
        </p:nvGrpSpPr>
        <p:grpSpPr>
          <a:xfrm>
            <a:off x="3152040" y="5953958"/>
            <a:ext cx="378119" cy="704926"/>
            <a:chOff x="1539415" y="5222709"/>
            <a:chExt cx="378119" cy="704926"/>
          </a:xfrm>
        </p:grpSpPr>
        <p:pic>
          <p:nvPicPr>
            <p:cNvPr id="46" name="Picture 32">
              <a:extLst>
                <a:ext uri="{FF2B5EF4-FFF2-40B4-BE49-F238E27FC236}">
                  <a16:creationId xmlns:a16="http://schemas.microsoft.com/office/drawing/2014/main" id="{C9C51CBE-049E-B632-5CE9-DA1B9CF30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104" y="5222709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701EC-6DEC-3CA4-FF57-1F8B6772E2C8}"/>
                </a:ext>
              </a:extLst>
            </p:cNvPr>
            <p:cNvSpPr txBox="1"/>
            <p:nvPr/>
          </p:nvSpPr>
          <p:spPr>
            <a:xfrm>
              <a:off x="1539415" y="5527525"/>
              <a:ext cx="37811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Power</a:t>
              </a:r>
            </a:p>
            <a:p>
              <a:r>
                <a:rPr lang="en-US" dirty="0"/>
                <a:t>Shell</a:t>
              </a:r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317B50A5-10D5-B2C5-14DD-33465CF1C56F}"/>
              </a:ext>
            </a:extLst>
          </p:cNvPr>
          <p:cNvGrpSpPr/>
          <p:nvPr/>
        </p:nvGrpSpPr>
        <p:grpSpPr>
          <a:xfrm>
            <a:off x="5315915" y="1646514"/>
            <a:ext cx="423037" cy="612759"/>
            <a:chOff x="2451212" y="1063027"/>
            <a:chExt cx="423037" cy="612759"/>
          </a:xfrm>
        </p:grpSpPr>
        <p:pic>
          <p:nvPicPr>
            <p:cNvPr id="8" name="Picture 2" descr="Cloud Icons | AWS Lambda">
              <a:extLst>
                <a:ext uri="{FF2B5EF4-FFF2-40B4-BE49-F238E27FC236}">
                  <a16:creationId xmlns:a16="http://schemas.microsoft.com/office/drawing/2014/main" id="{48836009-4475-080E-0807-B3522874D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356" y="1063027"/>
              <a:ext cx="352751" cy="38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5133C-B6CD-EAA2-6386-9B19CD94F6ED}"/>
                </a:ext>
              </a:extLst>
            </p:cNvPr>
            <p:cNvSpPr txBox="1"/>
            <p:nvPr/>
          </p:nvSpPr>
          <p:spPr>
            <a:xfrm>
              <a:off x="2451212" y="1429565"/>
              <a:ext cx="42303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Lambda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B4F07496-9FA2-4980-122E-7D7B5C45A4D8}"/>
              </a:ext>
            </a:extLst>
          </p:cNvPr>
          <p:cNvGrpSpPr/>
          <p:nvPr/>
        </p:nvGrpSpPr>
        <p:grpSpPr>
          <a:xfrm>
            <a:off x="5089926" y="2568471"/>
            <a:ext cx="906846" cy="626566"/>
            <a:chOff x="2973375" y="1049219"/>
            <a:chExt cx="906846" cy="626566"/>
          </a:xfrm>
        </p:grpSpPr>
        <p:pic>
          <p:nvPicPr>
            <p:cNvPr id="13" name="Picture 4" descr="aws api gateway&quot; Icon - Download for free – Iconduck">
              <a:extLst>
                <a:ext uri="{FF2B5EF4-FFF2-40B4-BE49-F238E27FC236}">
                  <a16:creationId xmlns:a16="http://schemas.microsoft.com/office/drawing/2014/main" id="{7B611B19-1431-5374-98BF-30CCB10CA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105" y="1049219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CA9E10-BC46-7F91-CF26-E06FEC57E923}"/>
                </a:ext>
              </a:extLst>
            </p:cNvPr>
            <p:cNvSpPr txBox="1"/>
            <p:nvPr/>
          </p:nvSpPr>
          <p:spPr>
            <a:xfrm>
              <a:off x="2973375" y="1429564"/>
              <a:ext cx="906846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API Gateway</a:t>
              </a: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5DB26934-8CD9-2353-0B3F-625B6B490C7F}"/>
              </a:ext>
            </a:extLst>
          </p:cNvPr>
          <p:cNvGrpSpPr/>
          <p:nvPr/>
        </p:nvGrpSpPr>
        <p:grpSpPr>
          <a:xfrm>
            <a:off x="5057139" y="3433921"/>
            <a:ext cx="967762" cy="607153"/>
            <a:chOff x="2985849" y="287414"/>
            <a:chExt cx="967762" cy="607153"/>
          </a:xfrm>
        </p:grpSpPr>
        <p:pic>
          <p:nvPicPr>
            <p:cNvPr id="27" name="Picture 16" descr="Lindblad logo">
              <a:extLst>
                <a:ext uri="{FF2B5EF4-FFF2-40B4-BE49-F238E27FC236}">
                  <a16:creationId xmlns:a16="http://schemas.microsoft.com/office/drawing/2014/main" id="{C3EBEB37-EC70-2470-2EB8-60E6933BC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355" y="287414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E0418B-7482-8366-EF18-A02A9F6BD0DE}"/>
                </a:ext>
              </a:extLst>
            </p:cNvPr>
            <p:cNvSpPr txBox="1"/>
            <p:nvPr/>
          </p:nvSpPr>
          <p:spPr>
            <a:xfrm>
              <a:off x="2985849" y="648346"/>
              <a:ext cx="967762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Cruise Viewer</a:t>
              </a:r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8193F21B-17F7-52A0-85D1-B87C724F8CE3}"/>
              </a:ext>
            </a:extLst>
          </p:cNvPr>
          <p:cNvGrpSpPr/>
          <p:nvPr/>
        </p:nvGrpSpPr>
        <p:grpSpPr>
          <a:xfrm>
            <a:off x="7474236" y="1664129"/>
            <a:ext cx="459736" cy="643877"/>
            <a:chOff x="4734234" y="333240"/>
            <a:chExt cx="459736" cy="643877"/>
          </a:xfrm>
        </p:grpSpPr>
        <p:pic>
          <p:nvPicPr>
            <p:cNvPr id="1052" name="Picture 28" descr="Cloudflare SVG and transparent PNG icons | TechIcons">
              <a:extLst>
                <a:ext uri="{FF2B5EF4-FFF2-40B4-BE49-F238E27FC236}">
                  <a16:creationId xmlns:a16="http://schemas.microsoft.com/office/drawing/2014/main" id="{34C03D85-4EB1-BFED-E12B-6C991EC1DA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80" b="22055"/>
            <a:stretch/>
          </p:blipFill>
          <p:spPr bwMode="auto">
            <a:xfrm>
              <a:off x="4787727" y="333240"/>
              <a:ext cx="352751" cy="261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480B35-5F8C-8295-4866-5F2A75C94EDF}"/>
                </a:ext>
              </a:extLst>
            </p:cNvPr>
            <p:cNvSpPr txBox="1"/>
            <p:nvPr/>
          </p:nvSpPr>
          <p:spPr>
            <a:xfrm>
              <a:off x="4734234" y="577007"/>
              <a:ext cx="459736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Cloud</a:t>
              </a:r>
            </a:p>
            <a:p>
              <a:r>
                <a:rPr lang="en-US" dirty="0"/>
                <a:t>Flare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2401E9-0BCF-C0EE-3CEE-B93FABCEEC5A}"/>
              </a:ext>
            </a:extLst>
          </p:cNvPr>
          <p:cNvGrpSpPr/>
          <p:nvPr/>
        </p:nvGrpSpPr>
        <p:grpSpPr>
          <a:xfrm>
            <a:off x="6979889" y="5265439"/>
            <a:ext cx="602660" cy="751407"/>
            <a:chOff x="10648505" y="2637478"/>
            <a:chExt cx="602660" cy="751407"/>
          </a:xfrm>
        </p:grpSpPr>
        <p:pic>
          <p:nvPicPr>
            <p:cNvPr id="3" name="Picture 2" descr="Container Insights with enhanced observability now available in Amazon ECS  | AWS News Blog">
              <a:extLst>
                <a:ext uri="{FF2B5EF4-FFF2-40B4-BE49-F238E27FC236}">
                  <a16:creationId xmlns:a16="http://schemas.microsoft.com/office/drawing/2014/main" id="{2957F40C-B0A6-206C-264C-F0E5B59851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73" t="22000" r="34773" b="22000"/>
            <a:stretch/>
          </p:blipFill>
          <p:spPr bwMode="auto">
            <a:xfrm>
              <a:off x="10772375" y="2637478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C3518F-E426-3AE4-3CF1-331E2F816FCE}"/>
                </a:ext>
              </a:extLst>
            </p:cNvPr>
            <p:cNvSpPr txBox="1"/>
            <p:nvPr/>
          </p:nvSpPr>
          <p:spPr>
            <a:xfrm>
              <a:off x="10648505" y="2988775"/>
              <a:ext cx="60266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Container Insights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3B44DD-A67E-00E0-E605-231C25945352}"/>
              </a:ext>
            </a:extLst>
          </p:cNvPr>
          <p:cNvGrpSpPr/>
          <p:nvPr/>
        </p:nvGrpSpPr>
        <p:grpSpPr>
          <a:xfrm>
            <a:off x="5262808" y="6049826"/>
            <a:ext cx="423037" cy="626567"/>
            <a:chOff x="11603161" y="2153110"/>
            <a:chExt cx="423037" cy="626567"/>
          </a:xfrm>
        </p:grpSpPr>
        <p:pic>
          <p:nvPicPr>
            <p:cNvPr id="5" name="Picture 4" descr="Aws Sqs icon - Free Download PNG &amp; SVG | Streamline">
              <a:extLst>
                <a:ext uri="{FF2B5EF4-FFF2-40B4-BE49-F238E27FC236}">
                  <a16:creationId xmlns:a16="http://schemas.microsoft.com/office/drawing/2014/main" id="{9027F4C3-B291-3BE2-7BC8-9DAF6CDC6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8305" y="2153110"/>
              <a:ext cx="352751" cy="38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545621-0027-FD78-45FC-3EE058873F72}"/>
                </a:ext>
              </a:extLst>
            </p:cNvPr>
            <p:cNvSpPr txBox="1"/>
            <p:nvPr/>
          </p:nvSpPr>
          <p:spPr>
            <a:xfrm>
              <a:off x="11603161" y="2533456"/>
              <a:ext cx="42303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SQS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5E3796-057D-A056-717D-76E70145D338}"/>
              </a:ext>
            </a:extLst>
          </p:cNvPr>
          <p:cNvCxnSpPr>
            <a:stCxn id="1066" idx="3"/>
            <a:endCxn id="3" idx="1"/>
          </p:cNvCxnSpPr>
          <p:nvPr/>
        </p:nvCxnSpPr>
        <p:spPr>
          <a:xfrm>
            <a:off x="6546213" y="5418829"/>
            <a:ext cx="557546" cy="36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B4C92E-455C-33CF-7415-1DF1A9832801}"/>
              </a:ext>
            </a:extLst>
          </p:cNvPr>
          <p:cNvCxnSpPr>
            <a:cxnSpLocks/>
            <a:stCxn id="1066" idx="3"/>
            <a:endCxn id="1068" idx="1"/>
          </p:cNvCxnSpPr>
          <p:nvPr/>
        </p:nvCxnSpPr>
        <p:spPr>
          <a:xfrm>
            <a:off x="6546213" y="5418829"/>
            <a:ext cx="587626" cy="823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F63A56-B66F-1FAE-4434-2AA1E5325BE2}"/>
              </a:ext>
            </a:extLst>
          </p:cNvPr>
          <p:cNvCxnSpPr>
            <a:cxnSpLocks/>
            <a:stCxn id="1066" idx="0"/>
            <a:endCxn id="1065" idx="2"/>
          </p:cNvCxnSpPr>
          <p:nvPr/>
        </p:nvCxnSpPr>
        <p:spPr>
          <a:xfrm flipH="1" flipV="1">
            <a:off x="6364370" y="5089084"/>
            <a:ext cx="5468" cy="13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B26998-1154-81A4-F3E4-DDA424494FCB}"/>
              </a:ext>
            </a:extLst>
          </p:cNvPr>
          <p:cNvCxnSpPr>
            <a:cxnSpLocks/>
            <a:stCxn id="1075" idx="0"/>
            <a:endCxn id="1067" idx="2"/>
          </p:cNvCxnSpPr>
          <p:nvPr/>
        </p:nvCxnSpPr>
        <p:spPr>
          <a:xfrm flipH="1" flipV="1">
            <a:off x="6369837" y="5849309"/>
            <a:ext cx="17625" cy="202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0AD3F6-1D80-B7A1-191D-095280A70B13}"/>
              </a:ext>
            </a:extLst>
          </p:cNvPr>
          <p:cNvCxnSpPr>
            <a:cxnSpLocks/>
            <a:stCxn id="1075" idx="1"/>
            <a:endCxn id="5" idx="3"/>
          </p:cNvCxnSpPr>
          <p:nvPr/>
        </p:nvCxnSpPr>
        <p:spPr>
          <a:xfrm flipH="1">
            <a:off x="5650703" y="6242248"/>
            <a:ext cx="560384" cy="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F5FB97CE-308F-716B-12BD-AA0077D392EA}"/>
              </a:ext>
            </a:extLst>
          </p:cNvPr>
          <p:cNvCxnSpPr>
            <a:cxnSpLocks/>
            <a:stCxn id="1070" idx="3"/>
            <a:endCxn id="1066" idx="1"/>
          </p:cNvCxnSpPr>
          <p:nvPr/>
        </p:nvCxnSpPr>
        <p:spPr>
          <a:xfrm flipV="1">
            <a:off x="5685845" y="5418829"/>
            <a:ext cx="507617" cy="2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EF34FCE-A311-9876-412E-5231DF781474}"/>
              </a:ext>
            </a:extLst>
          </p:cNvPr>
          <p:cNvCxnSpPr>
            <a:cxnSpLocks/>
            <a:stCxn id="28" idx="2"/>
            <a:endCxn id="1070" idx="1"/>
          </p:cNvCxnSpPr>
          <p:nvPr/>
        </p:nvCxnSpPr>
        <p:spPr>
          <a:xfrm rot="16200000" flipH="1">
            <a:off x="4695123" y="4807425"/>
            <a:ext cx="128429" cy="10990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1ADA8D60-F227-51AF-C13D-D861303A3D60}"/>
              </a:ext>
            </a:extLst>
          </p:cNvPr>
          <p:cNvCxnSpPr>
            <a:cxnSpLocks/>
            <a:stCxn id="1034" idx="3"/>
            <a:endCxn id="1113" idx="1"/>
          </p:cNvCxnSpPr>
          <p:nvPr/>
        </p:nvCxnSpPr>
        <p:spPr>
          <a:xfrm flipV="1">
            <a:off x="4378685" y="4737950"/>
            <a:ext cx="974615" cy="1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3A67B479-9159-76F0-757D-B2F93152DAB5}"/>
              </a:ext>
            </a:extLst>
          </p:cNvPr>
          <p:cNvCxnSpPr>
            <a:cxnSpLocks/>
            <a:stCxn id="1028" idx="3"/>
            <a:endCxn id="1034" idx="1"/>
          </p:cNvCxnSpPr>
          <p:nvPr/>
        </p:nvCxnSpPr>
        <p:spPr>
          <a:xfrm flipV="1">
            <a:off x="3715443" y="4753439"/>
            <a:ext cx="310491" cy="1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744A7F03-1866-20DA-ED60-6A613D4B9857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>
            <a:off x="2860682" y="4742288"/>
            <a:ext cx="502449" cy="12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FA3D92F7-FAFB-BA36-503D-C533529B2E26}"/>
              </a:ext>
            </a:extLst>
          </p:cNvPr>
          <p:cNvCxnSpPr>
            <a:cxnSpLocks/>
            <a:stCxn id="1064" idx="1"/>
            <a:endCxn id="1113" idx="3"/>
          </p:cNvCxnSpPr>
          <p:nvPr/>
        </p:nvCxnSpPr>
        <p:spPr>
          <a:xfrm flipH="1">
            <a:off x="5706051" y="4718037"/>
            <a:ext cx="481944" cy="19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C3A4DEFB-6AAA-2FBA-7A8D-2A03462C5994}"/>
              </a:ext>
            </a:extLst>
          </p:cNvPr>
          <p:cNvCxnSpPr>
            <a:cxnSpLocks/>
            <a:stCxn id="1032" idx="3"/>
            <a:endCxn id="1030" idx="1"/>
          </p:cNvCxnSpPr>
          <p:nvPr/>
        </p:nvCxnSpPr>
        <p:spPr>
          <a:xfrm>
            <a:off x="1449329" y="4708241"/>
            <a:ext cx="1058602" cy="34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4C72042E-E29B-9BD6-7BB7-6EDFF330B5D3}"/>
              </a:ext>
            </a:extLst>
          </p:cNvPr>
          <p:cNvCxnSpPr>
            <a:cxnSpLocks/>
          </p:cNvCxnSpPr>
          <p:nvPr/>
        </p:nvCxnSpPr>
        <p:spPr>
          <a:xfrm>
            <a:off x="609600" y="5105400"/>
            <a:ext cx="1454453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C7654011-B999-71D5-9BEC-BEE501B5F555}"/>
              </a:ext>
            </a:extLst>
          </p:cNvPr>
          <p:cNvCxnSpPr>
            <a:cxnSpLocks/>
          </p:cNvCxnSpPr>
          <p:nvPr/>
        </p:nvCxnSpPr>
        <p:spPr>
          <a:xfrm>
            <a:off x="609600" y="5767858"/>
            <a:ext cx="1454453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6DE473F2-7369-4DFE-B437-C0C75BF178C1}"/>
              </a:ext>
            </a:extLst>
          </p:cNvPr>
          <p:cNvCxnSpPr>
            <a:cxnSpLocks/>
            <a:stCxn id="1038" idx="3"/>
            <a:endCxn id="46" idx="1"/>
          </p:cNvCxnSpPr>
          <p:nvPr/>
        </p:nvCxnSpPr>
        <p:spPr>
          <a:xfrm flipV="1">
            <a:off x="1859694" y="6144131"/>
            <a:ext cx="1310035" cy="2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57862A09-2922-8D16-50B7-E78E6108D8C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522480" y="6144131"/>
            <a:ext cx="1201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56F4CCB-3AC9-E46F-B9E0-AE6E46AE4922}"/>
              </a:ext>
            </a:extLst>
          </p:cNvPr>
          <p:cNvSpPr/>
          <p:nvPr/>
        </p:nvSpPr>
        <p:spPr>
          <a:xfrm>
            <a:off x="9169417" y="4267200"/>
            <a:ext cx="2108183" cy="9321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666D33-370A-A1BA-5BBD-F748ED9802D8}"/>
              </a:ext>
            </a:extLst>
          </p:cNvPr>
          <p:cNvGrpSpPr/>
          <p:nvPr/>
        </p:nvGrpSpPr>
        <p:grpSpPr>
          <a:xfrm>
            <a:off x="9409936" y="4545341"/>
            <a:ext cx="450473" cy="556094"/>
            <a:chOff x="1232710" y="1279176"/>
            <a:chExt cx="450473" cy="556094"/>
          </a:xfrm>
        </p:grpSpPr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B93A1534-B3EA-873F-817B-F44312F64E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281" y="1279176"/>
              <a:ext cx="352067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9AE3CC-F8E1-BAC4-B62E-CF94DFFB476F}"/>
                </a:ext>
              </a:extLst>
            </p:cNvPr>
            <p:cNvSpPr txBox="1"/>
            <p:nvPr/>
          </p:nvSpPr>
          <p:spPr>
            <a:xfrm>
              <a:off x="1232710" y="1589049"/>
              <a:ext cx="450473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VS Code</a:t>
              </a: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2232EB37-DB68-12D3-4F5D-896B55573E7E}"/>
              </a:ext>
            </a:extLst>
          </p:cNvPr>
          <p:cNvGrpSpPr/>
          <p:nvPr/>
        </p:nvGrpSpPr>
        <p:grpSpPr>
          <a:xfrm>
            <a:off x="10704571" y="4530128"/>
            <a:ext cx="423037" cy="619663"/>
            <a:chOff x="1814313" y="1056123"/>
            <a:chExt cx="423037" cy="619663"/>
          </a:xfrm>
        </p:grpSpPr>
        <p:pic>
          <p:nvPicPr>
            <p:cNvPr id="1105" name="Picture 44">
              <a:extLst>
                <a:ext uri="{FF2B5EF4-FFF2-40B4-BE49-F238E27FC236}">
                  <a16:creationId xmlns:a16="http://schemas.microsoft.com/office/drawing/2014/main" id="{7E01FDFB-1B44-584C-8278-72B010F5D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425" y="1056123"/>
              <a:ext cx="352815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89C816A3-F1E1-8EF0-9154-612E8649F752}"/>
                </a:ext>
              </a:extLst>
            </p:cNvPr>
            <p:cNvSpPr txBox="1"/>
            <p:nvPr/>
          </p:nvSpPr>
          <p:spPr>
            <a:xfrm>
              <a:off x="1814313" y="1429565"/>
              <a:ext cx="42303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React</a:t>
              </a:r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43BDDA6D-1A3D-849C-D5AA-EB69B5C99A80}"/>
              </a:ext>
            </a:extLst>
          </p:cNvPr>
          <p:cNvGrpSpPr/>
          <p:nvPr/>
        </p:nvGrpSpPr>
        <p:grpSpPr>
          <a:xfrm>
            <a:off x="10012592" y="4551128"/>
            <a:ext cx="534281" cy="626567"/>
            <a:chOff x="931436" y="1063027"/>
            <a:chExt cx="534281" cy="626567"/>
          </a:xfrm>
        </p:grpSpPr>
        <p:pic>
          <p:nvPicPr>
            <p:cNvPr id="1116" name="Picture 52" descr="Node.js Explained - A beginner guide">
              <a:extLst>
                <a:ext uri="{FF2B5EF4-FFF2-40B4-BE49-F238E27FC236}">
                  <a16:creationId xmlns:a16="http://schemas.microsoft.com/office/drawing/2014/main" id="{CDEA8747-79C7-58AE-134F-561A51184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203" y="1063027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D1A20D11-6C57-C11F-8E4C-EA957BBC89DF}"/>
                </a:ext>
              </a:extLst>
            </p:cNvPr>
            <p:cNvSpPr txBox="1"/>
            <p:nvPr/>
          </p:nvSpPr>
          <p:spPr>
            <a:xfrm>
              <a:off x="931436" y="1443373"/>
              <a:ext cx="534281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Node/</a:t>
              </a:r>
              <a:r>
                <a:rPr lang="en-US" dirty="0" err="1"/>
                <a:t>js</a:t>
              </a:r>
              <a:endParaRPr lang="en-US" dirty="0"/>
            </a:p>
          </p:txBody>
        </p:sp>
      </p:grp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CA661680-C2BB-77F5-2961-4CE2FF1F2EF6}"/>
              </a:ext>
            </a:extLst>
          </p:cNvPr>
          <p:cNvCxnSpPr>
            <a:cxnSpLocks/>
            <a:stCxn id="35" idx="1"/>
            <a:endCxn id="1055" idx="3"/>
          </p:cNvCxnSpPr>
          <p:nvPr/>
        </p:nvCxnSpPr>
        <p:spPr>
          <a:xfrm flipH="1">
            <a:off x="8651058" y="4735514"/>
            <a:ext cx="776449" cy="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95AC6505-371F-6B1E-0E42-D0259BB2C11E}"/>
              </a:ext>
            </a:extLst>
          </p:cNvPr>
          <p:cNvGrpSpPr/>
          <p:nvPr/>
        </p:nvGrpSpPr>
        <p:grpSpPr>
          <a:xfrm>
            <a:off x="8001368" y="4549207"/>
            <a:ext cx="936620" cy="551037"/>
            <a:chOff x="1260165" y="5222709"/>
            <a:chExt cx="936620" cy="551037"/>
          </a:xfrm>
        </p:grpSpPr>
        <p:pic>
          <p:nvPicPr>
            <p:cNvPr id="1055" name="Picture 32">
              <a:extLst>
                <a:ext uri="{FF2B5EF4-FFF2-40B4-BE49-F238E27FC236}">
                  <a16:creationId xmlns:a16="http://schemas.microsoft.com/office/drawing/2014/main" id="{54ECC987-E55B-80A7-F094-1D37149F4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104" y="5222709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79F8A180-C23A-51FB-3B4F-180329C855D6}"/>
                </a:ext>
              </a:extLst>
            </p:cNvPr>
            <p:cNvSpPr txBox="1"/>
            <p:nvPr/>
          </p:nvSpPr>
          <p:spPr>
            <a:xfrm>
              <a:off x="1260165" y="5527525"/>
              <a:ext cx="93662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Power Shell</a:t>
              </a:r>
            </a:p>
          </p:txBody>
        </p:sp>
      </p:grp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1AC9FE26-C208-369E-5F6A-68BB3A6EC67C}"/>
              </a:ext>
            </a:extLst>
          </p:cNvPr>
          <p:cNvCxnSpPr>
            <a:cxnSpLocks/>
            <a:stCxn id="1055" idx="1"/>
            <a:endCxn id="1064" idx="3"/>
          </p:cNvCxnSpPr>
          <p:nvPr/>
        </p:nvCxnSpPr>
        <p:spPr>
          <a:xfrm flipH="1" flipV="1">
            <a:off x="6540746" y="4718037"/>
            <a:ext cx="1757561" cy="21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782C4562-76BC-8A75-66E7-59AAB0CC91C4}"/>
              </a:ext>
            </a:extLst>
          </p:cNvPr>
          <p:cNvCxnSpPr>
            <a:cxnSpLocks/>
            <a:stCxn id="1113" idx="0"/>
            <a:endCxn id="29" idx="2"/>
          </p:cNvCxnSpPr>
          <p:nvPr/>
        </p:nvCxnSpPr>
        <p:spPr>
          <a:xfrm flipV="1">
            <a:off x="5529676" y="4041074"/>
            <a:ext cx="11344" cy="504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2210E917-26D4-832C-BBA6-FF2BF286CD3F}"/>
              </a:ext>
            </a:extLst>
          </p:cNvPr>
          <p:cNvCxnSpPr>
            <a:cxnSpLocks/>
            <a:stCxn id="27" idx="3"/>
            <a:endCxn id="1044" idx="1"/>
          </p:cNvCxnSpPr>
          <p:nvPr/>
        </p:nvCxnSpPr>
        <p:spPr>
          <a:xfrm flipV="1">
            <a:off x="5717396" y="2493652"/>
            <a:ext cx="1146592" cy="1130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527CEFD1-3C38-5A47-0E2C-03C355B57D54}"/>
              </a:ext>
            </a:extLst>
          </p:cNvPr>
          <p:cNvCxnSpPr>
            <a:cxnSpLocks/>
            <a:stCxn id="1044" idx="3"/>
            <a:endCxn id="1050" idx="1"/>
          </p:cNvCxnSpPr>
          <p:nvPr/>
        </p:nvCxnSpPr>
        <p:spPr>
          <a:xfrm flipV="1">
            <a:off x="7216739" y="2486563"/>
            <a:ext cx="1016766" cy="7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78ABEE3F-F8FF-A6BD-EC27-039D1C41D7D7}"/>
              </a:ext>
            </a:extLst>
          </p:cNvPr>
          <p:cNvCxnSpPr>
            <a:cxnSpLocks/>
            <a:stCxn id="1044" idx="0"/>
            <a:endCxn id="7" idx="2"/>
          </p:cNvCxnSpPr>
          <p:nvPr/>
        </p:nvCxnSpPr>
        <p:spPr>
          <a:xfrm flipV="1">
            <a:off x="7040364" y="1928871"/>
            <a:ext cx="6103" cy="374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E9AE5543-AE01-FE51-8ABF-4A75B03EA4E0}"/>
              </a:ext>
            </a:extLst>
          </p:cNvPr>
          <p:cNvCxnSpPr>
            <a:cxnSpLocks/>
            <a:stCxn id="17" idx="3"/>
            <a:endCxn id="1048" idx="1"/>
          </p:cNvCxnSpPr>
          <p:nvPr/>
        </p:nvCxnSpPr>
        <p:spPr>
          <a:xfrm flipV="1">
            <a:off x="7212433" y="1485573"/>
            <a:ext cx="973122" cy="13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>
            <a:extLst>
              <a:ext uri="{FF2B5EF4-FFF2-40B4-BE49-F238E27FC236}">
                <a16:creationId xmlns:a16="http://schemas.microsoft.com/office/drawing/2014/main" id="{832AFDB3-6686-66CB-63FF-9F9905231B7A}"/>
              </a:ext>
            </a:extLst>
          </p:cNvPr>
          <p:cNvCxnSpPr>
            <a:cxnSpLocks/>
            <a:stCxn id="1094" idx="2"/>
            <a:endCxn id="1050" idx="0"/>
          </p:cNvCxnSpPr>
          <p:nvPr/>
        </p:nvCxnSpPr>
        <p:spPr>
          <a:xfrm>
            <a:off x="8361930" y="1928871"/>
            <a:ext cx="0" cy="365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71B70F87-B46D-8A78-6F55-9C36B9643637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5541021" y="3195037"/>
            <a:ext cx="2328" cy="238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B0A700AB-C9C3-BCE0-12C8-73963BB5E3E0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5527434" y="2259273"/>
            <a:ext cx="11598" cy="309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327B36AB-C9C7-A0BA-23E2-BE9231D9F283}"/>
              </a:ext>
            </a:extLst>
          </p:cNvPr>
          <p:cNvSpPr/>
          <p:nvPr/>
        </p:nvSpPr>
        <p:spPr>
          <a:xfrm>
            <a:off x="575135" y="1295400"/>
            <a:ext cx="1543699" cy="2514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IDE</a:t>
            </a:r>
          </a:p>
        </p:txBody>
      </p: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294C08E0-97AA-7D8A-2FE4-6C6E24EC921B}"/>
              </a:ext>
            </a:extLst>
          </p:cNvPr>
          <p:cNvGrpSpPr/>
          <p:nvPr/>
        </p:nvGrpSpPr>
        <p:grpSpPr>
          <a:xfrm>
            <a:off x="1079691" y="1622468"/>
            <a:ext cx="450473" cy="556094"/>
            <a:chOff x="1232710" y="1279176"/>
            <a:chExt cx="450473" cy="556094"/>
          </a:xfrm>
        </p:grpSpPr>
        <p:pic>
          <p:nvPicPr>
            <p:cNvPr id="1172" name="Picture 8">
              <a:extLst>
                <a:ext uri="{FF2B5EF4-FFF2-40B4-BE49-F238E27FC236}">
                  <a16:creationId xmlns:a16="http://schemas.microsoft.com/office/drawing/2014/main" id="{FFFF2180-F1D7-ECF3-D0A7-5ADA98B4D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281" y="1279176"/>
              <a:ext cx="352067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DCF43ADD-7A05-C5AC-7F1D-42C7F592C9BD}"/>
                </a:ext>
              </a:extLst>
            </p:cNvPr>
            <p:cNvSpPr txBox="1"/>
            <p:nvPr/>
          </p:nvSpPr>
          <p:spPr>
            <a:xfrm>
              <a:off x="1232710" y="1589049"/>
              <a:ext cx="450473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VS Code</a:t>
              </a:r>
            </a:p>
          </p:txBody>
        </p:sp>
      </p:grpSp>
      <p:grpSp>
        <p:nvGrpSpPr>
          <p:cNvPr id="1177" name="Group 1176">
            <a:extLst>
              <a:ext uri="{FF2B5EF4-FFF2-40B4-BE49-F238E27FC236}">
                <a16:creationId xmlns:a16="http://schemas.microsoft.com/office/drawing/2014/main" id="{169D5737-9EED-34DC-5403-E022A2445D04}"/>
              </a:ext>
            </a:extLst>
          </p:cNvPr>
          <p:cNvGrpSpPr/>
          <p:nvPr/>
        </p:nvGrpSpPr>
        <p:grpSpPr>
          <a:xfrm>
            <a:off x="770955" y="2285346"/>
            <a:ext cx="488225" cy="556095"/>
            <a:chOff x="541862" y="1279176"/>
            <a:chExt cx="488225" cy="556095"/>
          </a:xfrm>
        </p:grpSpPr>
        <p:pic>
          <p:nvPicPr>
            <p:cNvPr id="1178" name="Picture 2" descr="Python Programming Language icon SVG Vector &amp; PNG Free Download | UXWing">
              <a:extLst>
                <a:ext uri="{FF2B5EF4-FFF2-40B4-BE49-F238E27FC236}">
                  <a16:creationId xmlns:a16="http://schemas.microsoft.com/office/drawing/2014/main" id="{CBCD1702-5AD5-9103-ABA7-9A71D38E0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79176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AE06ADC7-7853-310E-7D92-D377DA632209}"/>
                </a:ext>
              </a:extLst>
            </p:cNvPr>
            <p:cNvSpPr txBox="1"/>
            <p:nvPr/>
          </p:nvSpPr>
          <p:spPr>
            <a:xfrm>
              <a:off x="541862" y="1589050"/>
              <a:ext cx="488225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Python</a:t>
              </a:r>
            </a:p>
          </p:txBody>
        </p:sp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C28252AC-4590-3ADA-5C94-0B69E8533E57}"/>
              </a:ext>
            </a:extLst>
          </p:cNvPr>
          <p:cNvGrpSpPr/>
          <p:nvPr/>
        </p:nvGrpSpPr>
        <p:grpSpPr>
          <a:xfrm>
            <a:off x="765999" y="2989373"/>
            <a:ext cx="617462" cy="765380"/>
            <a:chOff x="8879193" y="1326923"/>
            <a:chExt cx="617462" cy="765380"/>
          </a:xfrm>
        </p:grpSpPr>
        <p:pic>
          <p:nvPicPr>
            <p:cNvPr id="1181" name="Picture 18" descr="GitHub Actions SVG and transparent PNG icons | TechIcons">
              <a:extLst>
                <a:ext uri="{FF2B5EF4-FFF2-40B4-BE49-F238E27FC236}">
                  <a16:creationId xmlns:a16="http://schemas.microsoft.com/office/drawing/2014/main" id="{7071C0CA-8EAB-F329-5932-9411E4126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776" y="1326923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CCD5658B-8D22-4E33-8924-C651E646D915}"/>
                </a:ext>
              </a:extLst>
            </p:cNvPr>
            <p:cNvSpPr txBox="1"/>
            <p:nvPr/>
          </p:nvSpPr>
          <p:spPr>
            <a:xfrm>
              <a:off x="8879193" y="1692193"/>
              <a:ext cx="617462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Workflow</a:t>
              </a:r>
            </a:p>
          </p:txBody>
        </p:sp>
      </p:grp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9E20E5FB-5B05-F25B-6875-AC9A8FE84BF5}"/>
              </a:ext>
            </a:extLst>
          </p:cNvPr>
          <p:cNvGrpSpPr/>
          <p:nvPr/>
        </p:nvGrpSpPr>
        <p:grpSpPr>
          <a:xfrm>
            <a:off x="1304928" y="3063083"/>
            <a:ext cx="756780" cy="556093"/>
            <a:chOff x="1770406" y="1279176"/>
            <a:chExt cx="756780" cy="556093"/>
          </a:xfrm>
        </p:grpSpPr>
        <p:pic>
          <p:nvPicPr>
            <p:cNvPr id="1184" name="Picture 14" descr="terraform&quot; Icon - Download for free – Iconduck">
              <a:extLst>
                <a:ext uri="{FF2B5EF4-FFF2-40B4-BE49-F238E27FC236}">
                  <a16:creationId xmlns:a16="http://schemas.microsoft.com/office/drawing/2014/main" id="{6C527DE1-22B6-F5ED-1597-DCDAC00FB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421" y="1279176"/>
              <a:ext cx="352751" cy="37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709FC178-279A-A3AF-5A68-F5BA16606438}"/>
                </a:ext>
              </a:extLst>
            </p:cNvPr>
            <p:cNvSpPr txBox="1"/>
            <p:nvPr/>
          </p:nvSpPr>
          <p:spPr>
            <a:xfrm>
              <a:off x="1770406" y="1589048"/>
              <a:ext cx="75678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Terraform</a:t>
              </a:r>
            </a:p>
          </p:txBody>
        </p:sp>
      </p:grpSp>
      <p:cxnSp>
        <p:nvCxnSpPr>
          <p:cNvPr id="1186" name="Straight Connector 1185">
            <a:extLst>
              <a:ext uri="{FF2B5EF4-FFF2-40B4-BE49-F238E27FC236}">
                <a16:creationId xmlns:a16="http://schemas.microsoft.com/office/drawing/2014/main" id="{DB00A967-2738-A465-F6FB-648DA7E12B4C}"/>
              </a:ext>
            </a:extLst>
          </p:cNvPr>
          <p:cNvCxnSpPr>
            <a:cxnSpLocks/>
          </p:cNvCxnSpPr>
          <p:nvPr/>
        </p:nvCxnSpPr>
        <p:spPr>
          <a:xfrm>
            <a:off x="609600" y="2209800"/>
            <a:ext cx="1454453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D4725208-E5F0-8092-E279-2EB352D431DF}"/>
              </a:ext>
            </a:extLst>
          </p:cNvPr>
          <p:cNvCxnSpPr>
            <a:cxnSpLocks/>
          </p:cNvCxnSpPr>
          <p:nvPr/>
        </p:nvCxnSpPr>
        <p:spPr>
          <a:xfrm>
            <a:off x="609600" y="2872258"/>
            <a:ext cx="1454453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A8A330E9-5A75-366E-D06F-779796E511FB}"/>
              </a:ext>
            </a:extLst>
          </p:cNvPr>
          <p:cNvGrpSpPr/>
          <p:nvPr/>
        </p:nvGrpSpPr>
        <p:grpSpPr>
          <a:xfrm>
            <a:off x="1449329" y="2266009"/>
            <a:ext cx="423037" cy="613808"/>
            <a:chOff x="3943792" y="1063027"/>
            <a:chExt cx="423037" cy="613808"/>
          </a:xfrm>
        </p:grpSpPr>
        <p:pic>
          <p:nvPicPr>
            <p:cNvPr id="1189" name="Picture 1188">
              <a:extLst>
                <a:ext uri="{FF2B5EF4-FFF2-40B4-BE49-F238E27FC236}">
                  <a16:creationId xmlns:a16="http://schemas.microsoft.com/office/drawing/2014/main" id="{72469F19-59B9-81C0-5C32-4832E7D0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979347" y="1063027"/>
              <a:ext cx="352751" cy="380347"/>
            </a:xfrm>
            <a:prstGeom prst="rect">
              <a:avLst/>
            </a:prstGeom>
          </p:spPr>
        </p:pic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9BCE3E45-696E-57CA-C3D9-332A271CD5BE}"/>
                </a:ext>
              </a:extLst>
            </p:cNvPr>
            <p:cNvSpPr txBox="1"/>
            <p:nvPr/>
          </p:nvSpPr>
          <p:spPr>
            <a:xfrm>
              <a:off x="3943792" y="1430614"/>
              <a:ext cx="42303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JWT</a:t>
              </a:r>
            </a:p>
          </p:txBody>
        </p:sp>
      </p:grpSp>
      <p:grpSp>
        <p:nvGrpSpPr>
          <p:cNvPr id="1191" name="Group 1190">
            <a:extLst>
              <a:ext uri="{FF2B5EF4-FFF2-40B4-BE49-F238E27FC236}">
                <a16:creationId xmlns:a16="http://schemas.microsoft.com/office/drawing/2014/main" id="{1DA3FE6F-01F0-A304-8EA0-40E2F2A3A69A}"/>
              </a:ext>
            </a:extLst>
          </p:cNvPr>
          <p:cNvGrpSpPr/>
          <p:nvPr/>
        </p:nvGrpSpPr>
        <p:grpSpPr>
          <a:xfrm>
            <a:off x="2904497" y="1622136"/>
            <a:ext cx="534281" cy="752696"/>
            <a:chOff x="2183833" y="2669225"/>
            <a:chExt cx="534281" cy="752696"/>
          </a:xfrm>
        </p:grpSpPr>
        <p:pic>
          <p:nvPicPr>
            <p:cNvPr id="1192" name="Picture 4" descr="gaction (Branding Logo For Github Actions) · GitHub">
              <a:extLst>
                <a:ext uri="{FF2B5EF4-FFF2-40B4-BE49-F238E27FC236}">
                  <a16:creationId xmlns:a16="http://schemas.microsoft.com/office/drawing/2014/main" id="{851EC8A7-B945-9EAE-8EB2-35DA90744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56" y="2669225"/>
              <a:ext cx="352312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95F9B343-B3C7-724C-241B-DC0D5C4E254C}"/>
                </a:ext>
              </a:extLst>
            </p:cNvPr>
            <p:cNvSpPr txBox="1"/>
            <p:nvPr/>
          </p:nvSpPr>
          <p:spPr>
            <a:xfrm>
              <a:off x="2183833" y="3021811"/>
              <a:ext cx="534281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Actions</a:t>
              </a:r>
            </a:p>
          </p:txBody>
        </p:sp>
      </p:grpSp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8B64A23B-8C11-DF83-F51C-ECD9957DD8DA}"/>
              </a:ext>
            </a:extLst>
          </p:cNvPr>
          <p:cNvGrpSpPr/>
          <p:nvPr/>
        </p:nvGrpSpPr>
        <p:grpSpPr>
          <a:xfrm>
            <a:off x="2336067" y="1612238"/>
            <a:ext cx="418494" cy="716043"/>
            <a:chOff x="7004101" y="1277125"/>
            <a:chExt cx="418494" cy="716043"/>
          </a:xfrm>
        </p:grpSpPr>
        <p:pic>
          <p:nvPicPr>
            <p:cNvPr id="1195" name="Picture 6" descr="Github Logo - Free social media icons">
              <a:extLst>
                <a:ext uri="{FF2B5EF4-FFF2-40B4-BE49-F238E27FC236}">
                  <a16:creationId xmlns:a16="http://schemas.microsoft.com/office/drawing/2014/main" id="{0711A50C-4EF2-3269-CC5E-378CFDA1D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8871" y="1277125"/>
              <a:ext cx="352751" cy="380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EA4B93CD-63AB-0A5C-CE57-504A2666B4E2}"/>
                </a:ext>
              </a:extLst>
            </p:cNvPr>
            <p:cNvSpPr txBox="1"/>
            <p:nvPr/>
          </p:nvSpPr>
          <p:spPr>
            <a:xfrm>
              <a:off x="7004101" y="1593058"/>
              <a:ext cx="41849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Repo</a:t>
              </a:r>
            </a:p>
          </p:txBody>
        </p:sp>
      </p:grpSp>
      <p:grpSp>
        <p:nvGrpSpPr>
          <p:cNvPr id="1197" name="Group 1196">
            <a:extLst>
              <a:ext uri="{FF2B5EF4-FFF2-40B4-BE49-F238E27FC236}">
                <a16:creationId xmlns:a16="http://schemas.microsoft.com/office/drawing/2014/main" id="{C328693C-30EF-27DB-AE59-941E2B72052D}"/>
              </a:ext>
            </a:extLst>
          </p:cNvPr>
          <p:cNvGrpSpPr/>
          <p:nvPr/>
        </p:nvGrpSpPr>
        <p:grpSpPr>
          <a:xfrm>
            <a:off x="3522775" y="1633742"/>
            <a:ext cx="534281" cy="729483"/>
            <a:chOff x="2916774" y="2667654"/>
            <a:chExt cx="534281" cy="729483"/>
          </a:xfrm>
        </p:grpSpPr>
        <p:pic>
          <p:nvPicPr>
            <p:cNvPr id="1198" name="Picture 10" descr="Docker, logo, logos icon - Free download on Iconfinder">
              <a:extLst>
                <a:ext uri="{FF2B5EF4-FFF2-40B4-BE49-F238E27FC236}">
                  <a16:creationId xmlns:a16="http://schemas.microsoft.com/office/drawing/2014/main" id="{BDA3BC02-6880-9F59-9821-FB66FFB40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87"/>
            <a:stretch/>
          </p:blipFill>
          <p:spPr bwMode="auto">
            <a:xfrm>
              <a:off x="3000049" y="2667654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6FCFE68C-63C7-14D3-E7D9-BBA2DECCF311}"/>
                </a:ext>
              </a:extLst>
            </p:cNvPr>
            <p:cNvSpPr txBox="1"/>
            <p:nvPr/>
          </p:nvSpPr>
          <p:spPr>
            <a:xfrm>
              <a:off x="2916774" y="2997027"/>
              <a:ext cx="534281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Docker</a:t>
              </a:r>
            </a:p>
            <a:p>
              <a:r>
                <a:rPr lang="en-US" dirty="0"/>
                <a:t>Build</a:t>
              </a:r>
            </a:p>
          </p:txBody>
        </p:sp>
      </p:grpSp>
      <p:cxnSp>
        <p:nvCxnSpPr>
          <p:cNvPr id="1200" name="Straight Arrow Connector 1199">
            <a:extLst>
              <a:ext uri="{FF2B5EF4-FFF2-40B4-BE49-F238E27FC236}">
                <a16:creationId xmlns:a16="http://schemas.microsoft.com/office/drawing/2014/main" id="{D90E70EA-7962-F734-799D-C8DA6F6DF7BF}"/>
              </a:ext>
            </a:extLst>
          </p:cNvPr>
          <p:cNvCxnSpPr>
            <a:cxnSpLocks/>
            <a:stCxn id="1192" idx="3"/>
            <a:endCxn id="1198" idx="1"/>
          </p:cNvCxnSpPr>
          <p:nvPr/>
        </p:nvCxnSpPr>
        <p:spPr>
          <a:xfrm>
            <a:off x="3350632" y="1812309"/>
            <a:ext cx="255418" cy="11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1" name="Straight Arrow Connector 1200">
            <a:extLst>
              <a:ext uri="{FF2B5EF4-FFF2-40B4-BE49-F238E27FC236}">
                <a16:creationId xmlns:a16="http://schemas.microsoft.com/office/drawing/2014/main" id="{C5A83549-B8FF-AD5F-DBF7-36F8BC672EE8}"/>
              </a:ext>
            </a:extLst>
          </p:cNvPr>
          <p:cNvCxnSpPr>
            <a:cxnSpLocks/>
            <a:stCxn id="1195" idx="3"/>
            <a:endCxn id="1192" idx="1"/>
          </p:cNvCxnSpPr>
          <p:nvPr/>
        </p:nvCxnSpPr>
        <p:spPr>
          <a:xfrm>
            <a:off x="2703588" y="1802487"/>
            <a:ext cx="294732" cy="9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Straight Arrow Connector 1201">
            <a:extLst>
              <a:ext uri="{FF2B5EF4-FFF2-40B4-BE49-F238E27FC236}">
                <a16:creationId xmlns:a16="http://schemas.microsoft.com/office/drawing/2014/main" id="{A85E2A02-7A3C-9B41-188D-B1B2D6A530C8}"/>
              </a:ext>
            </a:extLst>
          </p:cNvPr>
          <p:cNvCxnSpPr>
            <a:cxnSpLocks/>
            <a:stCxn id="1172" idx="3"/>
            <a:endCxn id="1195" idx="1"/>
          </p:cNvCxnSpPr>
          <p:nvPr/>
        </p:nvCxnSpPr>
        <p:spPr>
          <a:xfrm flipV="1">
            <a:off x="1449329" y="1802487"/>
            <a:ext cx="901508" cy="10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6" name="Straight Arrow Connector 1205">
            <a:extLst>
              <a:ext uri="{FF2B5EF4-FFF2-40B4-BE49-F238E27FC236}">
                <a16:creationId xmlns:a16="http://schemas.microsoft.com/office/drawing/2014/main" id="{A9C0964B-42AC-67CA-1C73-2F5497A892C3}"/>
              </a:ext>
            </a:extLst>
          </p:cNvPr>
          <p:cNvCxnSpPr>
            <a:cxnSpLocks/>
            <a:stCxn id="1198" idx="0"/>
            <a:endCxn id="1209" idx="2"/>
          </p:cNvCxnSpPr>
          <p:nvPr/>
        </p:nvCxnSpPr>
        <p:spPr>
          <a:xfrm flipV="1">
            <a:off x="3782426" y="1278779"/>
            <a:ext cx="3746" cy="354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9" name="Picture 2" descr="Zip - Free files and folders icons">
            <a:extLst>
              <a:ext uri="{FF2B5EF4-FFF2-40B4-BE49-F238E27FC236}">
                <a16:creationId xmlns:a16="http://schemas.microsoft.com/office/drawing/2014/main" id="{68CF1429-84EB-0D36-97B5-8A9110C8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05" y="910445"/>
            <a:ext cx="368334" cy="36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5" name="Straight Arrow Connector 1214">
            <a:extLst>
              <a:ext uri="{FF2B5EF4-FFF2-40B4-BE49-F238E27FC236}">
                <a16:creationId xmlns:a16="http://schemas.microsoft.com/office/drawing/2014/main" id="{BD465106-3F2D-FD34-403D-D5DC44C69A32}"/>
              </a:ext>
            </a:extLst>
          </p:cNvPr>
          <p:cNvCxnSpPr>
            <a:cxnSpLocks/>
            <a:stCxn id="1198" idx="3"/>
            <a:endCxn id="8" idx="1"/>
          </p:cNvCxnSpPr>
          <p:nvPr/>
        </p:nvCxnSpPr>
        <p:spPr>
          <a:xfrm>
            <a:off x="3958801" y="1823915"/>
            <a:ext cx="1392258" cy="1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A111116D-27D0-4601-4727-80E9BAD7E7DC}"/>
              </a:ext>
            </a:extLst>
          </p:cNvPr>
          <p:cNvGrpSpPr/>
          <p:nvPr/>
        </p:nvGrpSpPr>
        <p:grpSpPr>
          <a:xfrm>
            <a:off x="5338030" y="906462"/>
            <a:ext cx="376970" cy="560195"/>
            <a:chOff x="3361610" y="1275074"/>
            <a:chExt cx="376970" cy="560195"/>
          </a:xfrm>
        </p:grpSpPr>
        <p:pic>
          <p:nvPicPr>
            <p:cNvPr id="1221" name="Picture 12" descr="Amazon ECR | AWS Compute">
              <a:extLst>
                <a:ext uri="{FF2B5EF4-FFF2-40B4-BE49-F238E27FC236}">
                  <a16:creationId xmlns:a16="http://schemas.microsoft.com/office/drawing/2014/main" id="{0A790FCD-8FC9-1D36-A040-D06A12F03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610" y="1275074"/>
              <a:ext cx="376970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2" name="TextBox 1221">
              <a:extLst>
                <a:ext uri="{FF2B5EF4-FFF2-40B4-BE49-F238E27FC236}">
                  <a16:creationId xmlns:a16="http://schemas.microsoft.com/office/drawing/2014/main" id="{9A352EC6-5A6D-5110-6AE9-15CD9A6B3A8B}"/>
                </a:ext>
              </a:extLst>
            </p:cNvPr>
            <p:cNvSpPr txBox="1"/>
            <p:nvPr/>
          </p:nvSpPr>
          <p:spPr>
            <a:xfrm>
              <a:off x="3410099" y="1589048"/>
              <a:ext cx="279992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ECR</a:t>
              </a:r>
            </a:p>
          </p:txBody>
        </p:sp>
      </p:grpSp>
      <p:cxnSp>
        <p:nvCxnSpPr>
          <p:cNvPr id="1223" name="Straight Arrow Connector 1036">
            <a:extLst>
              <a:ext uri="{FF2B5EF4-FFF2-40B4-BE49-F238E27FC236}">
                <a16:creationId xmlns:a16="http://schemas.microsoft.com/office/drawing/2014/main" id="{45CF18EB-E667-A52A-A4FB-A8175A0B590B}"/>
              </a:ext>
            </a:extLst>
          </p:cNvPr>
          <p:cNvCxnSpPr>
            <a:cxnSpLocks/>
            <a:stCxn id="1209" idx="3"/>
            <a:endCxn id="1221" idx="1"/>
          </p:cNvCxnSpPr>
          <p:nvPr/>
        </p:nvCxnSpPr>
        <p:spPr>
          <a:xfrm>
            <a:off x="3970339" y="1094612"/>
            <a:ext cx="1367691" cy="20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6" name="Straight Arrow Connector 1225">
            <a:extLst>
              <a:ext uri="{FF2B5EF4-FFF2-40B4-BE49-F238E27FC236}">
                <a16:creationId xmlns:a16="http://schemas.microsoft.com/office/drawing/2014/main" id="{36424A49-F778-FE67-0B75-4F0F765E884E}"/>
              </a:ext>
            </a:extLst>
          </p:cNvPr>
          <p:cNvCxnSpPr>
            <a:cxnSpLocks/>
            <a:stCxn id="1222" idx="2"/>
            <a:endCxn id="8" idx="0"/>
          </p:cNvCxnSpPr>
          <p:nvPr/>
        </p:nvCxnSpPr>
        <p:spPr>
          <a:xfrm>
            <a:off x="5526515" y="1466657"/>
            <a:ext cx="920" cy="179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1" name="Straight Arrow Connector 1240">
            <a:extLst>
              <a:ext uri="{FF2B5EF4-FFF2-40B4-BE49-F238E27FC236}">
                <a16:creationId xmlns:a16="http://schemas.microsoft.com/office/drawing/2014/main" id="{4CAF26A2-9ACC-972F-F1EB-D9883FF36B19}"/>
              </a:ext>
            </a:extLst>
          </p:cNvPr>
          <p:cNvCxnSpPr>
            <a:cxnSpLocks/>
            <a:stCxn id="8" idx="3"/>
            <a:endCxn id="1044" idx="1"/>
          </p:cNvCxnSpPr>
          <p:nvPr/>
        </p:nvCxnSpPr>
        <p:spPr>
          <a:xfrm>
            <a:off x="5703810" y="1839123"/>
            <a:ext cx="1160178" cy="654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Arrow Connector 1244">
            <a:extLst>
              <a:ext uri="{FF2B5EF4-FFF2-40B4-BE49-F238E27FC236}">
                <a16:creationId xmlns:a16="http://schemas.microsoft.com/office/drawing/2014/main" id="{1C5F8906-7629-8D4A-79A6-8617106EC4DB}"/>
              </a:ext>
            </a:extLst>
          </p:cNvPr>
          <p:cNvCxnSpPr>
            <a:cxnSpLocks/>
            <a:stCxn id="1184" idx="3"/>
            <a:endCxn id="1272" idx="1"/>
          </p:cNvCxnSpPr>
          <p:nvPr/>
        </p:nvCxnSpPr>
        <p:spPr>
          <a:xfrm flipV="1">
            <a:off x="1859694" y="3241298"/>
            <a:ext cx="1220079" cy="9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2" name="TextBox 1261">
            <a:extLst>
              <a:ext uri="{FF2B5EF4-FFF2-40B4-BE49-F238E27FC236}">
                <a16:creationId xmlns:a16="http://schemas.microsoft.com/office/drawing/2014/main" id="{C5432195-4C5F-5363-8463-7694CF065429}"/>
              </a:ext>
            </a:extLst>
          </p:cNvPr>
          <p:cNvSpPr txBox="1"/>
          <p:nvPr/>
        </p:nvSpPr>
        <p:spPr>
          <a:xfrm>
            <a:off x="2467463" y="4099287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cruise-finder</a:t>
            </a:r>
          </a:p>
        </p:txBody>
      </p:sp>
      <p:sp>
        <p:nvSpPr>
          <p:cNvPr id="1263" name="TextBox 1262">
            <a:extLst>
              <a:ext uri="{FF2B5EF4-FFF2-40B4-BE49-F238E27FC236}">
                <a16:creationId xmlns:a16="http://schemas.microsoft.com/office/drawing/2014/main" id="{47EA24E1-2336-2725-D47B-CE0B8A9A4ED8}"/>
              </a:ext>
            </a:extLst>
          </p:cNvPr>
          <p:cNvSpPr txBox="1"/>
          <p:nvPr/>
        </p:nvSpPr>
        <p:spPr>
          <a:xfrm>
            <a:off x="2179129" y="225292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cruise-admin</a:t>
            </a:r>
          </a:p>
        </p:txBody>
      </p:sp>
      <p:sp>
        <p:nvSpPr>
          <p:cNvPr id="1265" name="TextBox 1264">
            <a:extLst>
              <a:ext uri="{FF2B5EF4-FFF2-40B4-BE49-F238E27FC236}">
                <a16:creationId xmlns:a16="http://schemas.microsoft.com/office/drawing/2014/main" id="{6E42D891-4F2A-D667-53ED-2EDFD9B233ED}"/>
              </a:ext>
            </a:extLst>
          </p:cNvPr>
          <p:cNvSpPr txBox="1"/>
          <p:nvPr/>
        </p:nvSpPr>
        <p:spPr>
          <a:xfrm>
            <a:off x="9015328" y="3605044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cruise-viewer</a:t>
            </a:r>
          </a:p>
        </p:txBody>
      </p:sp>
      <p:cxnSp>
        <p:nvCxnSpPr>
          <p:cNvPr id="1266" name="Straight Arrow Connector 1265">
            <a:extLst>
              <a:ext uri="{FF2B5EF4-FFF2-40B4-BE49-F238E27FC236}">
                <a16:creationId xmlns:a16="http://schemas.microsoft.com/office/drawing/2014/main" id="{3BAD2C0C-C882-055C-5335-28E57BBF602B}"/>
              </a:ext>
            </a:extLst>
          </p:cNvPr>
          <p:cNvCxnSpPr>
            <a:cxnSpLocks/>
            <a:stCxn id="1075" idx="3"/>
            <a:endCxn id="1068" idx="1"/>
          </p:cNvCxnSpPr>
          <p:nvPr/>
        </p:nvCxnSpPr>
        <p:spPr>
          <a:xfrm>
            <a:off x="6563837" y="6242248"/>
            <a:ext cx="570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0" name="Rectangle 1269">
            <a:extLst>
              <a:ext uri="{FF2B5EF4-FFF2-40B4-BE49-F238E27FC236}">
                <a16:creationId xmlns:a16="http://schemas.microsoft.com/office/drawing/2014/main" id="{E61F1F21-225D-E792-735D-DF6B1149B269}"/>
              </a:ext>
            </a:extLst>
          </p:cNvPr>
          <p:cNvSpPr/>
          <p:nvPr/>
        </p:nvSpPr>
        <p:spPr>
          <a:xfrm>
            <a:off x="6638536" y="1005687"/>
            <a:ext cx="2100921" cy="1993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IDM</a:t>
            </a:r>
          </a:p>
        </p:txBody>
      </p: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CFEC2AA3-1686-9A1B-216A-6D9BC977E41B}"/>
              </a:ext>
            </a:extLst>
          </p:cNvPr>
          <p:cNvGrpSpPr/>
          <p:nvPr/>
        </p:nvGrpSpPr>
        <p:grpSpPr>
          <a:xfrm>
            <a:off x="3062084" y="3051125"/>
            <a:ext cx="378119" cy="704926"/>
            <a:chOff x="1539415" y="5222709"/>
            <a:chExt cx="378119" cy="704926"/>
          </a:xfrm>
        </p:grpSpPr>
        <p:pic>
          <p:nvPicPr>
            <p:cNvPr id="1272" name="Picture 32">
              <a:extLst>
                <a:ext uri="{FF2B5EF4-FFF2-40B4-BE49-F238E27FC236}">
                  <a16:creationId xmlns:a16="http://schemas.microsoft.com/office/drawing/2014/main" id="{D92A5647-9FB1-478F-2670-3CBD8973D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104" y="5222709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3" name="TextBox 1272">
              <a:extLst>
                <a:ext uri="{FF2B5EF4-FFF2-40B4-BE49-F238E27FC236}">
                  <a16:creationId xmlns:a16="http://schemas.microsoft.com/office/drawing/2014/main" id="{77FB843A-3554-7BB5-7AA5-C12C5F72AFA0}"/>
                </a:ext>
              </a:extLst>
            </p:cNvPr>
            <p:cNvSpPr txBox="1"/>
            <p:nvPr/>
          </p:nvSpPr>
          <p:spPr>
            <a:xfrm>
              <a:off x="1539415" y="5527525"/>
              <a:ext cx="37811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Power</a:t>
              </a:r>
            </a:p>
            <a:p>
              <a:r>
                <a:rPr lang="en-US" dirty="0"/>
                <a:t>Shell</a:t>
              </a:r>
            </a:p>
          </p:txBody>
        </p:sp>
      </p:grp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F9769701-208D-EF5D-DC6E-C4FCE2F54A57}"/>
              </a:ext>
            </a:extLst>
          </p:cNvPr>
          <p:cNvCxnSpPr>
            <a:cxnSpLocks/>
            <a:stCxn id="1272" idx="3"/>
          </p:cNvCxnSpPr>
          <p:nvPr/>
        </p:nvCxnSpPr>
        <p:spPr>
          <a:xfrm>
            <a:off x="3432524" y="3241298"/>
            <a:ext cx="12918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0" name="Rectangle 1279">
            <a:extLst>
              <a:ext uri="{FF2B5EF4-FFF2-40B4-BE49-F238E27FC236}">
                <a16:creationId xmlns:a16="http://schemas.microsoft.com/office/drawing/2014/main" id="{995277F5-7E3B-B69D-7C29-AB86E228C30D}"/>
              </a:ext>
            </a:extLst>
          </p:cNvPr>
          <p:cNvSpPr/>
          <p:nvPr/>
        </p:nvSpPr>
        <p:spPr>
          <a:xfrm>
            <a:off x="10039195" y="457200"/>
            <a:ext cx="1483172" cy="16909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Manually Administered</a:t>
            </a:r>
          </a:p>
        </p:txBody>
      </p:sp>
      <p:pic>
        <p:nvPicPr>
          <p:cNvPr id="1281" name="Picture 4" descr="AWS VPC icon SVG Vector &amp; PNG Free Download | UXWing">
            <a:extLst>
              <a:ext uri="{FF2B5EF4-FFF2-40B4-BE49-F238E27FC236}">
                <a16:creationId xmlns:a16="http://schemas.microsoft.com/office/drawing/2014/main" id="{2573C018-8B1C-BEC6-A839-C435EAD5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721" y="941402"/>
            <a:ext cx="423787" cy="42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150A526-9301-1B45-02D9-65110DBF5E36}"/>
              </a:ext>
            </a:extLst>
          </p:cNvPr>
          <p:cNvGrpSpPr/>
          <p:nvPr/>
        </p:nvGrpSpPr>
        <p:grpSpPr>
          <a:xfrm>
            <a:off x="6781988" y="1309207"/>
            <a:ext cx="528958" cy="619664"/>
            <a:chOff x="1161835" y="2630574"/>
            <a:chExt cx="528958" cy="619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086C03-9B86-AF8A-C27F-F44372FAD753}"/>
                </a:ext>
              </a:extLst>
            </p:cNvPr>
            <p:cNvSpPr txBox="1"/>
            <p:nvPr/>
          </p:nvSpPr>
          <p:spPr>
            <a:xfrm>
              <a:off x="1161835" y="3004017"/>
              <a:ext cx="528958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Brevo</a:t>
              </a:r>
            </a:p>
          </p:txBody>
        </p:sp>
        <p:pic>
          <p:nvPicPr>
            <p:cNvPr id="17" name="Picture 4" descr="Brevo Logo &amp; Brand Assets (SVG, PNG and vector) - Brandfetch">
              <a:extLst>
                <a:ext uri="{FF2B5EF4-FFF2-40B4-BE49-F238E27FC236}">
                  <a16:creationId xmlns:a16="http://schemas.microsoft.com/office/drawing/2014/main" id="{1CF01C81-A006-1D9A-C1EC-806DBC81F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529" y="2630574"/>
              <a:ext cx="352751" cy="380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F240078-1D69-41C9-0807-20B583ABD1BC}"/>
              </a:ext>
            </a:extLst>
          </p:cNvPr>
          <p:cNvGrpSpPr/>
          <p:nvPr/>
        </p:nvGrpSpPr>
        <p:grpSpPr>
          <a:xfrm>
            <a:off x="3930726" y="3429000"/>
            <a:ext cx="946074" cy="615525"/>
            <a:chOff x="3930726" y="3356108"/>
            <a:chExt cx="946074" cy="615525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E24169C3-3581-EDEC-7866-5AC29664C210}"/>
                </a:ext>
              </a:extLst>
            </p:cNvPr>
            <p:cNvGrpSpPr/>
            <p:nvPr/>
          </p:nvGrpSpPr>
          <p:grpSpPr>
            <a:xfrm>
              <a:off x="3930726" y="3386890"/>
              <a:ext cx="528958" cy="584743"/>
              <a:chOff x="4533737" y="3414871"/>
              <a:chExt cx="528958" cy="584743"/>
            </a:xfrm>
          </p:grpSpPr>
          <p:pic>
            <p:nvPicPr>
              <p:cNvPr id="19" name="Picture 2" descr="Spacelift - YouTube">
                <a:extLst>
                  <a:ext uri="{FF2B5EF4-FFF2-40B4-BE49-F238E27FC236}">
                    <a16:creationId xmlns:a16="http://schemas.microsoft.com/office/drawing/2014/main" id="{596B93C8-CC01-7053-6242-7F31CD3DF6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83" t="9032" r="13683" b="15647"/>
              <a:stretch/>
            </p:blipFill>
            <p:spPr bwMode="auto">
              <a:xfrm>
                <a:off x="4621841" y="3414871"/>
                <a:ext cx="352751" cy="380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CB574A-7BA3-9CD3-6973-07574AE10FD6}"/>
                  </a:ext>
                </a:extLst>
              </p:cNvPr>
              <p:cNvSpPr txBox="1"/>
              <p:nvPr/>
            </p:nvSpPr>
            <p:spPr>
              <a:xfrm>
                <a:off x="4533737" y="3753393"/>
                <a:ext cx="52895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en-US"/>
                </a:defPPr>
                <a:lvl1pPr algn="ctr">
                  <a:defRPr sz="1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US" dirty="0"/>
                  <a:t>Spacelift</a:t>
                </a:r>
              </a:p>
            </p:txBody>
          </p:sp>
        </p:grp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5EC98660-898E-F594-1282-3660BC170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685" y="3356108"/>
              <a:ext cx="487307" cy="248936"/>
            </a:xfrm>
            <a:prstGeom prst="curvedConnector3">
              <a:avLst>
                <a:gd name="adj1" fmla="val 98866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30">
              <a:extLst>
                <a:ext uri="{FF2B5EF4-FFF2-40B4-BE49-F238E27FC236}">
                  <a16:creationId xmlns:a16="http://schemas.microsoft.com/office/drawing/2014/main" id="{BA575E5D-93DA-3C01-1840-81519C0514C7}"/>
                </a:ext>
              </a:extLst>
            </p:cNvPr>
            <p:cNvCxnSpPr>
              <a:cxnSpLocks/>
            </p:cNvCxnSpPr>
            <p:nvPr/>
          </p:nvCxnSpPr>
          <p:spPr>
            <a:xfrm>
              <a:off x="4389493" y="3713464"/>
              <a:ext cx="487307" cy="248936"/>
            </a:xfrm>
            <a:prstGeom prst="curvedConnector3">
              <a:avLst>
                <a:gd name="adj1" fmla="val 98866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67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609A2-3F5B-C980-EA84-E298D52D4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Programming Language icon SVG Vector &amp; PNG Free Download | UXWing">
            <a:extLst>
              <a:ext uri="{FF2B5EF4-FFF2-40B4-BE49-F238E27FC236}">
                <a16:creationId xmlns:a16="http://schemas.microsoft.com/office/drawing/2014/main" id="{64A06B8D-B76E-41AA-0CAB-78F35D0E1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79176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ction (Branding Logo For Github Actions) · GitHub">
            <a:extLst>
              <a:ext uri="{FF2B5EF4-FFF2-40B4-BE49-F238E27FC236}">
                <a16:creationId xmlns:a16="http://schemas.microsoft.com/office/drawing/2014/main" id="{0B0F4E11-2206-98F3-346D-221827C22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66" y="1277125"/>
            <a:ext cx="352312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20AB4-FA54-9CB1-DB4E-5B9C901A47D6}"/>
              </a:ext>
            </a:extLst>
          </p:cNvPr>
          <p:cNvSpPr txBox="1"/>
          <p:nvPr/>
        </p:nvSpPr>
        <p:spPr>
          <a:xfrm>
            <a:off x="9696445" y="1630325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Actions</a:t>
            </a: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5A16BEC4-6589-E6AD-29B0-751A07FC1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71" y="1277125"/>
            <a:ext cx="352751" cy="3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809E80-F212-AFEB-0331-7ABA420DC816}"/>
              </a:ext>
            </a:extLst>
          </p:cNvPr>
          <p:cNvSpPr txBox="1"/>
          <p:nvPr/>
        </p:nvSpPr>
        <p:spPr>
          <a:xfrm>
            <a:off x="6880048" y="1593058"/>
            <a:ext cx="666599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Repo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68B1D63-DD97-2A98-7517-4E53AA4C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81" y="1279176"/>
            <a:ext cx="352067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D2D03-3C17-69BB-979D-B3347216102F}"/>
              </a:ext>
            </a:extLst>
          </p:cNvPr>
          <p:cNvSpPr txBox="1"/>
          <p:nvPr/>
        </p:nvSpPr>
        <p:spPr>
          <a:xfrm>
            <a:off x="1232710" y="1589049"/>
            <a:ext cx="45047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VS Code</a:t>
            </a:r>
          </a:p>
        </p:txBody>
      </p:sp>
      <p:pic>
        <p:nvPicPr>
          <p:cNvPr id="1034" name="Picture 10" descr="Docker, logo, logos icon - Free download on Iconfinder">
            <a:extLst>
              <a:ext uri="{FF2B5EF4-FFF2-40B4-BE49-F238E27FC236}">
                <a16:creationId xmlns:a16="http://schemas.microsoft.com/office/drawing/2014/main" id="{BADD915A-80BD-E9C8-15F5-37D768BC6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 bwMode="auto">
          <a:xfrm>
            <a:off x="10529596" y="122031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56151D4-CB75-3A80-DDCF-FF045BB108D9}"/>
              </a:ext>
            </a:extLst>
          </p:cNvPr>
          <p:cNvSpPr txBox="1"/>
          <p:nvPr/>
        </p:nvSpPr>
        <p:spPr>
          <a:xfrm>
            <a:off x="10439389" y="1589048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Docker</a:t>
            </a:r>
          </a:p>
          <a:p>
            <a:r>
              <a:rPr lang="en-US" dirty="0"/>
              <a:t>Build</a:t>
            </a:r>
          </a:p>
        </p:txBody>
      </p:sp>
      <p:pic>
        <p:nvPicPr>
          <p:cNvPr id="1038" name="Picture 14" descr="terraform&quot; Icon - Download for free – Iconduck">
            <a:extLst>
              <a:ext uri="{FF2B5EF4-FFF2-40B4-BE49-F238E27FC236}">
                <a16:creationId xmlns:a16="http://schemas.microsoft.com/office/drawing/2014/main" id="{BBC9D48D-E126-C32A-EA92-BCD5C711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21" y="1279176"/>
            <a:ext cx="352751" cy="37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ywright icon - Free Download PNG &amp; SVG | Streamline">
            <a:extLst>
              <a:ext uri="{FF2B5EF4-FFF2-40B4-BE49-F238E27FC236}">
                <a16:creationId xmlns:a16="http://schemas.microsoft.com/office/drawing/2014/main" id="{8F97D853-8B41-AD28-11E8-36EEBBDB9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682" y="1277125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31949C6-EB3F-D45C-B5CF-75F65C34CACC}"/>
              </a:ext>
            </a:extLst>
          </p:cNvPr>
          <p:cNvSpPr txBox="1"/>
          <p:nvPr/>
        </p:nvSpPr>
        <p:spPr>
          <a:xfrm>
            <a:off x="8167079" y="1539999"/>
            <a:ext cx="59595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Playwright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E76A2A-0EF6-B248-0341-F98C5234A0D5}"/>
              </a:ext>
            </a:extLst>
          </p:cNvPr>
          <p:cNvSpPr txBox="1"/>
          <p:nvPr/>
        </p:nvSpPr>
        <p:spPr>
          <a:xfrm>
            <a:off x="541862" y="1589050"/>
            <a:ext cx="48822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1042" name="Picture 18" descr="GitHub Actions SVG and transparent PNG icons | TechIcons">
            <a:extLst>
              <a:ext uri="{FF2B5EF4-FFF2-40B4-BE49-F238E27FC236}">
                <a16:creationId xmlns:a16="http://schemas.microsoft.com/office/drawing/2014/main" id="{2F41E499-52A8-B9FD-D680-CE1EF316A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776" y="1326923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E85945-E91B-38BA-46DF-FB1B46297D9D}"/>
              </a:ext>
            </a:extLst>
          </p:cNvPr>
          <p:cNvSpPr txBox="1"/>
          <p:nvPr/>
        </p:nvSpPr>
        <p:spPr>
          <a:xfrm>
            <a:off x="8870320" y="1630325"/>
            <a:ext cx="61746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Workflow</a:t>
            </a:r>
          </a:p>
        </p:txBody>
      </p:sp>
      <p:pic>
        <p:nvPicPr>
          <p:cNvPr id="1044" name="Picture 20" descr="Auth0&quot; Icon - Download for free – Iconduck">
            <a:extLst>
              <a:ext uri="{FF2B5EF4-FFF2-40B4-BE49-F238E27FC236}">
                <a16:creationId xmlns:a16="http://schemas.microsoft.com/office/drawing/2014/main" id="{D99A2431-89E8-6D3A-1124-01E3B5D3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9270C44-29FD-CDE0-F6F5-8934E61BE9F1}"/>
              </a:ext>
            </a:extLst>
          </p:cNvPr>
          <p:cNvSpPr txBox="1"/>
          <p:nvPr/>
        </p:nvSpPr>
        <p:spPr>
          <a:xfrm>
            <a:off x="553695" y="3006985"/>
            <a:ext cx="47639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Auth0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E3E074-D43A-B8D6-4AFB-E7F675602464}"/>
              </a:ext>
            </a:extLst>
          </p:cNvPr>
          <p:cNvSpPr txBox="1"/>
          <p:nvPr/>
        </p:nvSpPr>
        <p:spPr>
          <a:xfrm>
            <a:off x="1161835" y="3004017"/>
            <a:ext cx="52895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Brevo</a:t>
            </a:r>
          </a:p>
        </p:txBody>
      </p:sp>
      <p:pic>
        <p:nvPicPr>
          <p:cNvPr id="1048" name="Picture 24" descr="Email Icon Blue transparent PNG - StickPNG">
            <a:extLst>
              <a:ext uri="{FF2B5EF4-FFF2-40B4-BE49-F238E27FC236}">
                <a16:creationId xmlns:a16="http://schemas.microsoft.com/office/drawing/2014/main" id="{4A739DDF-37BD-6D78-40B1-6DAB6D02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19" y="2630574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nd-user | Definition">
            <a:extLst>
              <a:ext uri="{FF2B5EF4-FFF2-40B4-BE49-F238E27FC236}">
                <a16:creationId xmlns:a16="http://schemas.microsoft.com/office/drawing/2014/main" id="{37494FB8-9E27-01EF-DB60-214CA520F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51" y="2637478"/>
            <a:ext cx="256850" cy="38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02AE47B-8304-E7F0-E83C-AF3260251756}"/>
              </a:ext>
            </a:extLst>
          </p:cNvPr>
          <p:cNvSpPr txBox="1"/>
          <p:nvPr/>
        </p:nvSpPr>
        <p:spPr>
          <a:xfrm>
            <a:off x="1901262" y="3017824"/>
            <a:ext cx="58782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End User</a:t>
            </a:r>
          </a:p>
        </p:txBody>
      </p:sp>
      <p:pic>
        <p:nvPicPr>
          <p:cNvPr id="1052" name="Picture 28" descr="Cloudflare SVG and transparent PNG icons | TechIcons">
            <a:extLst>
              <a:ext uri="{FF2B5EF4-FFF2-40B4-BE49-F238E27FC236}">
                <a16:creationId xmlns:a16="http://schemas.microsoft.com/office/drawing/2014/main" id="{75A8F092-4A5F-E20B-CBFF-902057D3A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22055"/>
          <a:stretch/>
        </p:blipFill>
        <p:spPr bwMode="auto">
          <a:xfrm>
            <a:off x="10054350" y="2683304"/>
            <a:ext cx="352751" cy="2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7271C638-FD08-1F8D-ED14-5D2E8618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090" y="2637478"/>
            <a:ext cx="352750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CBF8AD85-4D7A-0C35-3A71-7D4EBB6F01CA}"/>
              </a:ext>
            </a:extLst>
          </p:cNvPr>
          <p:cNvSpPr txBox="1"/>
          <p:nvPr/>
        </p:nvSpPr>
        <p:spPr>
          <a:xfrm>
            <a:off x="9257914" y="2988775"/>
            <a:ext cx="45973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Power</a:t>
            </a:r>
          </a:p>
          <a:p>
            <a:r>
              <a:rPr lang="en-US" dirty="0"/>
              <a:t>Shell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BECDB52D-6C4A-A2B3-D092-48BF306566A1}"/>
              </a:ext>
            </a:extLst>
          </p:cNvPr>
          <p:cNvSpPr txBox="1"/>
          <p:nvPr/>
        </p:nvSpPr>
        <p:spPr>
          <a:xfrm>
            <a:off x="1770406" y="1589048"/>
            <a:ext cx="75678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Terraform</a:t>
            </a:r>
          </a:p>
        </p:txBody>
      </p:sp>
      <p:pic>
        <p:nvPicPr>
          <p:cNvPr id="1064" name="Picture 34" descr="S3 Bucket with Objects | AWS Storage">
            <a:extLst>
              <a:ext uri="{FF2B5EF4-FFF2-40B4-BE49-F238E27FC236}">
                <a16:creationId xmlns:a16="http://schemas.microsoft.com/office/drawing/2014/main" id="{F5B731EE-A299-EB89-DBC8-B7B6AACF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82" y="126916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634E5923-DFFC-8BA0-2BFA-AB40CD1CF82B}"/>
              </a:ext>
            </a:extLst>
          </p:cNvPr>
          <p:cNvSpPr txBox="1"/>
          <p:nvPr/>
        </p:nvSpPr>
        <p:spPr>
          <a:xfrm>
            <a:off x="4886273" y="1584159"/>
            <a:ext cx="28876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S3</a:t>
            </a:r>
          </a:p>
        </p:txBody>
      </p:sp>
      <p:pic>
        <p:nvPicPr>
          <p:cNvPr id="1066" name="Picture 36" descr="5 New Features in AWS Fargate Version 1.4 | Logicata">
            <a:extLst>
              <a:ext uri="{FF2B5EF4-FFF2-40B4-BE49-F238E27FC236}">
                <a16:creationId xmlns:a16="http://schemas.microsoft.com/office/drawing/2014/main" id="{8B1573A3-616B-E414-481F-0A3769003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96" y="1275074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21E49BB2-C7CB-D636-E53B-ECD0A4284D6B}"/>
              </a:ext>
            </a:extLst>
          </p:cNvPr>
          <p:cNvSpPr txBox="1"/>
          <p:nvPr/>
        </p:nvSpPr>
        <p:spPr>
          <a:xfrm>
            <a:off x="3840875" y="1649506"/>
            <a:ext cx="72499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ECS Fargate</a:t>
            </a:r>
          </a:p>
        </p:txBody>
      </p:sp>
      <p:pic>
        <p:nvPicPr>
          <p:cNvPr id="1068" name="Picture 38" descr="AWS CloudWatch Logs">
            <a:extLst>
              <a:ext uri="{FF2B5EF4-FFF2-40B4-BE49-F238E27FC236}">
                <a16:creationId xmlns:a16="http://schemas.microsoft.com/office/drawing/2014/main" id="{E2B81CF3-E959-9A8D-9EBE-9EBB54AF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48" y="1277125"/>
            <a:ext cx="351646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98C3BA5C-1F1C-E357-608A-329AFC0598CA}"/>
              </a:ext>
            </a:extLst>
          </p:cNvPr>
          <p:cNvSpPr txBox="1"/>
          <p:nvPr/>
        </p:nvSpPr>
        <p:spPr>
          <a:xfrm>
            <a:off x="6084755" y="1593057"/>
            <a:ext cx="68503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CloudWatch</a:t>
            </a:r>
          </a:p>
        </p:txBody>
      </p:sp>
      <p:pic>
        <p:nvPicPr>
          <p:cNvPr id="1070" name="Picture 12" descr="Amazon ECR | AWS Compute">
            <a:extLst>
              <a:ext uri="{FF2B5EF4-FFF2-40B4-BE49-F238E27FC236}">
                <a16:creationId xmlns:a16="http://schemas.microsoft.com/office/drawing/2014/main" id="{EDE0A9AB-71E4-D79A-DCB4-203AE4856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10" y="1275074"/>
            <a:ext cx="376970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B9F38800-3A8D-2875-4DA5-FE93A513E838}"/>
              </a:ext>
            </a:extLst>
          </p:cNvPr>
          <p:cNvSpPr txBox="1"/>
          <p:nvPr/>
        </p:nvSpPr>
        <p:spPr>
          <a:xfrm>
            <a:off x="3410099" y="1589048"/>
            <a:ext cx="27999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ECR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265F5880-22A9-094B-EC57-6998C22D3337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1468" t="6564" r="7282" b="7650"/>
          <a:stretch/>
        </p:blipFill>
        <p:spPr>
          <a:xfrm>
            <a:off x="5460122" y="1277125"/>
            <a:ext cx="352750" cy="380346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FDACB625-5617-7B67-C238-567CF71637E7}"/>
              </a:ext>
            </a:extLst>
          </p:cNvPr>
          <p:cNvSpPr txBox="1"/>
          <p:nvPr/>
        </p:nvSpPr>
        <p:spPr>
          <a:xfrm>
            <a:off x="5285220" y="1588442"/>
            <a:ext cx="70255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Event Bridge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D1BD3F02-E4C8-E982-D611-BFA789A5C27F}"/>
              </a:ext>
            </a:extLst>
          </p:cNvPr>
          <p:cNvSpPr txBox="1"/>
          <p:nvPr/>
        </p:nvSpPr>
        <p:spPr>
          <a:xfrm>
            <a:off x="3317047" y="3017824"/>
            <a:ext cx="46609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Email</a:t>
            </a:r>
          </a:p>
        </p:txBody>
      </p:sp>
      <p:pic>
        <p:nvPicPr>
          <p:cNvPr id="1105" name="Picture 44">
            <a:extLst>
              <a:ext uri="{FF2B5EF4-FFF2-40B4-BE49-F238E27FC236}">
                <a16:creationId xmlns:a16="http://schemas.microsoft.com/office/drawing/2014/main" id="{1A73740D-3F31-C053-0F6A-A03BCB4C9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18" y="2630574"/>
            <a:ext cx="352815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5554FC95-15AE-2FEA-69B4-AC61CC45652F}"/>
              </a:ext>
            </a:extLst>
          </p:cNvPr>
          <p:cNvSpPr txBox="1"/>
          <p:nvPr/>
        </p:nvSpPr>
        <p:spPr>
          <a:xfrm>
            <a:off x="4819106" y="3004016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React</a:t>
            </a:r>
          </a:p>
        </p:txBody>
      </p:sp>
      <p:pic>
        <p:nvPicPr>
          <p:cNvPr id="1082" name="Picture 1081">
            <a:extLst>
              <a:ext uri="{FF2B5EF4-FFF2-40B4-BE49-F238E27FC236}">
                <a16:creationId xmlns:a16="http://schemas.microsoft.com/office/drawing/2014/main" id="{D806B8BE-97D7-5876-F329-415E533DE52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10108" y="1275074"/>
            <a:ext cx="341769" cy="380346"/>
          </a:xfrm>
          <a:prstGeom prst="rect">
            <a:avLst/>
          </a:prstGeom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FFF489B3-7B2C-464A-74D3-CD8D0FE1F91C}"/>
              </a:ext>
            </a:extLst>
          </p:cNvPr>
          <p:cNvSpPr txBox="1"/>
          <p:nvPr/>
        </p:nvSpPr>
        <p:spPr>
          <a:xfrm>
            <a:off x="2542393" y="1589048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Secrets Manager</a:t>
            </a:r>
          </a:p>
        </p:txBody>
      </p:sp>
      <p:pic>
        <p:nvPicPr>
          <p:cNvPr id="1110" name="Picture 46" descr="aws iam&quot; Icon - Download for free – Iconduck">
            <a:extLst>
              <a:ext uri="{FF2B5EF4-FFF2-40B4-BE49-F238E27FC236}">
                <a16:creationId xmlns:a16="http://schemas.microsoft.com/office/drawing/2014/main" id="{EC089D71-4B04-DCC0-45DA-61571E13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1267745"/>
            <a:ext cx="199828" cy="3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TextBox 1110">
            <a:extLst>
              <a:ext uri="{FF2B5EF4-FFF2-40B4-BE49-F238E27FC236}">
                <a16:creationId xmlns:a16="http://schemas.microsoft.com/office/drawing/2014/main" id="{FFDFD7ED-299B-3454-41E5-BFA1CDE8D4F5}"/>
              </a:ext>
            </a:extLst>
          </p:cNvPr>
          <p:cNvSpPr txBox="1"/>
          <p:nvPr/>
        </p:nvSpPr>
        <p:spPr>
          <a:xfrm>
            <a:off x="7679508" y="1593056"/>
            <a:ext cx="34201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IAM</a:t>
            </a:r>
          </a:p>
        </p:txBody>
      </p:sp>
      <p:pic>
        <p:nvPicPr>
          <p:cNvPr id="1113" name="Picture 48" descr="aws cloudfront&quot; Icon - Download for free – Iconduck">
            <a:extLst>
              <a:ext uri="{FF2B5EF4-FFF2-40B4-BE49-F238E27FC236}">
                <a16:creationId xmlns:a16="http://schemas.microsoft.com/office/drawing/2014/main" id="{FDBA4828-29CE-4A05-B712-6B8ED571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43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9BDB622F-FE61-002C-D302-088C8D12AEE0}"/>
              </a:ext>
            </a:extLst>
          </p:cNvPr>
          <p:cNvSpPr txBox="1"/>
          <p:nvPr/>
        </p:nvSpPr>
        <p:spPr>
          <a:xfrm>
            <a:off x="2589558" y="3004017"/>
            <a:ext cx="666599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CloudFront</a:t>
            </a:r>
          </a:p>
        </p:txBody>
      </p:sp>
      <p:pic>
        <p:nvPicPr>
          <p:cNvPr id="1116" name="Picture 52" descr="Node.js Explained - A beginner guide">
            <a:extLst>
              <a:ext uri="{FF2B5EF4-FFF2-40B4-BE49-F238E27FC236}">
                <a16:creationId xmlns:a16="http://schemas.microsoft.com/office/drawing/2014/main" id="{513E431D-7440-1ACE-8B27-2A326D22F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96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7" name="TextBox 1116">
            <a:extLst>
              <a:ext uri="{FF2B5EF4-FFF2-40B4-BE49-F238E27FC236}">
                <a16:creationId xmlns:a16="http://schemas.microsoft.com/office/drawing/2014/main" id="{2055C382-73F8-61AD-50D5-D7CB168A8D71}"/>
              </a:ext>
            </a:extLst>
          </p:cNvPr>
          <p:cNvSpPr txBox="1"/>
          <p:nvPr/>
        </p:nvSpPr>
        <p:spPr>
          <a:xfrm>
            <a:off x="3936229" y="3017824"/>
            <a:ext cx="53428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Node/</a:t>
            </a:r>
            <a:r>
              <a:rPr lang="en-US" dirty="0" err="1"/>
              <a:t>js</a:t>
            </a:r>
            <a:endParaRPr lang="en-US" dirty="0"/>
          </a:p>
        </p:txBody>
      </p:sp>
      <p:pic>
        <p:nvPicPr>
          <p:cNvPr id="46" name="Picture 32">
            <a:extLst>
              <a:ext uri="{FF2B5EF4-FFF2-40B4-BE49-F238E27FC236}">
                <a16:creationId xmlns:a16="http://schemas.microsoft.com/office/drawing/2014/main" id="{7AD0CB68-DC7F-077D-2A66-435B70E4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379" y="1267745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178A1F4-D9B4-4922-5FDC-92C54C8A00BA}"/>
              </a:ext>
            </a:extLst>
          </p:cNvPr>
          <p:cNvSpPr txBox="1"/>
          <p:nvPr/>
        </p:nvSpPr>
        <p:spPr>
          <a:xfrm>
            <a:off x="11214690" y="1572561"/>
            <a:ext cx="37811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Power</a:t>
            </a:r>
          </a:p>
          <a:p>
            <a:r>
              <a:rPr lang="en-US" dirty="0"/>
              <a:t>Shell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4EAD7-32F1-C61F-B7B5-3A2D7A030D7B}"/>
              </a:ext>
            </a:extLst>
          </p:cNvPr>
          <p:cNvSpPr/>
          <p:nvPr/>
        </p:nvSpPr>
        <p:spPr>
          <a:xfrm>
            <a:off x="609600" y="422208"/>
            <a:ext cx="352751" cy="380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loud Icons | AWS Lambda">
            <a:extLst>
              <a:ext uri="{FF2B5EF4-FFF2-40B4-BE49-F238E27FC236}">
                <a16:creationId xmlns:a16="http://schemas.microsoft.com/office/drawing/2014/main" id="{69DB83E3-6497-1D4C-DE58-0156B20E2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49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44BEF1-FE1B-8CBA-24AE-2BBB677B7429}"/>
              </a:ext>
            </a:extLst>
          </p:cNvPr>
          <p:cNvSpPr txBox="1"/>
          <p:nvPr/>
        </p:nvSpPr>
        <p:spPr>
          <a:xfrm>
            <a:off x="5456005" y="3004016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Lambda</a:t>
            </a:r>
          </a:p>
        </p:txBody>
      </p:sp>
      <p:pic>
        <p:nvPicPr>
          <p:cNvPr id="13" name="Picture 4" descr="aws api gateway&quot; Icon - Download for free – Iconduck">
            <a:extLst>
              <a:ext uri="{FF2B5EF4-FFF2-40B4-BE49-F238E27FC236}">
                <a16:creationId xmlns:a16="http://schemas.microsoft.com/office/drawing/2014/main" id="{2B061E2C-899C-6E32-9824-13CF5011D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98" y="262367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2579A2-CEF2-4AD7-4742-8BE401EFCC38}"/>
              </a:ext>
            </a:extLst>
          </p:cNvPr>
          <p:cNvSpPr txBox="1"/>
          <p:nvPr/>
        </p:nvSpPr>
        <p:spPr>
          <a:xfrm>
            <a:off x="6139654" y="3004015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API Gateway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95A2F7-92D2-568E-A794-F7BFE3922FA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84140" y="2637478"/>
            <a:ext cx="352751" cy="3803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06DEE2-6537-F60B-CAD4-77282308DF6E}"/>
              </a:ext>
            </a:extLst>
          </p:cNvPr>
          <p:cNvSpPr txBox="1"/>
          <p:nvPr/>
        </p:nvSpPr>
        <p:spPr>
          <a:xfrm>
            <a:off x="6948585" y="3005065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JWT</a:t>
            </a:r>
          </a:p>
        </p:txBody>
      </p:sp>
      <p:pic>
        <p:nvPicPr>
          <p:cNvPr id="24" name="Picture 14" descr="Firefox Relay">
            <a:extLst>
              <a:ext uri="{FF2B5EF4-FFF2-40B4-BE49-F238E27FC236}">
                <a16:creationId xmlns:a16="http://schemas.microsoft.com/office/drawing/2014/main" id="{28B9910A-B2AC-BDAA-4FE8-40FAC2E6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382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7A6974-AFD7-88F0-24A9-2A8713C6FB57}"/>
              </a:ext>
            </a:extLst>
          </p:cNvPr>
          <p:cNvSpPr txBox="1"/>
          <p:nvPr/>
        </p:nvSpPr>
        <p:spPr>
          <a:xfrm>
            <a:off x="7607532" y="2988775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Firefox Relay</a:t>
            </a:r>
          </a:p>
        </p:txBody>
      </p:sp>
      <p:pic>
        <p:nvPicPr>
          <p:cNvPr id="27" name="Picture 16" descr="Lindblad logo">
            <a:extLst>
              <a:ext uri="{FF2B5EF4-FFF2-40B4-BE49-F238E27FC236}">
                <a16:creationId xmlns:a16="http://schemas.microsoft.com/office/drawing/2014/main" id="{04C61440-22D5-B945-FB6B-D53827AE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978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65A1DB-93B7-DD0D-48A8-C4E658B21D1B}"/>
              </a:ext>
            </a:extLst>
          </p:cNvPr>
          <p:cNvSpPr txBox="1"/>
          <p:nvPr/>
        </p:nvSpPr>
        <p:spPr>
          <a:xfrm>
            <a:off x="8444416" y="2998410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Cruise Viewer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83A88-8C4B-1639-0EA8-C82335CD9BA1}"/>
              </a:ext>
            </a:extLst>
          </p:cNvPr>
          <p:cNvSpPr txBox="1"/>
          <p:nvPr/>
        </p:nvSpPr>
        <p:spPr>
          <a:xfrm>
            <a:off x="10000857" y="2927071"/>
            <a:ext cx="45973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</a:t>
            </a:r>
          </a:p>
          <a:p>
            <a:r>
              <a:rPr lang="en-US" dirty="0"/>
              <a:t>Flare</a:t>
            </a:r>
          </a:p>
        </p:txBody>
      </p:sp>
      <p:pic>
        <p:nvPicPr>
          <p:cNvPr id="3" name="Picture 2" descr="Container Insights with enhanced observability now available in Amazon ECS  | AWS News Blog">
            <a:extLst>
              <a:ext uri="{FF2B5EF4-FFF2-40B4-BE49-F238E27FC236}">
                <a16:creationId xmlns:a16="http://schemas.microsoft.com/office/drawing/2014/main" id="{E4D4BF0F-39DB-4B4C-06A7-1566EE252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3" t="22000" r="34773" b="22000"/>
          <a:stretch/>
        </p:blipFill>
        <p:spPr bwMode="auto">
          <a:xfrm>
            <a:off x="10772375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F81F06-9248-7D37-34F8-8F3FC976A8B1}"/>
              </a:ext>
            </a:extLst>
          </p:cNvPr>
          <p:cNvSpPr txBox="1"/>
          <p:nvPr/>
        </p:nvSpPr>
        <p:spPr>
          <a:xfrm>
            <a:off x="10648505" y="2988775"/>
            <a:ext cx="602660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Container Insights</a:t>
            </a:r>
          </a:p>
        </p:txBody>
      </p:sp>
      <p:pic>
        <p:nvPicPr>
          <p:cNvPr id="5" name="Picture 4" descr="Aws Sqs icon - Free Download PNG &amp; SVG | Streamline">
            <a:extLst>
              <a:ext uri="{FF2B5EF4-FFF2-40B4-BE49-F238E27FC236}">
                <a16:creationId xmlns:a16="http://schemas.microsoft.com/office/drawing/2014/main" id="{6DDD0A71-BD67-D4C2-85EF-2474B260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305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AC4B9-5FB3-5309-3BA7-FA4004781FAC}"/>
              </a:ext>
            </a:extLst>
          </p:cNvPr>
          <p:cNvSpPr txBox="1"/>
          <p:nvPr/>
        </p:nvSpPr>
        <p:spPr>
          <a:xfrm>
            <a:off x="11603161" y="3017824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SQS</a:t>
            </a:r>
          </a:p>
        </p:txBody>
      </p:sp>
      <p:pic>
        <p:nvPicPr>
          <p:cNvPr id="16" name="Picture 4" descr="Brevo Logo &amp; Brand Assets (SVG, PNG and vector) - Brandfetch">
            <a:extLst>
              <a:ext uri="{FF2B5EF4-FFF2-40B4-BE49-F238E27FC236}">
                <a16:creationId xmlns:a16="http://schemas.microsoft.com/office/drawing/2014/main" id="{1FF973BD-DEE7-0BA3-BBA5-011ED0B63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29" y="2630574"/>
            <a:ext cx="352751" cy="38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pacelift - YouTube">
            <a:extLst>
              <a:ext uri="{FF2B5EF4-FFF2-40B4-BE49-F238E27FC236}">
                <a16:creationId xmlns:a16="http://schemas.microsoft.com/office/drawing/2014/main" id="{646D2F8E-8A77-A0B6-94F4-C467B9686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3" t="9032" r="13683" b="15647"/>
          <a:stretch/>
        </p:blipFill>
        <p:spPr bwMode="auto">
          <a:xfrm>
            <a:off x="609598" y="3604795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3E3F8B-43AD-7055-8C5B-508B58C75530}"/>
              </a:ext>
            </a:extLst>
          </p:cNvPr>
          <p:cNvSpPr txBox="1"/>
          <p:nvPr/>
        </p:nvSpPr>
        <p:spPr>
          <a:xfrm>
            <a:off x="521494" y="3943317"/>
            <a:ext cx="52895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Spacelift</a:t>
            </a:r>
          </a:p>
        </p:txBody>
      </p:sp>
    </p:spTree>
    <p:extLst>
      <p:ext uri="{BB962C8B-B14F-4D97-AF65-F5344CB8AC3E}">
        <p14:creationId xmlns:p14="http://schemas.microsoft.com/office/powerpoint/2010/main" val="382965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1117">
            <a:extLst>
              <a:ext uri="{FF2B5EF4-FFF2-40B4-BE49-F238E27FC236}">
                <a16:creationId xmlns:a16="http://schemas.microsoft.com/office/drawing/2014/main" id="{3BA7F06D-9F42-0BCD-47C8-2C240CB9597D}"/>
              </a:ext>
            </a:extLst>
          </p:cNvPr>
          <p:cNvSpPr/>
          <p:nvPr/>
        </p:nvSpPr>
        <p:spPr>
          <a:xfrm>
            <a:off x="9887776" y="4645222"/>
            <a:ext cx="1895939" cy="1169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Viewer</a:t>
            </a:r>
          </a:p>
        </p:txBody>
      </p:sp>
      <p:sp>
        <p:nvSpPr>
          <p:cNvPr id="1062" name="Rectangle: Rounded Corners 1061">
            <a:extLst>
              <a:ext uri="{FF2B5EF4-FFF2-40B4-BE49-F238E27FC236}">
                <a16:creationId xmlns:a16="http://schemas.microsoft.com/office/drawing/2014/main" id="{A5F71345-4197-4181-B91B-5EA9E048FC22}"/>
              </a:ext>
            </a:extLst>
          </p:cNvPr>
          <p:cNvSpPr/>
          <p:nvPr/>
        </p:nvSpPr>
        <p:spPr>
          <a:xfrm>
            <a:off x="5798612" y="2667000"/>
            <a:ext cx="5364764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IaC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964C-BF11-DD5E-E13B-3822AF8A4C39}"/>
              </a:ext>
            </a:extLst>
          </p:cNvPr>
          <p:cNvSpPr/>
          <p:nvPr/>
        </p:nvSpPr>
        <p:spPr>
          <a:xfrm>
            <a:off x="476060" y="1213756"/>
            <a:ext cx="1372171" cy="4729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Finder</a:t>
            </a:r>
          </a:p>
        </p:txBody>
      </p:sp>
      <p:pic>
        <p:nvPicPr>
          <p:cNvPr id="1026" name="Picture 2" descr="Python Programming Language icon SVG Vector &amp; PNG Free Download | UXWing">
            <a:extLst>
              <a:ext uri="{FF2B5EF4-FFF2-40B4-BE49-F238E27FC236}">
                <a16:creationId xmlns:a16="http://schemas.microsoft.com/office/drawing/2014/main" id="{FBEEE8EB-85AE-FE07-6BA4-9694CE96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3" y="1594592"/>
            <a:ext cx="534064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ction (Branding Logo For Github Actions) · GitHub">
            <a:extLst>
              <a:ext uri="{FF2B5EF4-FFF2-40B4-BE49-F238E27FC236}">
                <a16:creationId xmlns:a16="http://schemas.microsoft.com/office/drawing/2014/main" id="{B5F6CF50-285D-54FE-FC30-3849B5C0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23" y="166873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713ED2-620A-37D9-5DEC-F9DD946CE937}"/>
              </a:ext>
            </a:extLst>
          </p:cNvPr>
          <p:cNvSpPr txBox="1"/>
          <p:nvPr/>
        </p:nvSpPr>
        <p:spPr>
          <a:xfrm>
            <a:off x="4743767" y="1167071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Actions</a:t>
            </a: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3231DA60-8609-AA8F-A65F-9B605B6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15" y="1650799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420610-361B-CEB0-7C64-CE39A873CB6D}"/>
              </a:ext>
            </a:extLst>
          </p:cNvPr>
          <p:cNvSpPr txBox="1"/>
          <p:nvPr/>
        </p:nvSpPr>
        <p:spPr>
          <a:xfrm>
            <a:off x="3554381" y="118520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Repo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3055E11-86E0-D9C4-1E19-5713B553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85" y="1697307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3B1A6F-99FC-84BD-3D17-9C218115C304}"/>
              </a:ext>
            </a:extLst>
          </p:cNvPr>
          <p:cNvSpPr txBox="1"/>
          <p:nvPr/>
        </p:nvSpPr>
        <p:spPr>
          <a:xfrm>
            <a:off x="2270723" y="1380365"/>
            <a:ext cx="90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4408B5-8AFE-B6AC-BBE0-7112A131D27D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1860804" y="1935051"/>
            <a:ext cx="57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A8845-0DB4-3651-E71E-0D3BF0CC146F}"/>
              </a:ext>
            </a:extLst>
          </p:cNvPr>
          <p:cNvCxnSpPr>
            <a:cxnSpLocks/>
            <a:stCxn id="1032" idx="3"/>
            <a:endCxn id="1030" idx="1"/>
          </p:cNvCxnSpPr>
          <p:nvPr/>
        </p:nvCxnSpPr>
        <p:spPr>
          <a:xfrm>
            <a:off x="2908173" y="1935051"/>
            <a:ext cx="799042" cy="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40062-8E10-C521-C809-C399561C6307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 flipV="1">
            <a:off x="4283287" y="1935432"/>
            <a:ext cx="630936" cy="3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Docker, logo, logos icon - Free download on Iconfinder">
            <a:extLst>
              <a:ext uri="{FF2B5EF4-FFF2-40B4-BE49-F238E27FC236}">
                <a16:creationId xmlns:a16="http://schemas.microsoft.com/office/drawing/2014/main" id="{4ACB5689-A00D-65D3-DC9D-FC8A57B94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 bwMode="auto">
          <a:xfrm>
            <a:off x="5898444" y="1628338"/>
            <a:ext cx="754432" cy="6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9B8B85-5898-188E-2A3B-E711098C96A7}"/>
              </a:ext>
            </a:extLst>
          </p:cNvPr>
          <p:cNvCxnSpPr>
            <a:cxnSpLocks/>
            <a:stCxn id="1028" idx="3"/>
            <a:endCxn id="1034" idx="1"/>
          </p:cNvCxnSpPr>
          <p:nvPr/>
        </p:nvCxnSpPr>
        <p:spPr>
          <a:xfrm>
            <a:off x="5447623" y="1935432"/>
            <a:ext cx="450821" cy="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2612E7-14CA-A6AA-A7A9-7FF1290FDA46}"/>
              </a:ext>
            </a:extLst>
          </p:cNvPr>
          <p:cNvSpPr txBox="1"/>
          <p:nvPr/>
        </p:nvSpPr>
        <p:spPr>
          <a:xfrm>
            <a:off x="5764181" y="122092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1038" name="Picture 14" descr="terraform&quot; Icon - Download for free – Iconduck">
            <a:extLst>
              <a:ext uri="{FF2B5EF4-FFF2-40B4-BE49-F238E27FC236}">
                <a16:creationId xmlns:a16="http://schemas.microsoft.com/office/drawing/2014/main" id="{5CC8CA65-62F7-16DF-CA8E-72978639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3" y="3087674"/>
            <a:ext cx="600395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ywright icon - Free Download PNG &amp; SVG | Streamline">
            <a:extLst>
              <a:ext uri="{FF2B5EF4-FFF2-40B4-BE49-F238E27FC236}">
                <a16:creationId xmlns:a16="http://schemas.microsoft.com/office/drawing/2014/main" id="{0E0BD699-002E-169C-8197-0AA77DBD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7" y="2344508"/>
            <a:ext cx="682016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A5496C-FF0C-FEEB-A77F-81EBBA8785F8}"/>
              </a:ext>
            </a:extLst>
          </p:cNvPr>
          <p:cNvSpPr txBox="1"/>
          <p:nvPr/>
        </p:nvSpPr>
        <p:spPr>
          <a:xfrm>
            <a:off x="657430" y="293221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Playwright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B7F055-FC1D-A079-FF00-54B9EA6554A6}"/>
              </a:ext>
            </a:extLst>
          </p:cNvPr>
          <p:cNvSpPr txBox="1"/>
          <p:nvPr/>
        </p:nvSpPr>
        <p:spPr>
          <a:xfrm>
            <a:off x="657430" y="2115522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1042" name="Picture 18" descr="GitHub Actions SVG and transparent PNG icons | TechIcons">
            <a:extLst>
              <a:ext uri="{FF2B5EF4-FFF2-40B4-BE49-F238E27FC236}">
                <a16:creationId xmlns:a16="http://schemas.microsoft.com/office/drawing/2014/main" id="{F0AB6D14-A7DA-224C-8BDF-126A49D4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2" y="3614398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842FB3-7F63-E19D-0132-8B9C4FEB3782}"/>
              </a:ext>
            </a:extLst>
          </p:cNvPr>
          <p:cNvSpPr txBox="1"/>
          <p:nvPr/>
        </p:nvSpPr>
        <p:spPr>
          <a:xfrm>
            <a:off x="665559" y="4153799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Workflow</a:t>
            </a:r>
          </a:p>
        </p:txBody>
      </p:sp>
      <p:pic>
        <p:nvPicPr>
          <p:cNvPr id="1044" name="Picture 20" descr="Auth0&quot; Icon - Download for free – Iconduck">
            <a:extLst>
              <a:ext uri="{FF2B5EF4-FFF2-40B4-BE49-F238E27FC236}">
                <a16:creationId xmlns:a16="http://schemas.microsoft.com/office/drawing/2014/main" id="{0D04FA19-5FDD-C8D9-C547-EBFE8FEB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59" y="4919166"/>
            <a:ext cx="54525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C32E8-7872-D3C2-AB4E-62C4964953BE}"/>
              </a:ext>
            </a:extLst>
          </p:cNvPr>
          <p:cNvCxnSpPr>
            <a:cxnSpLocks/>
            <a:stCxn id="1056" idx="3"/>
            <a:endCxn id="1044" idx="1"/>
          </p:cNvCxnSpPr>
          <p:nvPr/>
        </p:nvCxnSpPr>
        <p:spPr>
          <a:xfrm>
            <a:off x="3002815" y="4450177"/>
            <a:ext cx="1513844" cy="77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558389-AFFC-C272-23BC-D7C892BC93A7}"/>
              </a:ext>
            </a:extLst>
          </p:cNvPr>
          <p:cNvSpPr txBox="1"/>
          <p:nvPr/>
        </p:nvSpPr>
        <p:spPr>
          <a:xfrm>
            <a:off x="4446180" y="4666901"/>
            <a:ext cx="75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Auth0</a:t>
            </a:r>
          </a:p>
        </p:txBody>
      </p:sp>
      <p:pic>
        <p:nvPicPr>
          <p:cNvPr id="1046" name="Picture 22" descr="Twilio SendGrid Logo">
            <a:extLst>
              <a:ext uri="{FF2B5EF4-FFF2-40B4-BE49-F238E27FC236}">
                <a16:creationId xmlns:a16="http://schemas.microsoft.com/office/drawing/2014/main" id="{E5D06890-C51D-017E-2672-61F72F88B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40" y="5833274"/>
            <a:ext cx="572472" cy="5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8B408E-001D-F05D-EBB0-9216E843B68E}"/>
              </a:ext>
            </a:extLst>
          </p:cNvPr>
          <p:cNvCxnSpPr>
            <a:cxnSpLocks/>
            <a:stCxn id="1044" idx="2"/>
            <a:endCxn id="1046" idx="0"/>
          </p:cNvCxnSpPr>
          <p:nvPr/>
        </p:nvCxnSpPr>
        <p:spPr>
          <a:xfrm flipH="1">
            <a:off x="4775676" y="5528766"/>
            <a:ext cx="13610" cy="30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617A33-B284-9CD1-7D73-892FDCB281C5}"/>
              </a:ext>
            </a:extLst>
          </p:cNvPr>
          <p:cNvSpPr txBox="1"/>
          <p:nvPr/>
        </p:nvSpPr>
        <p:spPr>
          <a:xfrm>
            <a:off x="4195442" y="63865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SendGrid</a:t>
            </a:r>
          </a:p>
        </p:txBody>
      </p:sp>
      <p:pic>
        <p:nvPicPr>
          <p:cNvPr id="1048" name="Picture 24" descr="Email Icon Blue transparent PNG - StickPNG">
            <a:extLst>
              <a:ext uri="{FF2B5EF4-FFF2-40B4-BE49-F238E27FC236}">
                <a16:creationId xmlns:a16="http://schemas.microsoft.com/office/drawing/2014/main" id="{CBA05949-38D8-2256-66E6-6555EE5A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91" y="5860607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14797-80EE-DCC4-B370-3B9E2A0E83ED}"/>
              </a:ext>
            </a:extLst>
          </p:cNvPr>
          <p:cNvCxnSpPr>
            <a:cxnSpLocks/>
            <a:stCxn id="1046" idx="3"/>
            <a:endCxn id="1048" idx="1"/>
          </p:cNvCxnSpPr>
          <p:nvPr/>
        </p:nvCxnSpPr>
        <p:spPr>
          <a:xfrm>
            <a:off x="5061912" y="6119510"/>
            <a:ext cx="104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End-user | Definition">
            <a:extLst>
              <a:ext uri="{FF2B5EF4-FFF2-40B4-BE49-F238E27FC236}">
                <a16:creationId xmlns:a16="http://schemas.microsoft.com/office/drawing/2014/main" id="{0F86FC8B-4A28-8241-4D17-E361290C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2" y="4995602"/>
            <a:ext cx="354581" cy="4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9BFDCC-C167-A878-9E98-BC92B869633B}"/>
              </a:ext>
            </a:extLst>
          </p:cNvPr>
          <p:cNvCxnSpPr>
            <a:cxnSpLocks/>
            <a:stCxn id="1048" idx="0"/>
            <a:endCxn id="1050" idx="2"/>
          </p:cNvCxnSpPr>
          <p:nvPr/>
        </p:nvCxnSpPr>
        <p:spPr>
          <a:xfrm flipH="1" flipV="1">
            <a:off x="6362793" y="5463944"/>
            <a:ext cx="1" cy="39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91DA162-5227-C815-0AED-446160566AC1}"/>
              </a:ext>
            </a:extLst>
          </p:cNvPr>
          <p:cNvSpPr txBox="1"/>
          <p:nvPr/>
        </p:nvSpPr>
        <p:spPr>
          <a:xfrm>
            <a:off x="5858077" y="469946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pic>
        <p:nvPicPr>
          <p:cNvPr id="1052" name="Picture 28" descr="Cloudflare SVG and transparent PNG icons | TechIcons">
            <a:extLst>
              <a:ext uri="{FF2B5EF4-FFF2-40B4-BE49-F238E27FC236}">
                <a16:creationId xmlns:a16="http://schemas.microsoft.com/office/drawing/2014/main" id="{5A3F2F3A-AB1E-44C3-A9E0-7872CDB7A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22055"/>
          <a:stretch/>
        </p:blipFill>
        <p:spPr bwMode="auto">
          <a:xfrm>
            <a:off x="2455347" y="5851245"/>
            <a:ext cx="1009652" cy="5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CD8DA83-A52B-67C3-CF4D-D7292100392A}"/>
              </a:ext>
            </a:extLst>
          </p:cNvPr>
          <p:cNvSpPr txBox="1"/>
          <p:nvPr/>
        </p:nvSpPr>
        <p:spPr>
          <a:xfrm>
            <a:off x="2438400" y="63049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Cloudflare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D4E4B7-CEFD-1BBD-34D7-A0FD062A4D57}"/>
              </a:ext>
            </a:extLst>
          </p:cNvPr>
          <p:cNvCxnSpPr>
            <a:cxnSpLocks/>
            <a:stCxn id="1052" idx="3"/>
            <a:endCxn id="1046" idx="1"/>
          </p:cNvCxnSpPr>
          <p:nvPr/>
        </p:nvCxnSpPr>
        <p:spPr>
          <a:xfrm flipV="1">
            <a:off x="3464999" y="6119510"/>
            <a:ext cx="1024441" cy="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Terraform Generic color lineal-color icon | Freepik">
            <a:extLst>
              <a:ext uri="{FF2B5EF4-FFF2-40B4-BE49-F238E27FC236}">
                <a16:creationId xmlns:a16="http://schemas.microsoft.com/office/drawing/2014/main" id="{6E7C5707-4501-A291-6932-FE1833A7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0" y="4774445"/>
            <a:ext cx="689499" cy="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B4D3861-000D-77D2-A1DD-C066FC3BA9EB}"/>
              </a:ext>
            </a:extLst>
          </p:cNvPr>
          <p:cNvSpPr txBox="1"/>
          <p:nvPr/>
        </p:nvSpPr>
        <p:spPr>
          <a:xfrm>
            <a:off x="665559" y="5310055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C719067A-A43E-204C-E676-F5AA951B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9" y="410828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F66A32E0-DBA3-FDB7-4D42-0DEFB49CA37F}"/>
              </a:ext>
            </a:extLst>
          </p:cNvPr>
          <p:cNvCxnSpPr/>
          <p:nvPr/>
        </p:nvCxnSpPr>
        <p:spPr>
          <a:xfrm>
            <a:off x="476060" y="3308639"/>
            <a:ext cx="1372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75664C3-BA4F-E134-8A6B-0C82306A02B8}"/>
              </a:ext>
            </a:extLst>
          </p:cNvPr>
          <p:cNvSpPr txBox="1"/>
          <p:nvPr/>
        </p:nvSpPr>
        <p:spPr>
          <a:xfrm>
            <a:off x="2216658" y="467701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223D2E7-6D3D-DAA8-0516-634BE9191A80}"/>
              </a:ext>
            </a:extLst>
          </p:cNvPr>
          <p:cNvCxnSpPr>
            <a:cxnSpLocks/>
            <a:stCxn id="1032" idx="2"/>
            <a:endCxn id="1056" idx="0"/>
          </p:cNvCxnSpPr>
          <p:nvPr/>
        </p:nvCxnSpPr>
        <p:spPr>
          <a:xfrm flipH="1">
            <a:off x="2660922" y="2172795"/>
            <a:ext cx="9507" cy="193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640D9D03-2B5C-5DEC-EE91-6D870C422BDA}"/>
              </a:ext>
            </a:extLst>
          </p:cNvPr>
          <p:cNvCxnSpPr>
            <a:cxnSpLocks/>
            <a:stCxn id="1056" idx="3"/>
            <a:endCxn id="1038" idx="1"/>
          </p:cNvCxnSpPr>
          <p:nvPr/>
        </p:nvCxnSpPr>
        <p:spPr>
          <a:xfrm flipV="1">
            <a:off x="3002815" y="3428682"/>
            <a:ext cx="1530898" cy="10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8B36C56-EA83-23C0-7FEC-FF76E98069F1}"/>
              </a:ext>
            </a:extLst>
          </p:cNvPr>
          <p:cNvSpPr txBox="1"/>
          <p:nvPr/>
        </p:nvSpPr>
        <p:spPr>
          <a:xfrm>
            <a:off x="4322466" y="2800318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0C85B7E7-F35F-560A-DC4F-2CA61190A912}"/>
              </a:ext>
            </a:extLst>
          </p:cNvPr>
          <p:cNvCxnSpPr>
            <a:cxnSpLocks/>
            <a:stCxn id="1038" idx="3"/>
            <a:endCxn id="1062" idx="1"/>
          </p:cNvCxnSpPr>
          <p:nvPr/>
        </p:nvCxnSpPr>
        <p:spPr>
          <a:xfrm flipV="1">
            <a:off x="5134108" y="3426577"/>
            <a:ext cx="664504" cy="2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Picture 34" descr="S3 Bucket with Objects | AWS Storage">
            <a:extLst>
              <a:ext uri="{FF2B5EF4-FFF2-40B4-BE49-F238E27FC236}">
                <a16:creationId xmlns:a16="http://schemas.microsoft.com/office/drawing/2014/main" id="{A5A4A68B-8011-4642-F2BC-15481AE3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45" y="3186574"/>
            <a:ext cx="572109" cy="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342520CE-ED39-0C9D-DFDF-5365D256DCE4}"/>
              </a:ext>
            </a:extLst>
          </p:cNvPr>
          <p:cNvSpPr txBox="1"/>
          <p:nvPr/>
        </p:nvSpPr>
        <p:spPr>
          <a:xfrm>
            <a:off x="7805077" y="3712612"/>
            <a:ext cx="41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S3</a:t>
            </a:r>
          </a:p>
        </p:txBody>
      </p:sp>
      <p:pic>
        <p:nvPicPr>
          <p:cNvPr id="1066" name="Picture 36" descr="5 New Features in AWS Fargate Version 1.4 | Logicata">
            <a:extLst>
              <a:ext uri="{FF2B5EF4-FFF2-40B4-BE49-F238E27FC236}">
                <a16:creationId xmlns:a16="http://schemas.microsoft.com/office/drawing/2014/main" id="{91F03A5F-AEBE-7725-00D8-332651B9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16" y="3200290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BA1E7F6-046C-11AD-6215-9EC01E14C1D2}"/>
              </a:ext>
            </a:extLst>
          </p:cNvPr>
          <p:cNvSpPr txBox="1"/>
          <p:nvPr/>
        </p:nvSpPr>
        <p:spPr>
          <a:xfrm>
            <a:off x="6492432" y="3725993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ECS Fargate</a:t>
            </a:r>
          </a:p>
        </p:txBody>
      </p:sp>
      <p:pic>
        <p:nvPicPr>
          <p:cNvPr id="1068" name="Picture 38" descr="AWS CloudWatch Logs">
            <a:extLst>
              <a:ext uri="{FF2B5EF4-FFF2-40B4-BE49-F238E27FC236}">
                <a16:creationId xmlns:a16="http://schemas.microsoft.com/office/drawing/2014/main" id="{DD6F94E4-68A2-2931-22E1-F009F722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59" y="3178658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E49CA972-1D65-1B94-3DAD-6572F6E65EDF}"/>
              </a:ext>
            </a:extLst>
          </p:cNvPr>
          <p:cNvSpPr txBox="1"/>
          <p:nvPr/>
        </p:nvSpPr>
        <p:spPr>
          <a:xfrm>
            <a:off x="9357580" y="3698466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CloudWatch</a:t>
            </a:r>
          </a:p>
        </p:txBody>
      </p:sp>
      <p:pic>
        <p:nvPicPr>
          <p:cNvPr id="1070" name="Picture 12" descr="Amazon ECR | AWS Compute">
            <a:extLst>
              <a:ext uri="{FF2B5EF4-FFF2-40B4-BE49-F238E27FC236}">
                <a16:creationId xmlns:a16="http://schemas.microsoft.com/office/drawing/2014/main" id="{A859DE0B-A0FA-C1DE-3F64-105B6F5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57" y="3191260"/>
            <a:ext cx="543520" cy="54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8A655825-CEB7-4CD8-6121-6FBCFFBD6AED}"/>
              </a:ext>
            </a:extLst>
          </p:cNvPr>
          <p:cNvSpPr txBox="1"/>
          <p:nvPr/>
        </p:nvSpPr>
        <p:spPr>
          <a:xfrm>
            <a:off x="5994306" y="3730888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ECR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51F88A84-9CB5-CEDA-87AF-DDEB9D3AB0DB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1468" t="6564" r="7282" b="7650"/>
          <a:stretch/>
        </p:blipFill>
        <p:spPr>
          <a:xfrm>
            <a:off x="8762603" y="3169440"/>
            <a:ext cx="483659" cy="510656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2B76E141-7BB3-0306-ED1A-2B4E940C00A4}"/>
              </a:ext>
            </a:extLst>
          </p:cNvPr>
          <p:cNvSpPr txBox="1"/>
          <p:nvPr/>
        </p:nvSpPr>
        <p:spPr>
          <a:xfrm>
            <a:off x="8441447" y="3684874"/>
            <a:ext cx="112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EventBridge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211F2636-5CF8-9F71-85B1-9E8E6005FB4B}"/>
              </a:ext>
            </a:extLst>
          </p:cNvPr>
          <p:cNvSpPr txBox="1"/>
          <p:nvPr/>
        </p:nvSpPr>
        <p:spPr>
          <a:xfrm>
            <a:off x="6010907" y="6359463"/>
            <a:ext cx="71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6A418D31-8B3E-3FA4-A283-6368E004E6CA}"/>
              </a:ext>
            </a:extLst>
          </p:cNvPr>
          <p:cNvCxnSpPr>
            <a:cxnSpLocks/>
            <a:stCxn id="1050" idx="1"/>
            <a:endCxn id="1044" idx="3"/>
          </p:cNvCxnSpPr>
          <p:nvPr/>
        </p:nvCxnSpPr>
        <p:spPr>
          <a:xfrm flipH="1" flipV="1">
            <a:off x="5061912" y="5223966"/>
            <a:ext cx="1123590" cy="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AC7F8AAB-CC8F-E188-7116-B4E4ECF338E4}"/>
              </a:ext>
            </a:extLst>
          </p:cNvPr>
          <p:cNvGrpSpPr/>
          <p:nvPr/>
        </p:nvGrpSpPr>
        <p:grpSpPr>
          <a:xfrm>
            <a:off x="10930763" y="4932383"/>
            <a:ext cx="685038" cy="782983"/>
            <a:chOff x="10592562" y="765594"/>
            <a:chExt cx="685038" cy="782983"/>
          </a:xfrm>
        </p:grpSpPr>
        <p:pic>
          <p:nvPicPr>
            <p:cNvPr id="1105" name="Picture 44">
              <a:extLst>
                <a:ext uri="{FF2B5EF4-FFF2-40B4-BE49-F238E27FC236}">
                  <a16:creationId xmlns:a16="http://schemas.microsoft.com/office/drawing/2014/main" id="{91EDD819-398A-16E4-A9A3-037805691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0" y="765594"/>
              <a:ext cx="534162" cy="47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612DEB5E-227E-C669-694F-88F0AFB3B96A}"/>
                </a:ext>
              </a:extLst>
            </p:cNvPr>
            <p:cNvSpPr txBox="1"/>
            <p:nvPr/>
          </p:nvSpPr>
          <p:spPr>
            <a:xfrm>
              <a:off x="10592562" y="1240800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React</a:t>
              </a: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A01032CF-BFDE-FDB0-42A5-22AFBFB37ABF}"/>
              </a:ext>
            </a:extLst>
          </p:cNvPr>
          <p:cNvGrpSpPr/>
          <p:nvPr/>
        </p:nvGrpSpPr>
        <p:grpSpPr>
          <a:xfrm>
            <a:off x="8023766" y="1136748"/>
            <a:ext cx="979714" cy="1065384"/>
            <a:chOff x="8650522" y="4178692"/>
            <a:chExt cx="979714" cy="1065384"/>
          </a:xfrm>
        </p:grpSpPr>
        <p:pic>
          <p:nvPicPr>
            <p:cNvPr id="1082" name="Picture 1081">
              <a:extLst>
                <a:ext uri="{FF2B5EF4-FFF2-40B4-BE49-F238E27FC236}">
                  <a16:creationId xmlns:a16="http://schemas.microsoft.com/office/drawing/2014/main" id="{A2E358A8-8CF1-0990-30FE-1D908063D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834484" y="4690357"/>
              <a:ext cx="553719" cy="553719"/>
            </a:xfrm>
            <a:prstGeom prst="rect">
              <a:avLst/>
            </a:prstGeom>
          </p:spPr>
        </p:pic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5FE93189-4C3C-A77C-8DF4-9995119C11AE}"/>
                </a:ext>
              </a:extLst>
            </p:cNvPr>
            <p:cNvSpPr txBox="1"/>
            <p:nvPr/>
          </p:nvSpPr>
          <p:spPr>
            <a:xfrm>
              <a:off x="8650522" y="4178692"/>
              <a:ext cx="979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Secrets Manager</a:t>
              </a:r>
            </a:p>
          </p:txBody>
        </p:sp>
      </p:grpSp>
      <p:pic>
        <p:nvPicPr>
          <p:cNvPr id="1110" name="Picture 46" descr="aws iam&quot; Icon - Download for free – Iconduck">
            <a:extLst>
              <a:ext uri="{FF2B5EF4-FFF2-40B4-BE49-F238E27FC236}">
                <a16:creationId xmlns:a16="http://schemas.microsoft.com/office/drawing/2014/main" id="{BC7AC40B-F873-8A87-7805-F3C491BA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585" y="3200290"/>
            <a:ext cx="302540" cy="5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TextBox 1110">
            <a:extLst>
              <a:ext uri="{FF2B5EF4-FFF2-40B4-BE49-F238E27FC236}">
                <a16:creationId xmlns:a16="http://schemas.microsoft.com/office/drawing/2014/main" id="{CF3BE239-3FAE-D4A1-C560-60F20C48C02C}"/>
              </a:ext>
            </a:extLst>
          </p:cNvPr>
          <p:cNvSpPr txBox="1"/>
          <p:nvPr/>
        </p:nvSpPr>
        <p:spPr>
          <a:xfrm>
            <a:off x="10514987" y="3725976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IAM</a:t>
            </a:r>
          </a:p>
        </p:txBody>
      </p:sp>
      <p:pic>
        <p:nvPicPr>
          <p:cNvPr id="1113" name="Picture 48" descr="aws cloudfront&quot; Icon - Download for free – Iconduck">
            <a:extLst>
              <a:ext uri="{FF2B5EF4-FFF2-40B4-BE49-F238E27FC236}">
                <a16:creationId xmlns:a16="http://schemas.microsoft.com/office/drawing/2014/main" id="{17DE3BBB-6651-E7EB-5A4E-3DF87755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12" y="4940704"/>
            <a:ext cx="440320" cy="52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514D7E93-E2E4-7E2A-0814-07C3B17C9C48}"/>
              </a:ext>
            </a:extLst>
          </p:cNvPr>
          <p:cNvSpPr txBox="1"/>
          <p:nvPr/>
        </p:nvSpPr>
        <p:spPr>
          <a:xfrm>
            <a:off x="7472363" y="5512296"/>
            <a:ext cx="10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CloudFront</a:t>
            </a: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1C6316C-804B-1DAF-2EF1-B6FEE661348D}"/>
              </a:ext>
            </a:extLst>
          </p:cNvPr>
          <p:cNvGrpSpPr/>
          <p:nvPr/>
        </p:nvGrpSpPr>
        <p:grpSpPr>
          <a:xfrm>
            <a:off x="10070833" y="4909953"/>
            <a:ext cx="685038" cy="849837"/>
            <a:chOff x="10571369" y="1827248"/>
            <a:chExt cx="685038" cy="849837"/>
          </a:xfrm>
        </p:grpSpPr>
        <p:pic>
          <p:nvPicPr>
            <p:cNvPr id="1116" name="Picture 52" descr="Node.js Explained - A beginner guide">
              <a:extLst>
                <a:ext uri="{FF2B5EF4-FFF2-40B4-BE49-F238E27FC236}">
                  <a16:creationId xmlns:a16="http://schemas.microsoft.com/office/drawing/2014/main" id="{ADC8EEB8-548F-D655-9394-05BA04719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5614" y="1827248"/>
              <a:ext cx="576548" cy="57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BC9BDCD6-410A-D733-A35B-44A0545D38FB}"/>
                </a:ext>
              </a:extLst>
            </p:cNvPr>
            <p:cNvSpPr txBox="1"/>
            <p:nvPr/>
          </p:nvSpPr>
          <p:spPr>
            <a:xfrm>
              <a:off x="10571369" y="2369308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npm</a:t>
              </a:r>
            </a:p>
          </p:txBody>
        </p:sp>
      </p:grp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3CEAC7BB-B5BD-B9E9-C9E7-4F3D6B91BCD2}"/>
              </a:ext>
            </a:extLst>
          </p:cNvPr>
          <p:cNvCxnSpPr>
            <a:cxnSpLocks/>
            <a:stCxn id="1050" idx="3"/>
            <a:endCxn id="1113" idx="1"/>
          </p:cNvCxnSpPr>
          <p:nvPr/>
        </p:nvCxnSpPr>
        <p:spPr>
          <a:xfrm flipV="1">
            <a:off x="6540083" y="5205337"/>
            <a:ext cx="1262929" cy="244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9A7F40B9-0007-C8D4-73E7-FCFCE67C7E8E}"/>
              </a:ext>
            </a:extLst>
          </p:cNvPr>
          <p:cNvCxnSpPr>
            <a:cxnSpLocks/>
            <a:stCxn id="46" idx="1"/>
            <a:endCxn id="1113" idx="3"/>
          </p:cNvCxnSpPr>
          <p:nvPr/>
        </p:nvCxnSpPr>
        <p:spPr>
          <a:xfrm flipH="1">
            <a:off x="8243332" y="5205337"/>
            <a:ext cx="537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25430C94-691E-E660-E25D-93B75E5A1EAD}"/>
              </a:ext>
            </a:extLst>
          </p:cNvPr>
          <p:cNvCxnSpPr>
            <a:cxnSpLocks/>
            <a:stCxn id="1034" idx="2"/>
            <a:endCxn id="1070" idx="0"/>
          </p:cNvCxnSpPr>
          <p:nvPr/>
        </p:nvCxnSpPr>
        <p:spPr>
          <a:xfrm flipH="1">
            <a:off x="6270217" y="2243298"/>
            <a:ext cx="5443" cy="947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BB96F0AD-C4E5-8115-4974-ED35B4858997}"/>
              </a:ext>
            </a:extLst>
          </p:cNvPr>
          <p:cNvCxnSpPr>
            <a:cxnSpLocks/>
            <a:stCxn id="1065" idx="2"/>
            <a:endCxn id="1113" idx="0"/>
          </p:cNvCxnSpPr>
          <p:nvPr/>
        </p:nvCxnSpPr>
        <p:spPr>
          <a:xfrm>
            <a:off x="8014195" y="4020389"/>
            <a:ext cx="8977" cy="92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6BE93ABE-088E-1970-28C1-D25CB2EACA31}"/>
              </a:ext>
            </a:extLst>
          </p:cNvPr>
          <p:cNvCxnSpPr>
            <a:cxnSpLocks/>
            <a:stCxn id="1082" idx="2"/>
            <a:endCxn id="1062" idx="0"/>
          </p:cNvCxnSpPr>
          <p:nvPr/>
        </p:nvCxnSpPr>
        <p:spPr>
          <a:xfrm flipH="1">
            <a:off x="8480994" y="2202132"/>
            <a:ext cx="3594" cy="464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B8F862DB-615A-3B92-AA08-1632D31153BA}"/>
              </a:ext>
            </a:extLst>
          </p:cNvPr>
          <p:cNvSpPr txBox="1"/>
          <p:nvPr/>
        </p:nvSpPr>
        <p:spPr>
          <a:xfrm>
            <a:off x="228600" y="228600"/>
            <a:ext cx="1162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Lindblad Available Cruise Finder &amp; Viewer – Solution Architecture</a:t>
            </a:r>
          </a:p>
        </p:txBody>
      </p: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34FA0BC5-96FC-A498-6746-448AE0E36A23}"/>
              </a:ext>
            </a:extLst>
          </p:cNvPr>
          <p:cNvCxnSpPr>
            <a:cxnSpLocks/>
            <a:endCxn id="1056" idx="1"/>
          </p:cNvCxnSpPr>
          <p:nvPr/>
        </p:nvCxnSpPr>
        <p:spPr>
          <a:xfrm>
            <a:off x="1860804" y="4450177"/>
            <a:ext cx="458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5D0CD4-DB14-E3B0-45F6-A761F03AAE0B}"/>
              </a:ext>
            </a:extLst>
          </p:cNvPr>
          <p:cNvSpPr/>
          <p:nvPr/>
        </p:nvSpPr>
        <p:spPr>
          <a:xfrm>
            <a:off x="3505200" y="838200"/>
            <a:ext cx="3331882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AD8ADB-14CD-711A-6C9F-6B3A01E84F77}"/>
              </a:ext>
            </a:extLst>
          </p:cNvPr>
          <p:cNvSpPr/>
          <p:nvPr/>
        </p:nvSpPr>
        <p:spPr>
          <a:xfrm>
            <a:off x="3984892" y="4427364"/>
            <a:ext cx="3127484" cy="2327684"/>
          </a:xfrm>
          <a:prstGeom prst="roundRect">
            <a:avLst>
              <a:gd name="adj" fmla="val 312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Management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B7A95B-81D7-073F-B7BE-B7D766A0FEA2}"/>
              </a:ext>
            </a:extLst>
          </p:cNvPr>
          <p:cNvCxnSpPr>
            <a:cxnSpLocks/>
            <a:stCxn id="1070" idx="3"/>
            <a:endCxn id="1066" idx="1"/>
          </p:cNvCxnSpPr>
          <p:nvPr/>
        </p:nvCxnSpPr>
        <p:spPr>
          <a:xfrm>
            <a:off x="6541977" y="3463020"/>
            <a:ext cx="289639" cy="3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57AD5D-E6CC-CEA9-6D9A-21975AFE97F6}"/>
              </a:ext>
            </a:extLst>
          </p:cNvPr>
          <p:cNvCxnSpPr>
            <a:cxnSpLocks/>
            <a:stCxn id="1066" idx="3"/>
            <a:endCxn id="1064" idx="1"/>
          </p:cNvCxnSpPr>
          <p:nvPr/>
        </p:nvCxnSpPr>
        <p:spPr>
          <a:xfrm>
            <a:off x="7364007" y="3466486"/>
            <a:ext cx="349438" cy="6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32">
            <a:extLst>
              <a:ext uri="{FF2B5EF4-FFF2-40B4-BE49-F238E27FC236}">
                <a16:creationId xmlns:a16="http://schemas.microsoft.com/office/drawing/2014/main" id="{5297EF34-E4E6-8BE4-49E1-55F84701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81" y="486344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ECB2264-BC7C-88CE-4950-82AB3238D503}"/>
              </a:ext>
            </a:extLst>
          </p:cNvPr>
          <p:cNvSpPr txBox="1"/>
          <p:nvPr/>
        </p:nvSpPr>
        <p:spPr>
          <a:xfrm>
            <a:off x="8678210" y="543217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8C71A4-1848-F92C-C302-206B06A10C75}"/>
              </a:ext>
            </a:extLst>
          </p:cNvPr>
          <p:cNvCxnSpPr>
            <a:cxnSpLocks/>
            <a:stCxn id="1116" idx="1"/>
            <a:endCxn id="46" idx="3"/>
          </p:cNvCxnSpPr>
          <p:nvPr/>
        </p:nvCxnSpPr>
        <p:spPr>
          <a:xfrm flipH="1">
            <a:off x="9464367" y="5198227"/>
            <a:ext cx="660711" cy="7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E080E3A-6903-0A09-D550-6A796242293E}"/>
              </a:ext>
            </a:extLst>
          </p:cNvPr>
          <p:cNvCxnSpPr>
            <a:cxnSpLocks/>
            <a:stCxn id="1114" idx="2"/>
          </p:cNvCxnSpPr>
          <p:nvPr/>
        </p:nvCxnSpPr>
        <p:spPr>
          <a:xfrm rot="5400000">
            <a:off x="7294096" y="5638354"/>
            <a:ext cx="539390" cy="9028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1B1418D-E4CE-4DCC-6A46-EF32BA8EF975}"/>
              </a:ext>
            </a:extLst>
          </p:cNvPr>
          <p:cNvSpPr/>
          <p:nvPr/>
        </p:nvSpPr>
        <p:spPr>
          <a:xfrm rot="19567716">
            <a:off x="8558258" y="1003473"/>
            <a:ext cx="3807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Superseded</a:t>
            </a:r>
          </a:p>
        </p:txBody>
      </p:sp>
    </p:spTree>
    <p:extLst>
      <p:ext uri="{BB962C8B-B14F-4D97-AF65-F5344CB8AC3E}">
        <p14:creationId xmlns:p14="http://schemas.microsoft.com/office/powerpoint/2010/main" val="186383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185</Words>
  <Application>Microsoft Office PowerPoint</Application>
  <PresentationFormat>Widescreen</PresentationFormat>
  <Paragraphs>132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Broadfoot</dc:creator>
  <cp:lastModifiedBy>Mike Broadfoot</cp:lastModifiedBy>
  <cp:revision>14</cp:revision>
  <dcterms:created xsi:type="dcterms:W3CDTF">2025-04-01T20:53:44Z</dcterms:created>
  <dcterms:modified xsi:type="dcterms:W3CDTF">2025-05-29T19:14:59Z</dcterms:modified>
</cp:coreProperties>
</file>