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0640-F698-7018-0358-4E8FDAC3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84FB-D66A-79A3-408D-6F5567D5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94D-04AE-B665-B43C-022B4667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B83-55E9-9C7C-60D3-AC132C1A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8A49-CDAB-E2A1-EBC0-E47C32F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236-66D0-91C3-89C4-25ACB6F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4567-E64F-DD4A-C997-9BD74FB6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29C-AA68-64D7-00C3-2E0C73E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65AE-DEE8-5C0F-0F90-2B5FE65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345F-3529-1141-484F-1397B5C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492B-FFCE-5710-C792-9FAD75523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66BC-E2B2-768B-33F2-2FFE6CB0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074B-2A58-1945-6566-F5FEDCF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1733-783A-7BB1-A244-2A22B178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04D9-9CD8-C726-2CC6-C9107A4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A53-ED37-EDB2-FA3C-1B80CDC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A06B-2103-3E2B-5E94-52E043E8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9C03-5658-3AC1-EAC1-7CE464D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9AA-5050-24BD-588E-F33CBC5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24C-8174-1085-754F-023FE99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A7D-71B0-7B2E-13E6-FAE55FA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36F2-6238-9493-28FD-9DD7D44A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5D46-D816-7E25-4C03-0FD8BA1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05E0-D0BC-2F5A-FD7A-212E660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7EA-76F6-05D5-F1E2-6199007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816-05C4-A2BA-C64B-5F7192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4BF-7068-43C1-7F48-B3352E60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A8C2-7F4B-2BF8-5DF1-C389498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F4DC-ACBF-AAF5-2A21-F0A6226E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9742-B9EE-A896-3CDF-839F02D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97A9-F76A-2FA4-D609-F1AB104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2A6-541D-DDDA-0AB7-88E7D47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1D04-F06A-CE3D-903F-AF9649A7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2761-A283-C364-EB19-0581DDC8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77C-E24A-6D0E-7E4A-B3D5F8E8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F38D-A456-D0F7-562B-8686FEE6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8AE6-B457-4668-B5F7-D6EDBCD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13D4D-9D67-B844-5529-DF2F25FB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B266F-D411-AA04-E410-4D7334C8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46DE-D86A-E6D6-DF8C-16EFB9D7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4D96D-1F70-676F-B666-69D37582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B22B7-77D2-587B-5F18-840F9A40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40AC-A5CA-66DC-825F-ED72CEF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F1E7-2D5C-F20B-40F6-8E8491B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A7CD-DFC8-9644-7E6F-5075CC7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8E5-DD75-7451-B663-DADC9AE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D58-5182-9B69-1F1E-7B90A56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892B-CAD9-CAD3-A721-44BC46A6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A9-1950-EB01-BAA6-7DA8FD31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8936-F176-70CD-448A-55E99FE0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6751-900B-7844-961C-1F53E2F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EE78-6A27-28BE-0252-A9F7FCA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02A-83F5-400E-DB2E-8DC7B0D9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0410-699F-B249-8442-7AD661DA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966F-1893-D490-9B43-59E07F62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7B720-9377-18ED-470F-4954185A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73E1-51C9-7378-1F66-BE94983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6990-1222-875F-5958-124D59E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D37E7-B5A9-AABB-F135-9640DD62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E934-BD92-B54E-1F92-0950B6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A5BF-881D-93B4-E1B3-E22F1AA71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81560-E736-4A3E-98FC-5A2607D453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DF2B-BFF3-CE66-1142-6F453B33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652-5E15-4314-DB1B-46A0CFBB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3BA7F06D-9F42-0BCD-47C8-2C240CB9597D}"/>
              </a:ext>
            </a:extLst>
          </p:cNvPr>
          <p:cNvSpPr/>
          <p:nvPr/>
        </p:nvSpPr>
        <p:spPr>
          <a:xfrm>
            <a:off x="9887776" y="4645222"/>
            <a:ext cx="1895939" cy="1169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Viewer</a:t>
            </a:r>
          </a:p>
        </p:txBody>
      </p:sp>
      <p:sp>
        <p:nvSpPr>
          <p:cNvPr id="1062" name="Rectangle: Rounded Corners 1061">
            <a:extLst>
              <a:ext uri="{FF2B5EF4-FFF2-40B4-BE49-F238E27FC236}">
                <a16:creationId xmlns:a16="http://schemas.microsoft.com/office/drawing/2014/main" id="{A5F71345-4197-4181-B91B-5EA9E048FC22}"/>
              </a:ext>
            </a:extLst>
          </p:cNvPr>
          <p:cNvSpPr/>
          <p:nvPr/>
        </p:nvSpPr>
        <p:spPr>
          <a:xfrm>
            <a:off x="5798612" y="2667000"/>
            <a:ext cx="5364764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IaC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964C-BF11-DD5E-E13B-3822AF8A4C39}"/>
              </a:ext>
            </a:extLst>
          </p:cNvPr>
          <p:cNvSpPr/>
          <p:nvPr/>
        </p:nvSpPr>
        <p:spPr>
          <a:xfrm>
            <a:off x="476060" y="1213756"/>
            <a:ext cx="1372171" cy="4729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Finder</a:t>
            </a:r>
          </a:p>
        </p:txBody>
      </p:sp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FBEEE8EB-85AE-FE07-6BA4-9694CE96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3" y="1594592"/>
            <a:ext cx="534064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B5F6CF50-285D-54FE-FC30-3849B5C0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3" y="16687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13ED2-620A-37D9-5DEC-F9DD946CE937}"/>
              </a:ext>
            </a:extLst>
          </p:cNvPr>
          <p:cNvSpPr txBox="1"/>
          <p:nvPr/>
        </p:nvSpPr>
        <p:spPr>
          <a:xfrm>
            <a:off x="4743767" y="1167071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3231DA60-8609-AA8F-A65F-9B605B6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15" y="1650799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20610-361B-CEB0-7C64-CE39A873CB6D}"/>
              </a:ext>
            </a:extLst>
          </p:cNvPr>
          <p:cNvSpPr txBox="1"/>
          <p:nvPr/>
        </p:nvSpPr>
        <p:spPr>
          <a:xfrm>
            <a:off x="3554381" y="118520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055E11-86E0-D9C4-1E19-5713B553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5" y="1697307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B1A6F-99FC-84BD-3D17-9C218115C304}"/>
              </a:ext>
            </a:extLst>
          </p:cNvPr>
          <p:cNvSpPr txBox="1"/>
          <p:nvPr/>
        </p:nvSpPr>
        <p:spPr>
          <a:xfrm>
            <a:off x="2270723" y="1380365"/>
            <a:ext cx="90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4408B5-8AFE-B6AC-BBE0-7112A131D27D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860804" y="1935051"/>
            <a:ext cx="57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A8845-0DB4-3651-E71E-0D3BF0CC146F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2908173" y="1935051"/>
            <a:ext cx="799042" cy="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40062-8E10-C521-C809-C399561C630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4283287" y="1935432"/>
            <a:ext cx="630936" cy="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4ACB5689-A00D-65D3-DC9D-FC8A57B94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5898444" y="1628338"/>
            <a:ext cx="754432" cy="6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9B8B85-5898-188E-2A3B-E711098C96A7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>
            <a:off x="5447623" y="1935432"/>
            <a:ext cx="450821" cy="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2E7-14CA-A6AA-A7A9-7FF1290FDA46}"/>
              </a:ext>
            </a:extLst>
          </p:cNvPr>
          <p:cNvSpPr txBox="1"/>
          <p:nvPr/>
        </p:nvSpPr>
        <p:spPr>
          <a:xfrm>
            <a:off x="5764181" y="122092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5CC8CA65-62F7-16DF-CA8E-72978639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3" y="3087674"/>
            <a:ext cx="600395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0E0BD699-002E-169C-8197-0AA77DBD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7" y="2344508"/>
            <a:ext cx="682016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A5496C-FF0C-FEEB-A77F-81EBBA8785F8}"/>
              </a:ext>
            </a:extLst>
          </p:cNvPr>
          <p:cNvSpPr txBox="1"/>
          <p:nvPr/>
        </p:nvSpPr>
        <p:spPr>
          <a:xfrm>
            <a:off x="657430" y="293221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7F055-FC1D-A079-FF00-54B9EA6554A6}"/>
              </a:ext>
            </a:extLst>
          </p:cNvPr>
          <p:cNvSpPr txBox="1"/>
          <p:nvPr/>
        </p:nvSpPr>
        <p:spPr>
          <a:xfrm>
            <a:off x="657430" y="2115522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F0AB6D14-A7DA-224C-8BDF-126A49D4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" y="3614398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842FB3-7F63-E19D-0132-8B9C4FEB3782}"/>
              </a:ext>
            </a:extLst>
          </p:cNvPr>
          <p:cNvSpPr txBox="1"/>
          <p:nvPr/>
        </p:nvSpPr>
        <p:spPr>
          <a:xfrm>
            <a:off x="665559" y="4153799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0D04FA19-5FDD-C8D9-C547-EBFE8FEB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59" y="4919166"/>
            <a:ext cx="5452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C32E8-7872-D3C2-AB4E-62C4964953BE}"/>
              </a:ext>
            </a:extLst>
          </p:cNvPr>
          <p:cNvCxnSpPr>
            <a:cxnSpLocks/>
            <a:stCxn id="1056" idx="3"/>
            <a:endCxn id="1044" idx="1"/>
          </p:cNvCxnSpPr>
          <p:nvPr/>
        </p:nvCxnSpPr>
        <p:spPr>
          <a:xfrm>
            <a:off x="3002815" y="4450177"/>
            <a:ext cx="1513844" cy="77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558389-AFFC-C272-23BC-D7C892BC93A7}"/>
              </a:ext>
            </a:extLst>
          </p:cNvPr>
          <p:cNvSpPr txBox="1"/>
          <p:nvPr/>
        </p:nvSpPr>
        <p:spPr>
          <a:xfrm>
            <a:off x="4446180" y="4666901"/>
            <a:ext cx="75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E5D06890-C51D-017E-2672-61F72F88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40" y="5833274"/>
            <a:ext cx="572472" cy="5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B408E-001D-F05D-EBB0-9216E843B68E}"/>
              </a:ext>
            </a:extLst>
          </p:cNvPr>
          <p:cNvCxnSpPr>
            <a:cxnSpLocks/>
            <a:stCxn id="1044" idx="2"/>
            <a:endCxn id="1046" idx="0"/>
          </p:cNvCxnSpPr>
          <p:nvPr/>
        </p:nvCxnSpPr>
        <p:spPr>
          <a:xfrm flipH="1">
            <a:off x="4775676" y="5528766"/>
            <a:ext cx="13610" cy="30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17A33-B284-9CD1-7D73-892FDCB281C5}"/>
              </a:ext>
            </a:extLst>
          </p:cNvPr>
          <p:cNvSpPr txBox="1"/>
          <p:nvPr/>
        </p:nvSpPr>
        <p:spPr>
          <a:xfrm>
            <a:off x="4195442" y="63865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CBA05949-38D8-2256-66E6-6555EE5A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91" y="5860607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14797-80EE-DCC4-B370-3B9E2A0E83ED}"/>
              </a:ext>
            </a:extLst>
          </p:cNvPr>
          <p:cNvCxnSpPr>
            <a:cxnSpLocks/>
            <a:stCxn id="1046" idx="3"/>
            <a:endCxn id="1048" idx="1"/>
          </p:cNvCxnSpPr>
          <p:nvPr/>
        </p:nvCxnSpPr>
        <p:spPr>
          <a:xfrm>
            <a:off x="5061912" y="6119510"/>
            <a:ext cx="104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0F86FC8B-4A28-8241-4D17-E361290C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2" y="4995602"/>
            <a:ext cx="354581" cy="4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9BFDCC-C167-A878-9E98-BC92B869633B}"/>
              </a:ext>
            </a:extLst>
          </p:cNvPr>
          <p:cNvCxnSpPr>
            <a:cxnSpLocks/>
            <a:stCxn id="1048" idx="0"/>
            <a:endCxn id="1050" idx="2"/>
          </p:cNvCxnSpPr>
          <p:nvPr/>
        </p:nvCxnSpPr>
        <p:spPr>
          <a:xfrm flipH="1" flipV="1">
            <a:off x="6362793" y="5463944"/>
            <a:ext cx="1" cy="39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91DA162-5227-C815-0AED-446160566AC1}"/>
              </a:ext>
            </a:extLst>
          </p:cNvPr>
          <p:cNvSpPr txBox="1"/>
          <p:nvPr/>
        </p:nvSpPr>
        <p:spPr>
          <a:xfrm>
            <a:off x="5858077" y="469946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5A3F2F3A-AB1E-44C3-A9E0-7872CDB7A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2455347" y="5851245"/>
            <a:ext cx="1009652" cy="5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CD8DA83-A52B-67C3-CF4D-D7292100392A}"/>
              </a:ext>
            </a:extLst>
          </p:cNvPr>
          <p:cNvSpPr txBox="1"/>
          <p:nvPr/>
        </p:nvSpPr>
        <p:spPr>
          <a:xfrm>
            <a:off x="2438400" y="63049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Cloudflare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D4E4B7-CEFD-1BBD-34D7-A0FD062A4D57}"/>
              </a:ext>
            </a:extLst>
          </p:cNvPr>
          <p:cNvCxnSpPr>
            <a:cxnSpLocks/>
            <a:stCxn id="1052" idx="3"/>
            <a:endCxn id="1046" idx="1"/>
          </p:cNvCxnSpPr>
          <p:nvPr/>
        </p:nvCxnSpPr>
        <p:spPr>
          <a:xfrm flipV="1">
            <a:off x="3464999" y="6119510"/>
            <a:ext cx="1024441" cy="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Terraform Generic color lineal-color icon | Freepik">
            <a:extLst>
              <a:ext uri="{FF2B5EF4-FFF2-40B4-BE49-F238E27FC236}">
                <a16:creationId xmlns:a16="http://schemas.microsoft.com/office/drawing/2014/main" id="{6E7C5707-4501-A291-6932-FE1833A7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0" y="4774445"/>
            <a:ext cx="689499" cy="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B4D3861-000D-77D2-A1DD-C066FC3BA9EB}"/>
              </a:ext>
            </a:extLst>
          </p:cNvPr>
          <p:cNvSpPr txBox="1"/>
          <p:nvPr/>
        </p:nvSpPr>
        <p:spPr>
          <a:xfrm>
            <a:off x="665559" y="5310055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C719067A-A43E-204C-E676-F5AA951B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9" y="410828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66A32E0-DBA3-FDB7-4D42-0DEFB49CA37F}"/>
              </a:ext>
            </a:extLst>
          </p:cNvPr>
          <p:cNvCxnSpPr/>
          <p:nvPr/>
        </p:nvCxnSpPr>
        <p:spPr>
          <a:xfrm>
            <a:off x="476060" y="3308639"/>
            <a:ext cx="1372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75664C3-BA4F-E134-8A6B-0C82306A02B8}"/>
              </a:ext>
            </a:extLst>
          </p:cNvPr>
          <p:cNvSpPr txBox="1"/>
          <p:nvPr/>
        </p:nvSpPr>
        <p:spPr>
          <a:xfrm>
            <a:off x="2216658" y="467701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223D2E7-6D3D-DAA8-0516-634BE9191A80}"/>
              </a:ext>
            </a:extLst>
          </p:cNvPr>
          <p:cNvCxnSpPr>
            <a:cxnSpLocks/>
            <a:stCxn id="1032" idx="2"/>
            <a:endCxn id="1056" idx="0"/>
          </p:cNvCxnSpPr>
          <p:nvPr/>
        </p:nvCxnSpPr>
        <p:spPr>
          <a:xfrm flipH="1">
            <a:off x="2660922" y="2172795"/>
            <a:ext cx="9507" cy="193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640D9D03-2B5C-5DEC-EE91-6D870C422BDA}"/>
              </a:ext>
            </a:extLst>
          </p:cNvPr>
          <p:cNvCxnSpPr>
            <a:cxnSpLocks/>
            <a:stCxn id="1056" idx="3"/>
            <a:endCxn id="1038" idx="1"/>
          </p:cNvCxnSpPr>
          <p:nvPr/>
        </p:nvCxnSpPr>
        <p:spPr>
          <a:xfrm flipV="1">
            <a:off x="3002815" y="3428682"/>
            <a:ext cx="1530898" cy="10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8B36C56-EA83-23C0-7FEC-FF76E98069F1}"/>
              </a:ext>
            </a:extLst>
          </p:cNvPr>
          <p:cNvSpPr txBox="1"/>
          <p:nvPr/>
        </p:nvSpPr>
        <p:spPr>
          <a:xfrm>
            <a:off x="4322466" y="2800318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0C85B7E7-F35F-560A-DC4F-2CA61190A912}"/>
              </a:ext>
            </a:extLst>
          </p:cNvPr>
          <p:cNvCxnSpPr>
            <a:cxnSpLocks/>
            <a:stCxn id="1038" idx="3"/>
            <a:endCxn id="1062" idx="1"/>
          </p:cNvCxnSpPr>
          <p:nvPr/>
        </p:nvCxnSpPr>
        <p:spPr>
          <a:xfrm flipV="1">
            <a:off x="5134108" y="3426577"/>
            <a:ext cx="664504" cy="2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A5A4A68B-8011-4642-F2BC-15481AE3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45" y="3186574"/>
            <a:ext cx="572109" cy="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342520CE-ED39-0C9D-DFDF-5365D256DCE4}"/>
              </a:ext>
            </a:extLst>
          </p:cNvPr>
          <p:cNvSpPr txBox="1"/>
          <p:nvPr/>
        </p:nvSpPr>
        <p:spPr>
          <a:xfrm>
            <a:off x="7805077" y="3712612"/>
            <a:ext cx="41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1F03A5F-AEBE-7725-00D8-332651B9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6" y="3200290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BA1E7F6-046C-11AD-6215-9EC01E14C1D2}"/>
              </a:ext>
            </a:extLst>
          </p:cNvPr>
          <p:cNvSpPr txBox="1"/>
          <p:nvPr/>
        </p:nvSpPr>
        <p:spPr>
          <a:xfrm>
            <a:off x="6492432" y="3725993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D6F94E4-68A2-2931-22E1-F009F722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59" y="3178658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49CA972-1D65-1B94-3DAD-6572F6E65EDF}"/>
              </a:ext>
            </a:extLst>
          </p:cNvPr>
          <p:cNvSpPr txBox="1"/>
          <p:nvPr/>
        </p:nvSpPr>
        <p:spPr>
          <a:xfrm>
            <a:off x="9357580" y="3698466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A859DE0B-A0FA-C1DE-3F64-105B6F5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57" y="3191260"/>
            <a:ext cx="543520" cy="5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655825-CEB7-4CD8-6121-6FBCFFBD6AED}"/>
              </a:ext>
            </a:extLst>
          </p:cNvPr>
          <p:cNvSpPr txBox="1"/>
          <p:nvPr/>
        </p:nvSpPr>
        <p:spPr>
          <a:xfrm>
            <a:off x="5994306" y="3730888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51F88A84-9CB5-CEDA-87AF-DDEB9D3AB0DB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1468" t="6564" r="7282" b="7650"/>
          <a:stretch/>
        </p:blipFill>
        <p:spPr>
          <a:xfrm>
            <a:off x="8762603" y="3169440"/>
            <a:ext cx="483659" cy="51065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B76E141-7BB3-0306-ED1A-2B4E940C00A4}"/>
              </a:ext>
            </a:extLst>
          </p:cNvPr>
          <p:cNvSpPr txBox="1"/>
          <p:nvPr/>
        </p:nvSpPr>
        <p:spPr>
          <a:xfrm>
            <a:off x="8441447" y="3684874"/>
            <a:ext cx="112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11F2636-5CF8-9F71-85B1-9E8E6005FB4B}"/>
              </a:ext>
            </a:extLst>
          </p:cNvPr>
          <p:cNvSpPr txBox="1"/>
          <p:nvPr/>
        </p:nvSpPr>
        <p:spPr>
          <a:xfrm>
            <a:off x="6010907" y="6359463"/>
            <a:ext cx="7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6A418D31-8B3E-3FA4-A283-6368E004E6CA}"/>
              </a:ext>
            </a:extLst>
          </p:cNvPr>
          <p:cNvCxnSpPr>
            <a:cxnSpLocks/>
            <a:stCxn id="1050" idx="1"/>
            <a:endCxn id="1044" idx="3"/>
          </p:cNvCxnSpPr>
          <p:nvPr/>
        </p:nvCxnSpPr>
        <p:spPr>
          <a:xfrm flipH="1" flipV="1">
            <a:off x="5061912" y="5223966"/>
            <a:ext cx="1123590" cy="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C7F8AAB-CC8F-E188-7116-B4E4ECF338E4}"/>
              </a:ext>
            </a:extLst>
          </p:cNvPr>
          <p:cNvGrpSpPr/>
          <p:nvPr/>
        </p:nvGrpSpPr>
        <p:grpSpPr>
          <a:xfrm>
            <a:off x="10930763" y="4932383"/>
            <a:ext cx="685038" cy="782983"/>
            <a:chOff x="10592562" y="765594"/>
            <a:chExt cx="685038" cy="78298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91EDD819-398A-16E4-A9A3-037805691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765594"/>
              <a:ext cx="534162" cy="47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612DEB5E-227E-C669-694F-88F0AFB3B96A}"/>
                </a:ext>
              </a:extLst>
            </p:cNvPr>
            <p:cNvSpPr txBox="1"/>
            <p:nvPr/>
          </p:nvSpPr>
          <p:spPr>
            <a:xfrm>
              <a:off x="10592562" y="1240800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React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A01032CF-BFDE-FDB0-42A5-22AFBFB37ABF}"/>
              </a:ext>
            </a:extLst>
          </p:cNvPr>
          <p:cNvGrpSpPr/>
          <p:nvPr/>
        </p:nvGrpSpPr>
        <p:grpSpPr>
          <a:xfrm>
            <a:off x="8023766" y="1136748"/>
            <a:ext cx="979714" cy="1065384"/>
            <a:chOff x="8650522" y="4178692"/>
            <a:chExt cx="979714" cy="10653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A2E358A8-8CF1-0990-30FE-1D908063D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834484" y="4690357"/>
              <a:ext cx="553719" cy="553719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5FE93189-4C3C-A77C-8DF4-9995119C11AE}"/>
                </a:ext>
              </a:extLst>
            </p:cNvPr>
            <p:cNvSpPr txBox="1"/>
            <p:nvPr/>
          </p:nvSpPr>
          <p:spPr>
            <a:xfrm>
              <a:off x="8650522" y="4178692"/>
              <a:ext cx="979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Secrets Manager</a:t>
              </a:r>
            </a:p>
          </p:txBody>
        </p:sp>
      </p:grp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BC7AC40B-F873-8A87-7805-F3C491BA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85" y="3200290"/>
            <a:ext cx="302540" cy="5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CF3BE239-3FAE-D4A1-C560-60F20C48C02C}"/>
              </a:ext>
            </a:extLst>
          </p:cNvPr>
          <p:cNvSpPr txBox="1"/>
          <p:nvPr/>
        </p:nvSpPr>
        <p:spPr>
          <a:xfrm>
            <a:off x="10514987" y="3725976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17DE3BBB-6651-E7EB-5A4E-3DF87755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2" y="4940704"/>
            <a:ext cx="440320" cy="5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514D7E93-E2E4-7E2A-0814-07C3B17C9C48}"/>
              </a:ext>
            </a:extLst>
          </p:cNvPr>
          <p:cNvSpPr txBox="1"/>
          <p:nvPr/>
        </p:nvSpPr>
        <p:spPr>
          <a:xfrm>
            <a:off x="7472363" y="5512296"/>
            <a:ext cx="10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CloudFront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1C6316C-804B-1DAF-2EF1-B6FEE661348D}"/>
              </a:ext>
            </a:extLst>
          </p:cNvPr>
          <p:cNvGrpSpPr/>
          <p:nvPr/>
        </p:nvGrpSpPr>
        <p:grpSpPr>
          <a:xfrm>
            <a:off x="10070833" y="4909953"/>
            <a:ext cx="685038" cy="849837"/>
            <a:chOff x="10571369" y="1827248"/>
            <a:chExt cx="685038" cy="84983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ADC8EEB8-548F-D655-9394-05BA04719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5614" y="1827248"/>
              <a:ext cx="576548" cy="57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BC9BDCD6-410A-D733-A35B-44A0545D38FB}"/>
                </a:ext>
              </a:extLst>
            </p:cNvPr>
            <p:cNvSpPr txBox="1"/>
            <p:nvPr/>
          </p:nvSpPr>
          <p:spPr>
            <a:xfrm>
              <a:off x="10571369" y="2369308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npm</a:t>
              </a:r>
            </a:p>
          </p:txBody>
        </p:sp>
      </p:grp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3CEAC7BB-B5BD-B9E9-C9E7-4F3D6B91BCD2}"/>
              </a:ext>
            </a:extLst>
          </p:cNvPr>
          <p:cNvCxnSpPr>
            <a:cxnSpLocks/>
            <a:stCxn id="1050" idx="3"/>
            <a:endCxn id="1113" idx="1"/>
          </p:cNvCxnSpPr>
          <p:nvPr/>
        </p:nvCxnSpPr>
        <p:spPr>
          <a:xfrm flipV="1">
            <a:off x="6540083" y="5205337"/>
            <a:ext cx="1262929" cy="244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9A7F40B9-0007-C8D4-73E7-FCFCE67C7E8E}"/>
              </a:ext>
            </a:extLst>
          </p:cNvPr>
          <p:cNvCxnSpPr>
            <a:cxnSpLocks/>
            <a:stCxn id="46" idx="1"/>
            <a:endCxn id="1113" idx="3"/>
          </p:cNvCxnSpPr>
          <p:nvPr/>
        </p:nvCxnSpPr>
        <p:spPr>
          <a:xfrm flipH="1">
            <a:off x="8243332" y="5205337"/>
            <a:ext cx="537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25430C94-691E-E660-E25D-93B75E5A1EAD}"/>
              </a:ext>
            </a:extLst>
          </p:cNvPr>
          <p:cNvCxnSpPr>
            <a:cxnSpLocks/>
            <a:stCxn id="1034" idx="2"/>
            <a:endCxn id="1070" idx="0"/>
          </p:cNvCxnSpPr>
          <p:nvPr/>
        </p:nvCxnSpPr>
        <p:spPr>
          <a:xfrm flipH="1">
            <a:off x="6270217" y="2243298"/>
            <a:ext cx="5443" cy="947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BB96F0AD-C4E5-8115-4974-ED35B4858997}"/>
              </a:ext>
            </a:extLst>
          </p:cNvPr>
          <p:cNvCxnSpPr>
            <a:cxnSpLocks/>
            <a:stCxn id="1065" idx="2"/>
            <a:endCxn id="1113" idx="0"/>
          </p:cNvCxnSpPr>
          <p:nvPr/>
        </p:nvCxnSpPr>
        <p:spPr>
          <a:xfrm>
            <a:off x="8014195" y="4020389"/>
            <a:ext cx="8977" cy="92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6BE93ABE-088E-1970-28C1-D25CB2EACA31}"/>
              </a:ext>
            </a:extLst>
          </p:cNvPr>
          <p:cNvCxnSpPr>
            <a:cxnSpLocks/>
            <a:stCxn id="1082" idx="2"/>
            <a:endCxn id="1062" idx="0"/>
          </p:cNvCxnSpPr>
          <p:nvPr/>
        </p:nvCxnSpPr>
        <p:spPr>
          <a:xfrm flipH="1">
            <a:off x="8480994" y="2202132"/>
            <a:ext cx="3594" cy="464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B8F862DB-615A-3B92-AA08-1632D31153BA}"/>
              </a:ext>
            </a:extLst>
          </p:cNvPr>
          <p:cNvSpPr txBox="1"/>
          <p:nvPr/>
        </p:nvSpPr>
        <p:spPr>
          <a:xfrm>
            <a:off x="228600" y="228600"/>
            <a:ext cx="1162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Lindblad Available Cruise Finder &amp; Viewer – Solution Architecture</a:t>
            </a:r>
          </a:p>
        </p:txBody>
      </p: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34FA0BC5-96FC-A498-6746-448AE0E36A23}"/>
              </a:ext>
            </a:extLst>
          </p:cNvPr>
          <p:cNvCxnSpPr>
            <a:cxnSpLocks/>
            <a:endCxn id="1056" idx="1"/>
          </p:cNvCxnSpPr>
          <p:nvPr/>
        </p:nvCxnSpPr>
        <p:spPr>
          <a:xfrm>
            <a:off x="1860804" y="4450177"/>
            <a:ext cx="45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5D0CD4-DB14-E3B0-45F6-A761F03AAE0B}"/>
              </a:ext>
            </a:extLst>
          </p:cNvPr>
          <p:cNvSpPr/>
          <p:nvPr/>
        </p:nvSpPr>
        <p:spPr>
          <a:xfrm>
            <a:off x="3505200" y="838200"/>
            <a:ext cx="3331882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AD8ADB-14CD-711A-6C9F-6B3A01E84F77}"/>
              </a:ext>
            </a:extLst>
          </p:cNvPr>
          <p:cNvSpPr/>
          <p:nvPr/>
        </p:nvSpPr>
        <p:spPr>
          <a:xfrm>
            <a:off x="3984892" y="4427364"/>
            <a:ext cx="3127484" cy="2327684"/>
          </a:xfrm>
          <a:prstGeom prst="roundRect">
            <a:avLst>
              <a:gd name="adj" fmla="val 312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7A95B-81D7-073F-B7BE-B7D766A0FEA2}"/>
              </a:ext>
            </a:extLst>
          </p:cNvPr>
          <p:cNvCxnSpPr>
            <a:cxnSpLocks/>
            <a:stCxn id="1070" idx="3"/>
            <a:endCxn id="1066" idx="1"/>
          </p:cNvCxnSpPr>
          <p:nvPr/>
        </p:nvCxnSpPr>
        <p:spPr>
          <a:xfrm>
            <a:off x="6541977" y="3463020"/>
            <a:ext cx="289639" cy="3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7AD5D-E6CC-CEA9-6D9A-21975AFE97F6}"/>
              </a:ext>
            </a:extLst>
          </p:cNvPr>
          <p:cNvCxnSpPr>
            <a:cxnSpLocks/>
            <a:stCxn id="1066" idx="3"/>
            <a:endCxn id="1064" idx="1"/>
          </p:cNvCxnSpPr>
          <p:nvPr/>
        </p:nvCxnSpPr>
        <p:spPr>
          <a:xfrm>
            <a:off x="7364007" y="3466486"/>
            <a:ext cx="349438" cy="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32">
            <a:extLst>
              <a:ext uri="{FF2B5EF4-FFF2-40B4-BE49-F238E27FC236}">
                <a16:creationId xmlns:a16="http://schemas.microsoft.com/office/drawing/2014/main" id="{5297EF34-E4E6-8BE4-49E1-55F84701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81" y="486344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CB2264-BC7C-88CE-4950-82AB3238D503}"/>
              </a:ext>
            </a:extLst>
          </p:cNvPr>
          <p:cNvSpPr txBox="1"/>
          <p:nvPr/>
        </p:nvSpPr>
        <p:spPr>
          <a:xfrm>
            <a:off x="8678210" y="543217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8C71A4-1848-F92C-C302-206B06A10C75}"/>
              </a:ext>
            </a:extLst>
          </p:cNvPr>
          <p:cNvCxnSpPr>
            <a:cxnSpLocks/>
            <a:stCxn id="1116" idx="1"/>
            <a:endCxn id="46" idx="3"/>
          </p:cNvCxnSpPr>
          <p:nvPr/>
        </p:nvCxnSpPr>
        <p:spPr>
          <a:xfrm flipH="1">
            <a:off x="9464367" y="5198227"/>
            <a:ext cx="660711" cy="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E080E3A-6903-0A09-D550-6A796242293E}"/>
              </a:ext>
            </a:extLst>
          </p:cNvPr>
          <p:cNvCxnSpPr>
            <a:cxnSpLocks/>
            <a:stCxn id="1114" idx="2"/>
          </p:cNvCxnSpPr>
          <p:nvPr/>
        </p:nvCxnSpPr>
        <p:spPr>
          <a:xfrm rot="5400000">
            <a:off x="7294096" y="5638354"/>
            <a:ext cx="539390" cy="9028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Broadfoot</dc:creator>
  <cp:lastModifiedBy>Mike Broadfoot</cp:lastModifiedBy>
  <cp:revision>4</cp:revision>
  <dcterms:created xsi:type="dcterms:W3CDTF">2025-04-01T20:53:44Z</dcterms:created>
  <dcterms:modified xsi:type="dcterms:W3CDTF">2025-04-02T17:32:24Z</dcterms:modified>
</cp:coreProperties>
</file>