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7626101" y="4648200"/>
            <a:ext cx="1895939" cy="116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4798504" y="2824247"/>
            <a:ext cx="5794058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as Code (IAC)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04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628048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96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438662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12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04085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48231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895600" y="1935051"/>
            <a:ext cx="695896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167568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93" y="1557835"/>
            <a:ext cx="754432" cy="7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 flipV="1">
            <a:off x="5331904" y="1935051"/>
            <a:ext cx="563689" cy="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42483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6" name="Picture 12" descr="Amazon ECR | AWS Compute">
            <a:extLst>
              <a:ext uri="{FF2B5EF4-FFF2-40B4-BE49-F238E27FC236}">
                <a16:creationId xmlns:a16="http://schemas.microsoft.com/office/drawing/2014/main" id="{BF3CD309-1E68-641B-7A1A-D0982D1C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54" y="1685437"/>
            <a:ext cx="534162" cy="5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9B1ADF-5309-A09B-5F1E-B4360A3142CE}"/>
              </a:ext>
            </a:extLst>
          </p:cNvPr>
          <p:cNvCxnSpPr>
            <a:cxnSpLocks/>
            <a:stCxn id="1034" idx="3"/>
            <a:endCxn id="1036" idx="1"/>
          </p:cNvCxnSpPr>
          <p:nvPr/>
        </p:nvCxnSpPr>
        <p:spPr>
          <a:xfrm>
            <a:off x="6650025" y="1935051"/>
            <a:ext cx="783429" cy="17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AABD2C-B364-5395-D2ED-2AB31237BB61}"/>
              </a:ext>
            </a:extLst>
          </p:cNvPr>
          <p:cNvSpPr txBox="1"/>
          <p:nvPr/>
        </p:nvSpPr>
        <p:spPr>
          <a:xfrm>
            <a:off x="7264235" y="117133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06" y="3244921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52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2990242" y="4450177"/>
            <a:ext cx="526310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3391683" y="4563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33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3775569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3195335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04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4061805" y="6119510"/>
            <a:ext cx="736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15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5057406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4552690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01695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00001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026609" y="6119510"/>
            <a:ext cx="462724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56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04085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48349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2990242" y="3585929"/>
            <a:ext cx="543364" cy="86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3322359" y="29575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4134001" y="3583824"/>
            <a:ext cx="664503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38" y="3369270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6033556" y="3926937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57" y="336927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4750273" y="389497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38" y="336927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6585959" y="3889078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4" y="3348507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7937334" y="3867185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870467" y="3354174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549311" y="3869608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4705520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4061805" y="5223966"/>
            <a:ext cx="81831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8669088" y="4935361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10877746" y="281061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32" y="3363392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9741834" y="388907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56" y="495717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5702907" y="552876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7809158" y="4912931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5234696" y="5221807"/>
            <a:ext cx="798860" cy="79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1116" idx="1"/>
            <a:endCxn id="1113" idx="3"/>
          </p:cNvCxnSpPr>
          <p:nvPr/>
        </p:nvCxnSpPr>
        <p:spPr>
          <a:xfrm flipH="1">
            <a:off x="6473876" y="5201205"/>
            <a:ext cx="1389527" cy="20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6" idx="2"/>
            <a:endCxn id="1062" idx="0"/>
          </p:cNvCxnSpPr>
          <p:nvPr/>
        </p:nvCxnSpPr>
        <p:spPr>
          <a:xfrm flipH="1">
            <a:off x="7695533" y="2219599"/>
            <a:ext cx="5002" cy="604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6242674" y="4234714"/>
            <a:ext cx="11042" cy="72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1"/>
            <a:endCxn id="1062" idx="3"/>
          </p:cNvCxnSpPr>
          <p:nvPr/>
        </p:nvCxnSpPr>
        <p:spPr>
          <a:xfrm flipH="1" flipV="1">
            <a:off x="10592562" y="3583824"/>
            <a:ext cx="469146" cy="1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48231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1</cp:revision>
  <dcterms:created xsi:type="dcterms:W3CDTF">2025-04-01T20:53:44Z</dcterms:created>
  <dcterms:modified xsi:type="dcterms:W3CDTF">2025-04-01T22:04:07Z</dcterms:modified>
</cp:coreProperties>
</file>