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814" autoAdjust="0"/>
    <p:restoredTop sz="94660"/>
  </p:normalViewPr>
  <p:slideViewPr>
    <p:cSldViewPr>
      <p:cViewPr varScale="1">
        <p:scale>
          <a:sx n="101" d="100"/>
          <a:sy n="101" d="100"/>
        </p:scale>
        <p:origin x="16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0640-F698-7018-0358-4E8FDAC30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184FB-D66A-79A3-408D-6F5567D52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4594D-04AE-B665-B43C-022B4667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A0B83-55E9-9C7C-60D3-AC132C1A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8A49-CDAB-E2A1-EBC0-E47C32FA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8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7236-66D0-91C3-89C4-25ACB6F3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94567-E64F-DD4A-C997-9BD74FB6A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029C-AA68-64D7-00C3-2E0C73E9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65AE-DEE8-5C0F-0F90-2B5FE65E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6345F-3529-1141-484F-1397B5C7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0492B-FFCE-5710-C792-9FAD75523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A66BC-E2B2-768B-33F2-2FFE6CB02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A074B-2A58-1945-6566-F5FEDCFA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1733-783A-7BB1-A244-2A22B178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604D9-9CD8-C726-2CC6-C9107A40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7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3A53-ED37-EDB2-FA3C-1B80CDC8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7A06B-2103-3E2B-5E94-52E043E8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D9C03-5658-3AC1-EAC1-7CE464D6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059AA-5050-24BD-588E-F33CBC50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C124C-8174-1085-754F-023FE99F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6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2A7D-71B0-7B2E-13E6-FAE55FAA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036F2-6238-9493-28FD-9DD7D44AB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D5D46-D816-7E25-4C03-0FD8BA15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05E0-D0BC-2F5A-FD7A-212E6607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7E7EA-76F6-05D5-F1E2-61990073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5816-05C4-A2BA-C64B-5F71926A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C4BF-7068-43C1-7F48-B3352E605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AA8C2-7F4B-2BF8-5DF1-C389498A2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6F4DC-ACBF-AAF5-2A21-F0A6226E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9742-B9EE-A896-3CDF-839F02D4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497A9-F76A-2FA4-D609-F1AB1046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32A6-541D-DDDA-0AB7-88E7D47C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B1D04-F06A-CE3D-903F-AF9649A7C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92761-A283-C364-EB19-0581DDC8B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6477C-E24A-6D0E-7E4A-B3D5F8E86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3F38D-A456-D0F7-562B-8686FEE6D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98AE6-B457-4668-B5F7-D6EDBCD7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13D4D-9D67-B844-5529-DF2F25FB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B266F-D411-AA04-E410-4D7334C8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1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46DE-D86A-E6D6-DF8C-16EFB9D7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4D96D-1F70-676F-B666-69D37582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B22B7-77D2-587B-5F18-840F9A40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340AC-A5CA-66DC-825F-ED72CEF5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3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EF1E7-2D5C-F20B-40F6-8E8491B1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AA7CD-DFC8-9644-7E6F-5075CC74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228E5-DD75-7451-B663-DADC9AE6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0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BD58-5182-9B69-1F1E-7B90A56D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9892B-CAD9-CAD3-A721-44BC46A6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182A9-1950-EB01-BAA6-7DA8FD319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28936-F176-70CD-448A-55E99FE0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56751-900B-7844-961C-1F53E2F2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FEE78-6A27-28BE-0252-A9F7FCA1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4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002A-83F5-400E-DB2E-8DC7B0D98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80410-699F-B249-8442-7AD661DAE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F966F-1893-D490-9B43-59E07F623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7B720-9377-18ED-470F-4954185A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F73E1-51C9-7378-1F66-BE949830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A6990-1222-875F-5958-124D59E1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9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7D37E7-B5A9-AABB-F135-9640DD62E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5E934-BD92-B54E-1F92-0950B661F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5A5BF-881D-93B4-E1B3-E22F1AA71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D81560-E736-4A3E-98FC-5A2607D4531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3DF2B-BFF3-CE66-1142-6F453B337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9D652-5E15-4314-DB1B-46A0CFBB3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2.png"/><Relationship Id="rId21" Type="http://schemas.openxmlformats.org/officeDocument/2006/relationships/image" Target="../media/image2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1.jpe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4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Rectangle 1117">
            <a:extLst>
              <a:ext uri="{FF2B5EF4-FFF2-40B4-BE49-F238E27FC236}">
                <a16:creationId xmlns:a16="http://schemas.microsoft.com/office/drawing/2014/main" id="{3BA7F06D-9F42-0BCD-47C8-2C240CB9597D}"/>
              </a:ext>
            </a:extLst>
          </p:cNvPr>
          <p:cNvSpPr/>
          <p:nvPr/>
        </p:nvSpPr>
        <p:spPr>
          <a:xfrm>
            <a:off x="9887776" y="4645222"/>
            <a:ext cx="1895939" cy="11691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Cruise Viewer</a:t>
            </a:r>
          </a:p>
        </p:txBody>
      </p:sp>
      <p:sp>
        <p:nvSpPr>
          <p:cNvPr id="1062" name="Rectangle: Rounded Corners 1061">
            <a:extLst>
              <a:ext uri="{FF2B5EF4-FFF2-40B4-BE49-F238E27FC236}">
                <a16:creationId xmlns:a16="http://schemas.microsoft.com/office/drawing/2014/main" id="{A5F71345-4197-4181-B91B-5EA9E048FC22}"/>
              </a:ext>
            </a:extLst>
          </p:cNvPr>
          <p:cNvSpPr/>
          <p:nvPr/>
        </p:nvSpPr>
        <p:spPr>
          <a:xfrm>
            <a:off x="5798612" y="2667000"/>
            <a:ext cx="5364764" cy="1519153"/>
          </a:xfrm>
          <a:prstGeom prst="roundRect">
            <a:avLst>
              <a:gd name="adj" fmla="val 9409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IaC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5F964C-BF11-DD5E-E13B-3822AF8A4C39}"/>
              </a:ext>
            </a:extLst>
          </p:cNvPr>
          <p:cNvSpPr/>
          <p:nvPr/>
        </p:nvSpPr>
        <p:spPr>
          <a:xfrm>
            <a:off x="476060" y="1213756"/>
            <a:ext cx="1372171" cy="47298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Cruise Finder</a:t>
            </a:r>
          </a:p>
        </p:txBody>
      </p:sp>
      <p:pic>
        <p:nvPicPr>
          <p:cNvPr id="1026" name="Picture 2" descr="Python Programming Language icon SVG Vector &amp; PNG Free Download | UXWing">
            <a:extLst>
              <a:ext uri="{FF2B5EF4-FFF2-40B4-BE49-F238E27FC236}">
                <a16:creationId xmlns:a16="http://schemas.microsoft.com/office/drawing/2014/main" id="{FBEEE8EB-85AE-FE07-6BA4-9694CE96E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13" y="1594592"/>
            <a:ext cx="534064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ction (Branding Logo For Github Actions) · GitHub">
            <a:extLst>
              <a:ext uri="{FF2B5EF4-FFF2-40B4-BE49-F238E27FC236}">
                <a16:creationId xmlns:a16="http://schemas.microsoft.com/office/drawing/2014/main" id="{B5F6CF50-285D-54FE-FC30-3849B5C01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223" y="1668732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713ED2-620A-37D9-5DEC-F9DD946CE937}"/>
              </a:ext>
            </a:extLst>
          </p:cNvPr>
          <p:cNvSpPr txBox="1"/>
          <p:nvPr/>
        </p:nvSpPr>
        <p:spPr>
          <a:xfrm>
            <a:off x="4743767" y="1167071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Actions</a:t>
            </a:r>
          </a:p>
        </p:txBody>
      </p:sp>
      <p:pic>
        <p:nvPicPr>
          <p:cNvPr id="1030" name="Picture 6" descr="Github Logo - Free social media icons">
            <a:extLst>
              <a:ext uri="{FF2B5EF4-FFF2-40B4-BE49-F238E27FC236}">
                <a16:creationId xmlns:a16="http://schemas.microsoft.com/office/drawing/2014/main" id="{3231DA60-8609-AA8F-A65F-9B605B6C0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15" y="1650799"/>
            <a:ext cx="576072" cy="5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420610-361B-CEB0-7C64-CE39A873CB6D}"/>
              </a:ext>
            </a:extLst>
          </p:cNvPr>
          <p:cNvSpPr txBox="1"/>
          <p:nvPr/>
        </p:nvSpPr>
        <p:spPr>
          <a:xfrm>
            <a:off x="3554381" y="1185207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Repo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3055E11-86E0-D9C4-1E19-5713B553C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685" y="1697307"/>
            <a:ext cx="475488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3B1A6F-99FC-84BD-3D17-9C218115C304}"/>
              </a:ext>
            </a:extLst>
          </p:cNvPr>
          <p:cNvSpPr txBox="1"/>
          <p:nvPr/>
        </p:nvSpPr>
        <p:spPr>
          <a:xfrm>
            <a:off x="2270723" y="1380365"/>
            <a:ext cx="907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 Code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4408B5-8AFE-B6AC-BBE0-7112A131D27D}"/>
              </a:ext>
            </a:extLst>
          </p:cNvPr>
          <p:cNvCxnSpPr>
            <a:cxnSpLocks/>
            <a:endCxn id="1032" idx="1"/>
          </p:cNvCxnSpPr>
          <p:nvPr/>
        </p:nvCxnSpPr>
        <p:spPr>
          <a:xfrm>
            <a:off x="1860804" y="1935051"/>
            <a:ext cx="571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0A8845-0DB4-3651-E71E-0D3BF0CC146F}"/>
              </a:ext>
            </a:extLst>
          </p:cNvPr>
          <p:cNvCxnSpPr>
            <a:cxnSpLocks/>
            <a:stCxn id="1032" idx="3"/>
            <a:endCxn id="1030" idx="1"/>
          </p:cNvCxnSpPr>
          <p:nvPr/>
        </p:nvCxnSpPr>
        <p:spPr>
          <a:xfrm>
            <a:off x="2908173" y="1935051"/>
            <a:ext cx="799042" cy="3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840062-8E10-C521-C809-C399561C6307}"/>
              </a:ext>
            </a:extLst>
          </p:cNvPr>
          <p:cNvCxnSpPr>
            <a:cxnSpLocks/>
            <a:stCxn id="1030" idx="3"/>
            <a:endCxn id="1028" idx="1"/>
          </p:cNvCxnSpPr>
          <p:nvPr/>
        </p:nvCxnSpPr>
        <p:spPr>
          <a:xfrm flipV="1">
            <a:off x="4283287" y="1935432"/>
            <a:ext cx="630936" cy="3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Docker, logo, logos icon - Free download on Iconfinder">
            <a:extLst>
              <a:ext uri="{FF2B5EF4-FFF2-40B4-BE49-F238E27FC236}">
                <a16:creationId xmlns:a16="http://schemas.microsoft.com/office/drawing/2014/main" id="{4ACB5689-A00D-65D3-DC9D-FC8A57B94B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7"/>
          <a:stretch/>
        </p:blipFill>
        <p:spPr bwMode="auto">
          <a:xfrm>
            <a:off x="5898444" y="1628338"/>
            <a:ext cx="754432" cy="61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9B8B85-5898-188E-2A3B-E711098C96A7}"/>
              </a:ext>
            </a:extLst>
          </p:cNvPr>
          <p:cNvCxnSpPr>
            <a:cxnSpLocks/>
            <a:stCxn id="1028" idx="3"/>
            <a:endCxn id="1034" idx="1"/>
          </p:cNvCxnSpPr>
          <p:nvPr/>
        </p:nvCxnSpPr>
        <p:spPr>
          <a:xfrm>
            <a:off x="5447623" y="1935432"/>
            <a:ext cx="450821" cy="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2612E7-14CA-A6AA-A7A9-7FF1290FDA46}"/>
              </a:ext>
            </a:extLst>
          </p:cNvPr>
          <p:cNvSpPr txBox="1"/>
          <p:nvPr/>
        </p:nvSpPr>
        <p:spPr>
          <a:xfrm>
            <a:off x="5764181" y="1220927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pic>
        <p:nvPicPr>
          <p:cNvPr id="1038" name="Picture 14" descr="terraform&quot; Icon - Download for free – Iconduck">
            <a:extLst>
              <a:ext uri="{FF2B5EF4-FFF2-40B4-BE49-F238E27FC236}">
                <a16:creationId xmlns:a16="http://schemas.microsoft.com/office/drawing/2014/main" id="{5CC8CA65-62F7-16DF-CA8E-729786397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13" y="3087674"/>
            <a:ext cx="600395" cy="68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laywright icon - Free Download PNG &amp; SVG | Streamline">
            <a:extLst>
              <a:ext uri="{FF2B5EF4-FFF2-40B4-BE49-F238E27FC236}">
                <a16:creationId xmlns:a16="http://schemas.microsoft.com/office/drawing/2014/main" id="{0E0BD699-002E-169C-8197-0AA77DBDB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37" y="2344508"/>
            <a:ext cx="682016" cy="68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FA5496C-FF0C-FEEB-A77F-81EBBA8785F8}"/>
              </a:ext>
            </a:extLst>
          </p:cNvPr>
          <p:cNvSpPr txBox="1"/>
          <p:nvPr/>
        </p:nvSpPr>
        <p:spPr>
          <a:xfrm>
            <a:off x="657430" y="2932215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Playwright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B7F055-FC1D-A079-FF00-54B9EA6554A6}"/>
              </a:ext>
            </a:extLst>
          </p:cNvPr>
          <p:cNvSpPr txBox="1"/>
          <p:nvPr/>
        </p:nvSpPr>
        <p:spPr>
          <a:xfrm>
            <a:off x="657430" y="2115522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</p:txBody>
      </p:sp>
      <p:pic>
        <p:nvPicPr>
          <p:cNvPr id="1042" name="Picture 18" descr="GitHub Actions SVG and transparent PNG icons | TechIcons">
            <a:extLst>
              <a:ext uri="{FF2B5EF4-FFF2-40B4-BE49-F238E27FC236}">
                <a16:creationId xmlns:a16="http://schemas.microsoft.com/office/drawing/2014/main" id="{F0AB6D14-A7DA-224C-8BDF-126A49D47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72" y="3614398"/>
            <a:ext cx="517805" cy="51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7842FB3-7F63-E19D-0132-8B9C4FEB3782}"/>
              </a:ext>
            </a:extLst>
          </p:cNvPr>
          <p:cNvSpPr txBox="1"/>
          <p:nvPr/>
        </p:nvSpPr>
        <p:spPr>
          <a:xfrm>
            <a:off x="665559" y="4153799"/>
            <a:ext cx="100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Workflow</a:t>
            </a:r>
          </a:p>
        </p:txBody>
      </p:sp>
      <p:pic>
        <p:nvPicPr>
          <p:cNvPr id="1044" name="Picture 20" descr="Auth0&quot; Icon - Download for free – Iconduck">
            <a:extLst>
              <a:ext uri="{FF2B5EF4-FFF2-40B4-BE49-F238E27FC236}">
                <a16:creationId xmlns:a16="http://schemas.microsoft.com/office/drawing/2014/main" id="{0D04FA19-5FDD-C8D9-C547-EBFE8FEB3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659" y="4919166"/>
            <a:ext cx="54525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FC32E8-7872-D3C2-AB4E-62C4964953BE}"/>
              </a:ext>
            </a:extLst>
          </p:cNvPr>
          <p:cNvCxnSpPr>
            <a:cxnSpLocks/>
            <a:stCxn id="1056" idx="3"/>
            <a:endCxn id="1044" idx="1"/>
          </p:cNvCxnSpPr>
          <p:nvPr/>
        </p:nvCxnSpPr>
        <p:spPr>
          <a:xfrm>
            <a:off x="3002815" y="4450177"/>
            <a:ext cx="1513844" cy="773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3558389-AFFC-C272-23BC-D7C892BC93A7}"/>
              </a:ext>
            </a:extLst>
          </p:cNvPr>
          <p:cNvSpPr txBox="1"/>
          <p:nvPr/>
        </p:nvSpPr>
        <p:spPr>
          <a:xfrm>
            <a:off x="4446180" y="4666901"/>
            <a:ext cx="756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Auth0</a:t>
            </a:r>
          </a:p>
        </p:txBody>
      </p:sp>
      <p:pic>
        <p:nvPicPr>
          <p:cNvPr id="1046" name="Picture 22" descr="Twilio SendGrid Logo">
            <a:extLst>
              <a:ext uri="{FF2B5EF4-FFF2-40B4-BE49-F238E27FC236}">
                <a16:creationId xmlns:a16="http://schemas.microsoft.com/office/drawing/2014/main" id="{E5D06890-C51D-017E-2672-61F72F88B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40" y="5833274"/>
            <a:ext cx="572472" cy="57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8B408E-001D-F05D-EBB0-9216E843B68E}"/>
              </a:ext>
            </a:extLst>
          </p:cNvPr>
          <p:cNvCxnSpPr>
            <a:cxnSpLocks/>
            <a:stCxn id="1044" idx="2"/>
            <a:endCxn id="1046" idx="0"/>
          </p:cNvCxnSpPr>
          <p:nvPr/>
        </p:nvCxnSpPr>
        <p:spPr>
          <a:xfrm flipH="1">
            <a:off x="4775676" y="5528766"/>
            <a:ext cx="13610" cy="30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A617A33-B284-9CD1-7D73-892FDCB281C5}"/>
              </a:ext>
            </a:extLst>
          </p:cNvPr>
          <p:cNvSpPr txBox="1"/>
          <p:nvPr/>
        </p:nvSpPr>
        <p:spPr>
          <a:xfrm>
            <a:off x="4195442" y="6386530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SendGrid</a:t>
            </a:r>
          </a:p>
        </p:txBody>
      </p:sp>
      <p:pic>
        <p:nvPicPr>
          <p:cNvPr id="1048" name="Picture 24" descr="Email Icon Blue transparent PNG - StickPNG">
            <a:extLst>
              <a:ext uri="{FF2B5EF4-FFF2-40B4-BE49-F238E27FC236}">
                <a16:creationId xmlns:a16="http://schemas.microsoft.com/office/drawing/2014/main" id="{CBA05949-38D8-2256-66E6-6555EE5A0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891" y="5860607"/>
            <a:ext cx="517805" cy="51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D14797-80EE-DCC4-B370-3B9E2A0E83ED}"/>
              </a:ext>
            </a:extLst>
          </p:cNvPr>
          <p:cNvCxnSpPr>
            <a:cxnSpLocks/>
            <a:stCxn id="1046" idx="3"/>
            <a:endCxn id="1048" idx="1"/>
          </p:cNvCxnSpPr>
          <p:nvPr/>
        </p:nvCxnSpPr>
        <p:spPr>
          <a:xfrm>
            <a:off x="5061912" y="6119510"/>
            <a:ext cx="10419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End-user | Definition">
            <a:extLst>
              <a:ext uri="{FF2B5EF4-FFF2-40B4-BE49-F238E27FC236}">
                <a16:creationId xmlns:a16="http://schemas.microsoft.com/office/drawing/2014/main" id="{0F86FC8B-4A28-8241-4D17-E361290CA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502" y="4995602"/>
            <a:ext cx="354581" cy="46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69BFDCC-C167-A878-9E98-BC92B869633B}"/>
              </a:ext>
            </a:extLst>
          </p:cNvPr>
          <p:cNvCxnSpPr>
            <a:cxnSpLocks/>
            <a:stCxn id="1048" idx="0"/>
            <a:endCxn id="1050" idx="2"/>
          </p:cNvCxnSpPr>
          <p:nvPr/>
        </p:nvCxnSpPr>
        <p:spPr>
          <a:xfrm flipH="1" flipV="1">
            <a:off x="6362793" y="5463944"/>
            <a:ext cx="1" cy="396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91DA162-5227-C815-0AED-446160566AC1}"/>
              </a:ext>
            </a:extLst>
          </p:cNvPr>
          <p:cNvSpPr txBox="1"/>
          <p:nvPr/>
        </p:nvSpPr>
        <p:spPr>
          <a:xfrm>
            <a:off x="5858077" y="4699465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User</a:t>
            </a:r>
          </a:p>
        </p:txBody>
      </p:sp>
      <p:pic>
        <p:nvPicPr>
          <p:cNvPr id="1052" name="Picture 28" descr="Cloudflare SVG and transparent PNG icons | TechIcons">
            <a:extLst>
              <a:ext uri="{FF2B5EF4-FFF2-40B4-BE49-F238E27FC236}">
                <a16:creationId xmlns:a16="http://schemas.microsoft.com/office/drawing/2014/main" id="{5A3F2F3A-AB1E-44C3-A9E0-7872CDB7A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0" b="22055"/>
          <a:stretch/>
        </p:blipFill>
        <p:spPr bwMode="auto">
          <a:xfrm>
            <a:off x="2455347" y="5851245"/>
            <a:ext cx="1009652" cy="54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CD8DA83-A52B-67C3-CF4D-D7292100392A}"/>
              </a:ext>
            </a:extLst>
          </p:cNvPr>
          <p:cNvSpPr txBox="1"/>
          <p:nvPr/>
        </p:nvSpPr>
        <p:spPr>
          <a:xfrm>
            <a:off x="2438400" y="6304930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Cloudflare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D4E4B7-CEFD-1BBD-34D7-A0FD062A4D57}"/>
              </a:ext>
            </a:extLst>
          </p:cNvPr>
          <p:cNvCxnSpPr>
            <a:cxnSpLocks/>
            <a:stCxn id="1052" idx="3"/>
            <a:endCxn id="1046" idx="1"/>
          </p:cNvCxnSpPr>
          <p:nvPr/>
        </p:nvCxnSpPr>
        <p:spPr>
          <a:xfrm flipV="1">
            <a:off x="3464999" y="6119510"/>
            <a:ext cx="1024441" cy="6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4" name="Picture 30" descr="Terraform Generic color lineal-color icon | Freepik">
            <a:extLst>
              <a:ext uri="{FF2B5EF4-FFF2-40B4-BE49-F238E27FC236}">
                <a16:creationId xmlns:a16="http://schemas.microsoft.com/office/drawing/2014/main" id="{6E7C5707-4501-A291-6932-FE1833A77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80" y="4774445"/>
            <a:ext cx="689499" cy="68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B4D3861-000D-77D2-A1DD-C066FC3BA9EB}"/>
              </a:ext>
            </a:extLst>
          </p:cNvPr>
          <p:cNvSpPr txBox="1"/>
          <p:nvPr/>
        </p:nvSpPr>
        <p:spPr>
          <a:xfrm>
            <a:off x="665559" y="5310055"/>
            <a:ext cx="100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Terraform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Script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C719067A-A43E-204C-E676-F5AA951BC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29" y="4108284"/>
            <a:ext cx="683786" cy="68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F66A32E0-DBA3-FDB7-4D42-0DEFB49CA37F}"/>
              </a:ext>
            </a:extLst>
          </p:cNvPr>
          <p:cNvCxnSpPr/>
          <p:nvPr/>
        </p:nvCxnSpPr>
        <p:spPr>
          <a:xfrm>
            <a:off x="476060" y="3308639"/>
            <a:ext cx="13721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875664C3-BA4F-E134-8A6B-0C82306A02B8}"/>
              </a:ext>
            </a:extLst>
          </p:cNvPr>
          <p:cNvSpPr txBox="1"/>
          <p:nvPr/>
        </p:nvSpPr>
        <p:spPr>
          <a:xfrm>
            <a:off x="2216658" y="4677019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Shell</a:t>
            </a: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8223D2E7-6D3D-DAA8-0516-634BE9191A80}"/>
              </a:ext>
            </a:extLst>
          </p:cNvPr>
          <p:cNvCxnSpPr>
            <a:cxnSpLocks/>
            <a:stCxn id="1032" idx="2"/>
            <a:endCxn id="1056" idx="0"/>
          </p:cNvCxnSpPr>
          <p:nvPr/>
        </p:nvCxnSpPr>
        <p:spPr>
          <a:xfrm flipH="1">
            <a:off x="2660922" y="2172795"/>
            <a:ext cx="9507" cy="1935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640D9D03-2B5C-5DEC-EE91-6D870C422BDA}"/>
              </a:ext>
            </a:extLst>
          </p:cNvPr>
          <p:cNvCxnSpPr>
            <a:cxnSpLocks/>
            <a:stCxn id="1056" idx="3"/>
            <a:endCxn id="1038" idx="1"/>
          </p:cNvCxnSpPr>
          <p:nvPr/>
        </p:nvCxnSpPr>
        <p:spPr>
          <a:xfrm flipV="1">
            <a:off x="3002815" y="3428682"/>
            <a:ext cx="1530898" cy="1021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8" name="TextBox 1057">
            <a:extLst>
              <a:ext uri="{FF2B5EF4-FFF2-40B4-BE49-F238E27FC236}">
                <a16:creationId xmlns:a16="http://schemas.microsoft.com/office/drawing/2014/main" id="{28B36C56-EA83-23C0-7FEC-FF76E98069F1}"/>
              </a:ext>
            </a:extLst>
          </p:cNvPr>
          <p:cNvSpPr txBox="1"/>
          <p:nvPr/>
        </p:nvSpPr>
        <p:spPr>
          <a:xfrm>
            <a:off x="4322466" y="2800318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Terraform</a:t>
            </a:r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0C85B7E7-F35F-560A-DC4F-2CA61190A912}"/>
              </a:ext>
            </a:extLst>
          </p:cNvPr>
          <p:cNvCxnSpPr>
            <a:cxnSpLocks/>
            <a:stCxn id="1038" idx="3"/>
            <a:endCxn id="1062" idx="1"/>
          </p:cNvCxnSpPr>
          <p:nvPr/>
        </p:nvCxnSpPr>
        <p:spPr>
          <a:xfrm flipV="1">
            <a:off x="5134108" y="3426577"/>
            <a:ext cx="664504" cy="2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4" name="Picture 34" descr="S3 Bucket with Objects | AWS Storage">
            <a:extLst>
              <a:ext uri="{FF2B5EF4-FFF2-40B4-BE49-F238E27FC236}">
                <a16:creationId xmlns:a16="http://schemas.microsoft.com/office/drawing/2014/main" id="{A5A4A68B-8011-4642-F2BC-15481AE36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445" y="3186574"/>
            <a:ext cx="572109" cy="57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" name="TextBox 1064">
            <a:extLst>
              <a:ext uri="{FF2B5EF4-FFF2-40B4-BE49-F238E27FC236}">
                <a16:creationId xmlns:a16="http://schemas.microsoft.com/office/drawing/2014/main" id="{342520CE-ED39-0C9D-DFDF-5365D256DCE4}"/>
              </a:ext>
            </a:extLst>
          </p:cNvPr>
          <p:cNvSpPr txBox="1"/>
          <p:nvPr/>
        </p:nvSpPr>
        <p:spPr>
          <a:xfrm>
            <a:off x="7805077" y="3712612"/>
            <a:ext cx="418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S3</a:t>
            </a:r>
          </a:p>
        </p:txBody>
      </p:sp>
      <p:pic>
        <p:nvPicPr>
          <p:cNvPr id="1066" name="Picture 36" descr="5 New Features in AWS Fargate Version 1.4 | Logicata">
            <a:extLst>
              <a:ext uri="{FF2B5EF4-FFF2-40B4-BE49-F238E27FC236}">
                <a16:creationId xmlns:a16="http://schemas.microsoft.com/office/drawing/2014/main" id="{91F03A5F-AEBE-7725-00D8-332651B9C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616" y="3200290"/>
            <a:ext cx="532391" cy="53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5BA1E7F6-046C-11AD-6215-9EC01E14C1D2}"/>
              </a:ext>
            </a:extLst>
          </p:cNvPr>
          <p:cNvSpPr txBox="1"/>
          <p:nvPr/>
        </p:nvSpPr>
        <p:spPr>
          <a:xfrm>
            <a:off x="6492432" y="3725993"/>
            <a:ext cx="123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ECS Fargate</a:t>
            </a:r>
          </a:p>
        </p:txBody>
      </p:sp>
      <p:pic>
        <p:nvPicPr>
          <p:cNvPr id="1068" name="Picture 38" descr="AWS CloudWatch Logs">
            <a:extLst>
              <a:ext uri="{FF2B5EF4-FFF2-40B4-BE49-F238E27FC236}">
                <a16:creationId xmlns:a16="http://schemas.microsoft.com/office/drawing/2014/main" id="{DD6F94E4-68A2-2931-22E1-F009F7229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759" y="3178658"/>
            <a:ext cx="532391" cy="53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" name="TextBox 1068">
            <a:extLst>
              <a:ext uri="{FF2B5EF4-FFF2-40B4-BE49-F238E27FC236}">
                <a16:creationId xmlns:a16="http://schemas.microsoft.com/office/drawing/2014/main" id="{E49CA972-1D65-1B94-3DAD-6572F6E65EDF}"/>
              </a:ext>
            </a:extLst>
          </p:cNvPr>
          <p:cNvSpPr txBox="1"/>
          <p:nvPr/>
        </p:nvSpPr>
        <p:spPr>
          <a:xfrm>
            <a:off x="9357580" y="3698466"/>
            <a:ext cx="123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CloudWatch</a:t>
            </a:r>
          </a:p>
        </p:txBody>
      </p:sp>
      <p:pic>
        <p:nvPicPr>
          <p:cNvPr id="1070" name="Picture 12" descr="Amazon ECR | AWS Compute">
            <a:extLst>
              <a:ext uri="{FF2B5EF4-FFF2-40B4-BE49-F238E27FC236}">
                <a16:creationId xmlns:a16="http://schemas.microsoft.com/office/drawing/2014/main" id="{A859DE0B-A0FA-C1DE-3F64-105B6F554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457" y="3191260"/>
            <a:ext cx="543520" cy="54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8A655825-CEB7-4CD8-6121-6FBCFFBD6AED}"/>
              </a:ext>
            </a:extLst>
          </p:cNvPr>
          <p:cNvSpPr txBox="1"/>
          <p:nvPr/>
        </p:nvSpPr>
        <p:spPr>
          <a:xfrm>
            <a:off x="5994306" y="3730888"/>
            <a:ext cx="54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ECR</a:t>
            </a:r>
          </a:p>
        </p:txBody>
      </p:sp>
      <p:pic>
        <p:nvPicPr>
          <p:cNvPr id="1075" name="Picture 1074">
            <a:extLst>
              <a:ext uri="{FF2B5EF4-FFF2-40B4-BE49-F238E27FC236}">
                <a16:creationId xmlns:a16="http://schemas.microsoft.com/office/drawing/2014/main" id="{51F88A84-9CB5-CEDA-87AF-DDEB9D3AB0DB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 l="11468" t="6564" r="7282" b="7650"/>
          <a:stretch/>
        </p:blipFill>
        <p:spPr>
          <a:xfrm>
            <a:off x="8762603" y="3169440"/>
            <a:ext cx="483659" cy="510656"/>
          </a:xfrm>
          <a:prstGeom prst="rect">
            <a:avLst/>
          </a:prstGeom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id="{2B76E141-7BB3-0306-ED1A-2B4E940C00A4}"/>
              </a:ext>
            </a:extLst>
          </p:cNvPr>
          <p:cNvSpPr txBox="1"/>
          <p:nvPr/>
        </p:nvSpPr>
        <p:spPr>
          <a:xfrm>
            <a:off x="8441447" y="3684874"/>
            <a:ext cx="112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EventBridge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211F2636-5CF8-9F71-85B1-9E8E6005FB4B}"/>
              </a:ext>
            </a:extLst>
          </p:cNvPr>
          <p:cNvSpPr txBox="1"/>
          <p:nvPr/>
        </p:nvSpPr>
        <p:spPr>
          <a:xfrm>
            <a:off x="6010907" y="6359463"/>
            <a:ext cx="719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</a:t>
            </a:r>
          </a:p>
        </p:txBody>
      </p:sp>
      <p:cxnSp>
        <p:nvCxnSpPr>
          <p:cNvPr id="1102" name="Straight Arrow Connector 1101">
            <a:extLst>
              <a:ext uri="{FF2B5EF4-FFF2-40B4-BE49-F238E27FC236}">
                <a16:creationId xmlns:a16="http://schemas.microsoft.com/office/drawing/2014/main" id="{6A418D31-8B3E-3FA4-A283-6368E004E6CA}"/>
              </a:ext>
            </a:extLst>
          </p:cNvPr>
          <p:cNvCxnSpPr>
            <a:cxnSpLocks/>
            <a:stCxn id="1050" idx="1"/>
            <a:endCxn id="1044" idx="3"/>
          </p:cNvCxnSpPr>
          <p:nvPr/>
        </p:nvCxnSpPr>
        <p:spPr>
          <a:xfrm flipH="1" flipV="1">
            <a:off x="5061912" y="5223966"/>
            <a:ext cx="1123590" cy="5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AC7F8AAB-CC8F-E188-7116-B4E4ECF338E4}"/>
              </a:ext>
            </a:extLst>
          </p:cNvPr>
          <p:cNvGrpSpPr/>
          <p:nvPr/>
        </p:nvGrpSpPr>
        <p:grpSpPr>
          <a:xfrm>
            <a:off x="10930763" y="4932383"/>
            <a:ext cx="685038" cy="782983"/>
            <a:chOff x="10592562" y="765594"/>
            <a:chExt cx="685038" cy="782983"/>
          </a:xfrm>
        </p:grpSpPr>
        <p:pic>
          <p:nvPicPr>
            <p:cNvPr id="1105" name="Picture 44">
              <a:extLst>
                <a:ext uri="{FF2B5EF4-FFF2-40B4-BE49-F238E27FC236}">
                  <a16:creationId xmlns:a16="http://schemas.microsoft.com/office/drawing/2014/main" id="{91EDD819-398A-16E4-A9A3-0378056913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0" y="765594"/>
              <a:ext cx="534162" cy="475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6" name="TextBox 1105">
              <a:extLst>
                <a:ext uri="{FF2B5EF4-FFF2-40B4-BE49-F238E27FC236}">
                  <a16:creationId xmlns:a16="http://schemas.microsoft.com/office/drawing/2014/main" id="{612DEB5E-227E-C669-694F-88F0AFB3B96A}"/>
                </a:ext>
              </a:extLst>
            </p:cNvPr>
            <p:cNvSpPr txBox="1"/>
            <p:nvPr/>
          </p:nvSpPr>
          <p:spPr>
            <a:xfrm>
              <a:off x="10592562" y="1240800"/>
              <a:ext cx="685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React</a:t>
              </a:r>
            </a:p>
          </p:txBody>
        </p:sp>
      </p:grpSp>
      <p:grpSp>
        <p:nvGrpSpPr>
          <p:cNvPr id="1108" name="Group 1107">
            <a:extLst>
              <a:ext uri="{FF2B5EF4-FFF2-40B4-BE49-F238E27FC236}">
                <a16:creationId xmlns:a16="http://schemas.microsoft.com/office/drawing/2014/main" id="{A01032CF-BFDE-FDB0-42A5-22AFBFB37ABF}"/>
              </a:ext>
            </a:extLst>
          </p:cNvPr>
          <p:cNvGrpSpPr/>
          <p:nvPr/>
        </p:nvGrpSpPr>
        <p:grpSpPr>
          <a:xfrm>
            <a:off x="8023766" y="1136748"/>
            <a:ext cx="979714" cy="1065384"/>
            <a:chOff x="8650522" y="4178692"/>
            <a:chExt cx="979714" cy="1065384"/>
          </a:xfrm>
        </p:grpSpPr>
        <p:pic>
          <p:nvPicPr>
            <p:cNvPr id="1082" name="Picture 1081">
              <a:extLst>
                <a:ext uri="{FF2B5EF4-FFF2-40B4-BE49-F238E27FC236}">
                  <a16:creationId xmlns:a16="http://schemas.microsoft.com/office/drawing/2014/main" id="{A2E358A8-8CF1-0990-30FE-1D908063D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8834484" y="4690357"/>
              <a:ext cx="553719" cy="553719"/>
            </a:xfrm>
            <a:prstGeom prst="rect">
              <a:avLst/>
            </a:prstGeom>
          </p:spPr>
        </p:pic>
        <p:sp>
          <p:nvSpPr>
            <p:cNvPr id="1107" name="TextBox 1106">
              <a:extLst>
                <a:ext uri="{FF2B5EF4-FFF2-40B4-BE49-F238E27FC236}">
                  <a16:creationId xmlns:a16="http://schemas.microsoft.com/office/drawing/2014/main" id="{5FE93189-4C3C-A77C-8DF4-9995119C11AE}"/>
                </a:ext>
              </a:extLst>
            </p:cNvPr>
            <p:cNvSpPr txBox="1"/>
            <p:nvPr/>
          </p:nvSpPr>
          <p:spPr>
            <a:xfrm>
              <a:off x="8650522" y="4178692"/>
              <a:ext cx="9797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Secrets Manager</a:t>
              </a:r>
            </a:p>
          </p:txBody>
        </p:sp>
      </p:grpSp>
      <p:pic>
        <p:nvPicPr>
          <p:cNvPr id="1110" name="Picture 46" descr="aws iam&quot; Icon - Download for free – Iconduck">
            <a:extLst>
              <a:ext uri="{FF2B5EF4-FFF2-40B4-BE49-F238E27FC236}">
                <a16:creationId xmlns:a16="http://schemas.microsoft.com/office/drawing/2014/main" id="{BC7AC40B-F873-8A87-7805-F3C491BA7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585" y="3200290"/>
            <a:ext cx="302540" cy="57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1" name="TextBox 1110">
            <a:extLst>
              <a:ext uri="{FF2B5EF4-FFF2-40B4-BE49-F238E27FC236}">
                <a16:creationId xmlns:a16="http://schemas.microsoft.com/office/drawing/2014/main" id="{CF3BE239-3FAE-D4A1-C560-60F20C48C02C}"/>
              </a:ext>
            </a:extLst>
          </p:cNvPr>
          <p:cNvSpPr txBox="1"/>
          <p:nvPr/>
        </p:nvSpPr>
        <p:spPr>
          <a:xfrm>
            <a:off x="10514987" y="3725976"/>
            <a:ext cx="54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IAM</a:t>
            </a:r>
          </a:p>
        </p:txBody>
      </p:sp>
      <p:pic>
        <p:nvPicPr>
          <p:cNvPr id="1113" name="Picture 48" descr="aws cloudfront&quot; Icon - Download for free – Iconduck">
            <a:extLst>
              <a:ext uri="{FF2B5EF4-FFF2-40B4-BE49-F238E27FC236}">
                <a16:creationId xmlns:a16="http://schemas.microsoft.com/office/drawing/2014/main" id="{17DE3BBB-6651-E7EB-5A4E-3DF87755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012" y="4940704"/>
            <a:ext cx="440320" cy="52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4" name="TextBox 1113">
            <a:extLst>
              <a:ext uri="{FF2B5EF4-FFF2-40B4-BE49-F238E27FC236}">
                <a16:creationId xmlns:a16="http://schemas.microsoft.com/office/drawing/2014/main" id="{514D7E93-E2E4-7E2A-0814-07C3B17C9C48}"/>
              </a:ext>
            </a:extLst>
          </p:cNvPr>
          <p:cNvSpPr txBox="1"/>
          <p:nvPr/>
        </p:nvSpPr>
        <p:spPr>
          <a:xfrm>
            <a:off x="7472363" y="5512296"/>
            <a:ext cx="1085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CloudFront</a:t>
            </a:r>
          </a:p>
        </p:txBody>
      </p:sp>
      <p:grpSp>
        <p:nvGrpSpPr>
          <p:cNvPr id="1120" name="Group 1119">
            <a:extLst>
              <a:ext uri="{FF2B5EF4-FFF2-40B4-BE49-F238E27FC236}">
                <a16:creationId xmlns:a16="http://schemas.microsoft.com/office/drawing/2014/main" id="{21C6316C-804B-1DAF-2EF1-B6FEE661348D}"/>
              </a:ext>
            </a:extLst>
          </p:cNvPr>
          <p:cNvGrpSpPr/>
          <p:nvPr/>
        </p:nvGrpSpPr>
        <p:grpSpPr>
          <a:xfrm>
            <a:off x="10070833" y="4909953"/>
            <a:ext cx="685038" cy="849837"/>
            <a:chOff x="10571369" y="1827248"/>
            <a:chExt cx="685038" cy="849837"/>
          </a:xfrm>
        </p:grpSpPr>
        <p:pic>
          <p:nvPicPr>
            <p:cNvPr id="1116" name="Picture 52" descr="Node.js Explained - A beginner guide">
              <a:extLst>
                <a:ext uri="{FF2B5EF4-FFF2-40B4-BE49-F238E27FC236}">
                  <a16:creationId xmlns:a16="http://schemas.microsoft.com/office/drawing/2014/main" id="{ADC8EEB8-548F-D655-9394-05BA04719A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5614" y="1827248"/>
              <a:ext cx="576548" cy="576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7" name="TextBox 1116">
              <a:extLst>
                <a:ext uri="{FF2B5EF4-FFF2-40B4-BE49-F238E27FC236}">
                  <a16:creationId xmlns:a16="http://schemas.microsoft.com/office/drawing/2014/main" id="{BC9BDCD6-410A-D733-A35B-44A0545D38FB}"/>
                </a:ext>
              </a:extLst>
            </p:cNvPr>
            <p:cNvSpPr txBox="1"/>
            <p:nvPr/>
          </p:nvSpPr>
          <p:spPr>
            <a:xfrm>
              <a:off x="10571369" y="2369308"/>
              <a:ext cx="685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npm</a:t>
              </a:r>
            </a:p>
          </p:txBody>
        </p:sp>
      </p:grpSp>
      <p:cxnSp>
        <p:nvCxnSpPr>
          <p:cNvPr id="1122" name="Straight Arrow Connector 1121">
            <a:extLst>
              <a:ext uri="{FF2B5EF4-FFF2-40B4-BE49-F238E27FC236}">
                <a16:creationId xmlns:a16="http://schemas.microsoft.com/office/drawing/2014/main" id="{3CEAC7BB-B5BD-B9E9-C9E7-4F3D6B91BCD2}"/>
              </a:ext>
            </a:extLst>
          </p:cNvPr>
          <p:cNvCxnSpPr>
            <a:cxnSpLocks/>
            <a:stCxn id="1050" idx="3"/>
            <a:endCxn id="1113" idx="1"/>
          </p:cNvCxnSpPr>
          <p:nvPr/>
        </p:nvCxnSpPr>
        <p:spPr>
          <a:xfrm flipV="1">
            <a:off x="6540083" y="5205337"/>
            <a:ext cx="1262929" cy="244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5" name="Straight Arrow Connector 1124">
            <a:extLst>
              <a:ext uri="{FF2B5EF4-FFF2-40B4-BE49-F238E27FC236}">
                <a16:creationId xmlns:a16="http://schemas.microsoft.com/office/drawing/2014/main" id="{9A7F40B9-0007-C8D4-73E7-FCFCE67C7E8E}"/>
              </a:ext>
            </a:extLst>
          </p:cNvPr>
          <p:cNvCxnSpPr>
            <a:cxnSpLocks/>
            <a:stCxn id="46" idx="1"/>
            <a:endCxn id="1113" idx="3"/>
          </p:cNvCxnSpPr>
          <p:nvPr/>
        </p:nvCxnSpPr>
        <p:spPr>
          <a:xfrm flipH="1">
            <a:off x="8243332" y="5205337"/>
            <a:ext cx="537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Arrow Connector 1127">
            <a:extLst>
              <a:ext uri="{FF2B5EF4-FFF2-40B4-BE49-F238E27FC236}">
                <a16:creationId xmlns:a16="http://schemas.microsoft.com/office/drawing/2014/main" id="{25430C94-691E-E660-E25D-93B75E5A1EAD}"/>
              </a:ext>
            </a:extLst>
          </p:cNvPr>
          <p:cNvCxnSpPr>
            <a:cxnSpLocks/>
            <a:stCxn id="1034" idx="2"/>
            <a:endCxn id="1070" idx="0"/>
          </p:cNvCxnSpPr>
          <p:nvPr/>
        </p:nvCxnSpPr>
        <p:spPr>
          <a:xfrm flipH="1">
            <a:off x="6270217" y="2243298"/>
            <a:ext cx="5443" cy="947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0" name="Straight Arrow Connector 1139">
            <a:extLst>
              <a:ext uri="{FF2B5EF4-FFF2-40B4-BE49-F238E27FC236}">
                <a16:creationId xmlns:a16="http://schemas.microsoft.com/office/drawing/2014/main" id="{BB96F0AD-C4E5-8115-4974-ED35B4858997}"/>
              </a:ext>
            </a:extLst>
          </p:cNvPr>
          <p:cNvCxnSpPr>
            <a:cxnSpLocks/>
            <a:stCxn id="1065" idx="2"/>
            <a:endCxn id="1113" idx="0"/>
          </p:cNvCxnSpPr>
          <p:nvPr/>
        </p:nvCxnSpPr>
        <p:spPr>
          <a:xfrm>
            <a:off x="8014195" y="4020389"/>
            <a:ext cx="8977" cy="920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6BE93ABE-088E-1970-28C1-D25CB2EACA31}"/>
              </a:ext>
            </a:extLst>
          </p:cNvPr>
          <p:cNvCxnSpPr>
            <a:cxnSpLocks/>
            <a:stCxn id="1082" idx="2"/>
            <a:endCxn id="1062" idx="0"/>
          </p:cNvCxnSpPr>
          <p:nvPr/>
        </p:nvCxnSpPr>
        <p:spPr>
          <a:xfrm flipH="1">
            <a:off x="8480994" y="2202132"/>
            <a:ext cx="3594" cy="464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4" name="TextBox 1153">
            <a:extLst>
              <a:ext uri="{FF2B5EF4-FFF2-40B4-BE49-F238E27FC236}">
                <a16:creationId xmlns:a16="http://schemas.microsoft.com/office/drawing/2014/main" id="{B8F862DB-615A-3B92-AA08-1632D31153BA}"/>
              </a:ext>
            </a:extLst>
          </p:cNvPr>
          <p:cNvSpPr txBox="1"/>
          <p:nvPr/>
        </p:nvSpPr>
        <p:spPr>
          <a:xfrm>
            <a:off x="228600" y="228600"/>
            <a:ext cx="11628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Lindblad Available Cruise Finder &amp; Viewer – Solution Architecture</a:t>
            </a:r>
          </a:p>
        </p:txBody>
      </p:sp>
      <p:cxnSp>
        <p:nvCxnSpPr>
          <p:cNvPr id="1156" name="Straight Arrow Connector 1155">
            <a:extLst>
              <a:ext uri="{FF2B5EF4-FFF2-40B4-BE49-F238E27FC236}">
                <a16:creationId xmlns:a16="http://schemas.microsoft.com/office/drawing/2014/main" id="{34FA0BC5-96FC-A498-6746-448AE0E36A23}"/>
              </a:ext>
            </a:extLst>
          </p:cNvPr>
          <p:cNvCxnSpPr>
            <a:cxnSpLocks/>
            <a:endCxn id="1056" idx="1"/>
          </p:cNvCxnSpPr>
          <p:nvPr/>
        </p:nvCxnSpPr>
        <p:spPr>
          <a:xfrm>
            <a:off x="1860804" y="4450177"/>
            <a:ext cx="458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5D0CD4-DB14-E3B0-45F6-A761F03AAE0B}"/>
              </a:ext>
            </a:extLst>
          </p:cNvPr>
          <p:cNvSpPr/>
          <p:nvPr/>
        </p:nvSpPr>
        <p:spPr>
          <a:xfrm>
            <a:off x="3505200" y="838200"/>
            <a:ext cx="3331882" cy="1519153"/>
          </a:xfrm>
          <a:prstGeom prst="roundRect">
            <a:avLst>
              <a:gd name="adj" fmla="val 9409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2AD8ADB-14CD-711A-6C9F-6B3A01E84F77}"/>
              </a:ext>
            </a:extLst>
          </p:cNvPr>
          <p:cNvSpPr/>
          <p:nvPr/>
        </p:nvSpPr>
        <p:spPr>
          <a:xfrm>
            <a:off x="3984892" y="4427364"/>
            <a:ext cx="3127484" cy="2327684"/>
          </a:xfrm>
          <a:prstGeom prst="roundRect">
            <a:avLst>
              <a:gd name="adj" fmla="val 312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Management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B7A95B-81D7-073F-B7BE-B7D766A0FEA2}"/>
              </a:ext>
            </a:extLst>
          </p:cNvPr>
          <p:cNvCxnSpPr>
            <a:cxnSpLocks/>
            <a:stCxn id="1070" idx="3"/>
            <a:endCxn id="1066" idx="1"/>
          </p:cNvCxnSpPr>
          <p:nvPr/>
        </p:nvCxnSpPr>
        <p:spPr>
          <a:xfrm>
            <a:off x="6541977" y="3463020"/>
            <a:ext cx="289639" cy="3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57AD5D-E6CC-CEA9-6D9A-21975AFE97F6}"/>
              </a:ext>
            </a:extLst>
          </p:cNvPr>
          <p:cNvCxnSpPr>
            <a:cxnSpLocks/>
            <a:stCxn id="1066" idx="3"/>
            <a:endCxn id="1064" idx="1"/>
          </p:cNvCxnSpPr>
          <p:nvPr/>
        </p:nvCxnSpPr>
        <p:spPr>
          <a:xfrm>
            <a:off x="7364007" y="3466486"/>
            <a:ext cx="349438" cy="6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32">
            <a:extLst>
              <a:ext uri="{FF2B5EF4-FFF2-40B4-BE49-F238E27FC236}">
                <a16:creationId xmlns:a16="http://schemas.microsoft.com/office/drawing/2014/main" id="{5297EF34-E4E6-8BE4-49E1-55F84701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581" y="4863444"/>
            <a:ext cx="683786" cy="68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ECB2264-BC7C-88CE-4950-82AB3238D503}"/>
              </a:ext>
            </a:extLst>
          </p:cNvPr>
          <p:cNvSpPr txBox="1"/>
          <p:nvPr/>
        </p:nvSpPr>
        <p:spPr>
          <a:xfrm>
            <a:off x="8678210" y="5432179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Shell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E8C71A4-1848-F92C-C302-206B06A10C75}"/>
              </a:ext>
            </a:extLst>
          </p:cNvPr>
          <p:cNvCxnSpPr>
            <a:cxnSpLocks/>
            <a:stCxn id="1116" idx="1"/>
            <a:endCxn id="46" idx="3"/>
          </p:cNvCxnSpPr>
          <p:nvPr/>
        </p:nvCxnSpPr>
        <p:spPr>
          <a:xfrm flipH="1">
            <a:off x="9464367" y="5198227"/>
            <a:ext cx="660711" cy="7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E080E3A-6903-0A09-D550-6A796242293E}"/>
              </a:ext>
            </a:extLst>
          </p:cNvPr>
          <p:cNvCxnSpPr>
            <a:cxnSpLocks/>
            <a:stCxn id="1114" idx="2"/>
          </p:cNvCxnSpPr>
          <p:nvPr/>
        </p:nvCxnSpPr>
        <p:spPr>
          <a:xfrm rot="5400000">
            <a:off x="7294096" y="5638354"/>
            <a:ext cx="539390" cy="90282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83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D9538-5132-3C41-E1C9-E51CA0C71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Programming Language icon SVG Vector &amp; PNG Free Download | UXWing">
            <a:extLst>
              <a:ext uri="{FF2B5EF4-FFF2-40B4-BE49-F238E27FC236}">
                <a16:creationId xmlns:a16="http://schemas.microsoft.com/office/drawing/2014/main" id="{1CE46F1D-049E-7362-5F6E-8698F1A2E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79176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ction (Branding Logo For Github Actions) · GitHub">
            <a:extLst>
              <a:ext uri="{FF2B5EF4-FFF2-40B4-BE49-F238E27FC236}">
                <a16:creationId xmlns:a16="http://schemas.microsoft.com/office/drawing/2014/main" id="{75D5BD41-0E53-642C-E5A9-25FCC94E9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766" y="1277125"/>
            <a:ext cx="352312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18C347-C4D7-FA14-5D89-B0BA89299321}"/>
              </a:ext>
            </a:extLst>
          </p:cNvPr>
          <p:cNvSpPr txBox="1"/>
          <p:nvPr/>
        </p:nvSpPr>
        <p:spPr>
          <a:xfrm>
            <a:off x="9696445" y="1630325"/>
            <a:ext cx="534281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GitHub Actions</a:t>
            </a:r>
          </a:p>
        </p:txBody>
      </p:sp>
      <p:pic>
        <p:nvPicPr>
          <p:cNvPr id="1030" name="Picture 6" descr="Github Logo - Free social media icons">
            <a:extLst>
              <a:ext uri="{FF2B5EF4-FFF2-40B4-BE49-F238E27FC236}">
                <a16:creationId xmlns:a16="http://schemas.microsoft.com/office/drawing/2014/main" id="{11508580-6F14-97A9-921D-975F5292F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871" y="1277125"/>
            <a:ext cx="352751" cy="38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723CFA-8C50-F835-0C0D-FCAFBF299D10}"/>
              </a:ext>
            </a:extLst>
          </p:cNvPr>
          <p:cNvSpPr txBox="1"/>
          <p:nvPr/>
        </p:nvSpPr>
        <p:spPr>
          <a:xfrm>
            <a:off x="6880048" y="1593058"/>
            <a:ext cx="666599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GitHub Repo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089EAB-16DC-49B9-5B4D-A60D3989B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281" y="1279176"/>
            <a:ext cx="352067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EAFA67-CBBE-7647-6B77-0AF427E25832}"/>
              </a:ext>
            </a:extLst>
          </p:cNvPr>
          <p:cNvSpPr txBox="1"/>
          <p:nvPr/>
        </p:nvSpPr>
        <p:spPr>
          <a:xfrm>
            <a:off x="1232710" y="1589049"/>
            <a:ext cx="450473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VS Code</a:t>
            </a:r>
          </a:p>
        </p:txBody>
      </p:sp>
      <p:pic>
        <p:nvPicPr>
          <p:cNvPr id="1034" name="Picture 10" descr="Docker, logo, logos icon - Free download on Iconfinder">
            <a:extLst>
              <a:ext uri="{FF2B5EF4-FFF2-40B4-BE49-F238E27FC236}">
                <a16:creationId xmlns:a16="http://schemas.microsoft.com/office/drawing/2014/main" id="{EFAE52B6-4518-295E-A332-B53EEA7362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7"/>
          <a:stretch/>
        </p:blipFill>
        <p:spPr bwMode="auto">
          <a:xfrm>
            <a:off x="10529596" y="1220310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163803C-C95A-A853-F304-E1A38372D05C}"/>
              </a:ext>
            </a:extLst>
          </p:cNvPr>
          <p:cNvSpPr txBox="1"/>
          <p:nvPr/>
        </p:nvSpPr>
        <p:spPr>
          <a:xfrm>
            <a:off x="10439389" y="1589048"/>
            <a:ext cx="534281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Docker</a:t>
            </a:r>
          </a:p>
          <a:p>
            <a:r>
              <a:rPr lang="en-US" dirty="0"/>
              <a:t>Build</a:t>
            </a:r>
          </a:p>
        </p:txBody>
      </p:sp>
      <p:pic>
        <p:nvPicPr>
          <p:cNvPr id="1038" name="Picture 14" descr="terraform&quot; Icon - Download for free – Iconduck">
            <a:extLst>
              <a:ext uri="{FF2B5EF4-FFF2-40B4-BE49-F238E27FC236}">
                <a16:creationId xmlns:a16="http://schemas.microsoft.com/office/drawing/2014/main" id="{FB992BEA-AF8E-5130-BA23-B7F3633C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421" y="1279176"/>
            <a:ext cx="352751" cy="37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laywright icon - Free Download PNG &amp; SVG | Streamline">
            <a:extLst>
              <a:ext uri="{FF2B5EF4-FFF2-40B4-BE49-F238E27FC236}">
                <a16:creationId xmlns:a16="http://schemas.microsoft.com/office/drawing/2014/main" id="{CB0DB4A2-6DFC-8CB5-727C-365715511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682" y="1277125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25E0026-5169-2F34-C128-68DE7C887F96}"/>
              </a:ext>
            </a:extLst>
          </p:cNvPr>
          <p:cNvSpPr txBox="1"/>
          <p:nvPr/>
        </p:nvSpPr>
        <p:spPr>
          <a:xfrm>
            <a:off x="8167079" y="1539999"/>
            <a:ext cx="595955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Playwright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39930B-E3E9-74DD-FA55-C211610BE3BB}"/>
              </a:ext>
            </a:extLst>
          </p:cNvPr>
          <p:cNvSpPr txBox="1"/>
          <p:nvPr/>
        </p:nvSpPr>
        <p:spPr>
          <a:xfrm>
            <a:off x="541862" y="1589050"/>
            <a:ext cx="488225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</p:txBody>
      </p:sp>
      <p:pic>
        <p:nvPicPr>
          <p:cNvPr id="1042" name="Picture 18" descr="GitHub Actions SVG and transparent PNG icons | TechIcons">
            <a:extLst>
              <a:ext uri="{FF2B5EF4-FFF2-40B4-BE49-F238E27FC236}">
                <a16:creationId xmlns:a16="http://schemas.microsoft.com/office/drawing/2014/main" id="{459C6454-92B6-2A68-69C0-33B638418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776" y="1326923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3DF5376-215F-BF2B-B974-ED694F8ED020}"/>
              </a:ext>
            </a:extLst>
          </p:cNvPr>
          <p:cNvSpPr txBox="1"/>
          <p:nvPr/>
        </p:nvSpPr>
        <p:spPr>
          <a:xfrm>
            <a:off x="8870320" y="1630325"/>
            <a:ext cx="617462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GitHub Workflow</a:t>
            </a:r>
          </a:p>
        </p:txBody>
      </p:sp>
      <p:pic>
        <p:nvPicPr>
          <p:cNvPr id="1044" name="Picture 20" descr="Auth0&quot; Icon - Download for free – Iconduck">
            <a:extLst>
              <a:ext uri="{FF2B5EF4-FFF2-40B4-BE49-F238E27FC236}">
                <a16:creationId xmlns:a16="http://schemas.microsoft.com/office/drawing/2014/main" id="{EB9C5265-C121-2934-552F-01EFBE2F1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37478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9F6630A-0778-9411-4D69-E4875D9F92E9}"/>
              </a:ext>
            </a:extLst>
          </p:cNvPr>
          <p:cNvSpPr txBox="1"/>
          <p:nvPr/>
        </p:nvSpPr>
        <p:spPr>
          <a:xfrm>
            <a:off x="553695" y="3006985"/>
            <a:ext cx="476392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Auth0</a:t>
            </a:r>
          </a:p>
        </p:txBody>
      </p:sp>
      <p:pic>
        <p:nvPicPr>
          <p:cNvPr id="1046" name="Picture 22" descr="Twilio SendGrid Logo">
            <a:extLst>
              <a:ext uri="{FF2B5EF4-FFF2-40B4-BE49-F238E27FC236}">
                <a16:creationId xmlns:a16="http://schemas.microsoft.com/office/drawing/2014/main" id="{77D0292E-1735-FD2B-60AF-9277DD726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570" y="2637478"/>
            <a:ext cx="352751" cy="36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9A0EB29-8AD0-2ACD-A0D4-03979A0051C4}"/>
              </a:ext>
            </a:extLst>
          </p:cNvPr>
          <p:cNvSpPr txBox="1"/>
          <p:nvPr/>
        </p:nvSpPr>
        <p:spPr>
          <a:xfrm>
            <a:off x="1161835" y="3004017"/>
            <a:ext cx="528958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SendGrid</a:t>
            </a:r>
          </a:p>
        </p:txBody>
      </p:sp>
      <p:pic>
        <p:nvPicPr>
          <p:cNvPr id="1048" name="Picture 24" descr="Email Icon Blue transparent PNG - StickPNG">
            <a:extLst>
              <a:ext uri="{FF2B5EF4-FFF2-40B4-BE49-F238E27FC236}">
                <a16:creationId xmlns:a16="http://schemas.microsoft.com/office/drawing/2014/main" id="{42367507-96B2-E8AA-8E82-39D22E47D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719" y="2630574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End-user | Definition">
            <a:extLst>
              <a:ext uri="{FF2B5EF4-FFF2-40B4-BE49-F238E27FC236}">
                <a16:creationId xmlns:a16="http://schemas.microsoft.com/office/drawing/2014/main" id="{65596FA5-56AA-240B-7D82-E55B598CA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51" y="2637478"/>
            <a:ext cx="256850" cy="38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57AAF6D-CE67-826D-5DE2-0DCA799E22C7}"/>
              </a:ext>
            </a:extLst>
          </p:cNvPr>
          <p:cNvSpPr txBox="1"/>
          <p:nvPr/>
        </p:nvSpPr>
        <p:spPr>
          <a:xfrm>
            <a:off x="1901262" y="3017824"/>
            <a:ext cx="58782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End User</a:t>
            </a:r>
          </a:p>
        </p:txBody>
      </p:sp>
      <p:pic>
        <p:nvPicPr>
          <p:cNvPr id="1052" name="Picture 28" descr="Cloudflare SVG and transparent PNG icons | TechIcons">
            <a:extLst>
              <a:ext uri="{FF2B5EF4-FFF2-40B4-BE49-F238E27FC236}">
                <a16:creationId xmlns:a16="http://schemas.microsoft.com/office/drawing/2014/main" id="{34C03D85-4EB1-BFED-E12B-6C991EC1DA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0" b="22055"/>
          <a:stretch/>
        </p:blipFill>
        <p:spPr bwMode="auto">
          <a:xfrm>
            <a:off x="10054350" y="2683304"/>
            <a:ext cx="352751" cy="26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CCC38B1D-D02B-4A8D-66C9-D726A960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090" y="2637478"/>
            <a:ext cx="352750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A09B0747-3223-656F-95B7-F69055998C05}"/>
              </a:ext>
            </a:extLst>
          </p:cNvPr>
          <p:cNvSpPr txBox="1"/>
          <p:nvPr/>
        </p:nvSpPr>
        <p:spPr>
          <a:xfrm>
            <a:off x="9257914" y="2988775"/>
            <a:ext cx="45973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Power</a:t>
            </a:r>
          </a:p>
          <a:p>
            <a:r>
              <a:rPr lang="en-US" dirty="0"/>
              <a:t>Shell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8AD90DA6-F900-62C8-282E-E08A9CBA293C}"/>
              </a:ext>
            </a:extLst>
          </p:cNvPr>
          <p:cNvSpPr txBox="1"/>
          <p:nvPr/>
        </p:nvSpPr>
        <p:spPr>
          <a:xfrm>
            <a:off x="1770406" y="1589048"/>
            <a:ext cx="756780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Terraform</a:t>
            </a:r>
          </a:p>
        </p:txBody>
      </p:sp>
      <p:pic>
        <p:nvPicPr>
          <p:cNvPr id="1064" name="Picture 34" descr="S3 Bucket with Objects | AWS Storage">
            <a:extLst>
              <a:ext uri="{FF2B5EF4-FFF2-40B4-BE49-F238E27FC236}">
                <a16:creationId xmlns:a16="http://schemas.microsoft.com/office/drawing/2014/main" id="{CBE95590-C19F-882C-B79E-05A0C24E2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282" y="1269160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" name="TextBox 1064">
            <a:extLst>
              <a:ext uri="{FF2B5EF4-FFF2-40B4-BE49-F238E27FC236}">
                <a16:creationId xmlns:a16="http://schemas.microsoft.com/office/drawing/2014/main" id="{4DFC4C1F-A953-8115-D8F8-625D820464AE}"/>
              </a:ext>
            </a:extLst>
          </p:cNvPr>
          <p:cNvSpPr txBox="1"/>
          <p:nvPr/>
        </p:nvSpPr>
        <p:spPr>
          <a:xfrm>
            <a:off x="4886273" y="1584159"/>
            <a:ext cx="28876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S3</a:t>
            </a:r>
          </a:p>
        </p:txBody>
      </p:sp>
      <p:pic>
        <p:nvPicPr>
          <p:cNvPr id="1066" name="Picture 36" descr="5 New Features in AWS Fargate Version 1.4 | Logicata">
            <a:extLst>
              <a:ext uri="{FF2B5EF4-FFF2-40B4-BE49-F238E27FC236}">
                <a16:creationId xmlns:a16="http://schemas.microsoft.com/office/drawing/2014/main" id="{9C1BA5F8-0B9E-1A86-E4D1-CA2CC38F9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996" y="1275074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ACEE9E57-9C65-E848-B931-DE6377F6C7B3}"/>
              </a:ext>
            </a:extLst>
          </p:cNvPr>
          <p:cNvSpPr txBox="1"/>
          <p:nvPr/>
        </p:nvSpPr>
        <p:spPr>
          <a:xfrm>
            <a:off x="3840875" y="1649506"/>
            <a:ext cx="724991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ECS Fargate</a:t>
            </a:r>
          </a:p>
        </p:txBody>
      </p:sp>
      <p:pic>
        <p:nvPicPr>
          <p:cNvPr id="1068" name="Picture 38" descr="AWS CloudWatch Logs">
            <a:extLst>
              <a:ext uri="{FF2B5EF4-FFF2-40B4-BE49-F238E27FC236}">
                <a16:creationId xmlns:a16="http://schemas.microsoft.com/office/drawing/2014/main" id="{DBA2C1E4-66B4-3B35-196B-2DE353929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048" y="1277125"/>
            <a:ext cx="351646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" name="TextBox 1068">
            <a:extLst>
              <a:ext uri="{FF2B5EF4-FFF2-40B4-BE49-F238E27FC236}">
                <a16:creationId xmlns:a16="http://schemas.microsoft.com/office/drawing/2014/main" id="{3BC36A3F-BB76-C81D-4253-189ED9B67340}"/>
              </a:ext>
            </a:extLst>
          </p:cNvPr>
          <p:cNvSpPr txBox="1"/>
          <p:nvPr/>
        </p:nvSpPr>
        <p:spPr>
          <a:xfrm>
            <a:off x="6084755" y="1593057"/>
            <a:ext cx="685038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CloudWatch</a:t>
            </a:r>
          </a:p>
        </p:txBody>
      </p:sp>
      <p:pic>
        <p:nvPicPr>
          <p:cNvPr id="1070" name="Picture 12" descr="Amazon ECR | AWS Compute">
            <a:extLst>
              <a:ext uri="{FF2B5EF4-FFF2-40B4-BE49-F238E27FC236}">
                <a16:creationId xmlns:a16="http://schemas.microsoft.com/office/drawing/2014/main" id="{E30E0ED3-C791-CEC1-E22D-EA92E9F2B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610" y="1275074"/>
            <a:ext cx="376970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650AF755-B50B-2863-59AC-342400D2BDA5}"/>
              </a:ext>
            </a:extLst>
          </p:cNvPr>
          <p:cNvSpPr txBox="1"/>
          <p:nvPr/>
        </p:nvSpPr>
        <p:spPr>
          <a:xfrm>
            <a:off x="3410099" y="1589048"/>
            <a:ext cx="279992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ECR</a:t>
            </a:r>
          </a:p>
        </p:txBody>
      </p:sp>
      <p:pic>
        <p:nvPicPr>
          <p:cNvPr id="1075" name="Picture 1074">
            <a:extLst>
              <a:ext uri="{FF2B5EF4-FFF2-40B4-BE49-F238E27FC236}">
                <a16:creationId xmlns:a16="http://schemas.microsoft.com/office/drawing/2014/main" id="{4696ED94-893B-0F86-4DCC-43C8D1727432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11468" t="6564" r="7282" b="7650"/>
          <a:stretch/>
        </p:blipFill>
        <p:spPr>
          <a:xfrm>
            <a:off x="5460122" y="1277125"/>
            <a:ext cx="352750" cy="380346"/>
          </a:xfrm>
          <a:prstGeom prst="rect">
            <a:avLst/>
          </a:prstGeom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id="{25207517-A879-B4D2-46B3-0DED21868E5F}"/>
              </a:ext>
            </a:extLst>
          </p:cNvPr>
          <p:cNvSpPr txBox="1"/>
          <p:nvPr/>
        </p:nvSpPr>
        <p:spPr>
          <a:xfrm>
            <a:off x="5285220" y="1588442"/>
            <a:ext cx="702553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Event Bridge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274C854D-3567-8BAF-B78F-E3F0FA3995F7}"/>
              </a:ext>
            </a:extLst>
          </p:cNvPr>
          <p:cNvSpPr txBox="1"/>
          <p:nvPr/>
        </p:nvSpPr>
        <p:spPr>
          <a:xfrm>
            <a:off x="3317047" y="3017824"/>
            <a:ext cx="466093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Email</a:t>
            </a:r>
          </a:p>
        </p:txBody>
      </p:sp>
      <p:pic>
        <p:nvPicPr>
          <p:cNvPr id="1105" name="Picture 44">
            <a:extLst>
              <a:ext uri="{FF2B5EF4-FFF2-40B4-BE49-F238E27FC236}">
                <a16:creationId xmlns:a16="http://schemas.microsoft.com/office/drawing/2014/main" id="{7E01FDFB-1B44-584C-8278-72B010F5D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218" y="2630574"/>
            <a:ext cx="352815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" name="TextBox 1105">
            <a:extLst>
              <a:ext uri="{FF2B5EF4-FFF2-40B4-BE49-F238E27FC236}">
                <a16:creationId xmlns:a16="http://schemas.microsoft.com/office/drawing/2014/main" id="{89C816A3-F1E1-8EF0-9154-612E8649F752}"/>
              </a:ext>
            </a:extLst>
          </p:cNvPr>
          <p:cNvSpPr txBox="1"/>
          <p:nvPr/>
        </p:nvSpPr>
        <p:spPr>
          <a:xfrm>
            <a:off x="4819106" y="3004016"/>
            <a:ext cx="42303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React</a:t>
            </a:r>
          </a:p>
        </p:txBody>
      </p:sp>
      <p:pic>
        <p:nvPicPr>
          <p:cNvPr id="1082" name="Picture 1081">
            <a:extLst>
              <a:ext uri="{FF2B5EF4-FFF2-40B4-BE49-F238E27FC236}">
                <a16:creationId xmlns:a16="http://schemas.microsoft.com/office/drawing/2014/main" id="{1EBD8925-A000-D6F9-E0FE-A2A1D13CE74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610108" y="1275074"/>
            <a:ext cx="341769" cy="380346"/>
          </a:xfrm>
          <a:prstGeom prst="rect">
            <a:avLst/>
          </a:prstGeom>
        </p:spPr>
      </p:pic>
      <p:sp>
        <p:nvSpPr>
          <p:cNvPr id="1107" name="TextBox 1106">
            <a:extLst>
              <a:ext uri="{FF2B5EF4-FFF2-40B4-BE49-F238E27FC236}">
                <a16:creationId xmlns:a16="http://schemas.microsoft.com/office/drawing/2014/main" id="{FD30D259-4C61-B3E4-D655-B95F2EEC7EAC}"/>
              </a:ext>
            </a:extLst>
          </p:cNvPr>
          <p:cNvSpPr txBox="1"/>
          <p:nvPr/>
        </p:nvSpPr>
        <p:spPr>
          <a:xfrm>
            <a:off x="2542393" y="1589048"/>
            <a:ext cx="534281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Secrets Manager</a:t>
            </a:r>
          </a:p>
        </p:txBody>
      </p:sp>
      <p:pic>
        <p:nvPicPr>
          <p:cNvPr id="1110" name="Picture 46" descr="aws iam&quot; Icon - Download for free – Iconduck">
            <a:extLst>
              <a:ext uri="{FF2B5EF4-FFF2-40B4-BE49-F238E27FC236}">
                <a16:creationId xmlns:a16="http://schemas.microsoft.com/office/drawing/2014/main" id="{1705A0A7-5221-2BE5-383F-68FAB8F59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1267745"/>
            <a:ext cx="199828" cy="38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1" name="TextBox 1110">
            <a:extLst>
              <a:ext uri="{FF2B5EF4-FFF2-40B4-BE49-F238E27FC236}">
                <a16:creationId xmlns:a16="http://schemas.microsoft.com/office/drawing/2014/main" id="{42A49317-598A-C632-0DF4-A4FA5007B68D}"/>
              </a:ext>
            </a:extLst>
          </p:cNvPr>
          <p:cNvSpPr txBox="1"/>
          <p:nvPr/>
        </p:nvSpPr>
        <p:spPr>
          <a:xfrm>
            <a:off x="7679508" y="1593056"/>
            <a:ext cx="342012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IAM</a:t>
            </a:r>
          </a:p>
        </p:txBody>
      </p:sp>
      <p:pic>
        <p:nvPicPr>
          <p:cNvPr id="1113" name="Picture 48" descr="aws cloudfront&quot; Icon - Download for free – Iconduck">
            <a:extLst>
              <a:ext uri="{FF2B5EF4-FFF2-40B4-BE49-F238E27FC236}">
                <a16:creationId xmlns:a16="http://schemas.microsoft.com/office/drawing/2014/main" id="{3D7694A8-69E6-2B2C-96B1-9E8C4B28E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143" y="2637478"/>
            <a:ext cx="352751" cy="38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4" name="TextBox 1113">
            <a:extLst>
              <a:ext uri="{FF2B5EF4-FFF2-40B4-BE49-F238E27FC236}">
                <a16:creationId xmlns:a16="http://schemas.microsoft.com/office/drawing/2014/main" id="{17DD6BB0-060C-3A72-A2CE-07F93A6A4FF3}"/>
              </a:ext>
            </a:extLst>
          </p:cNvPr>
          <p:cNvSpPr txBox="1"/>
          <p:nvPr/>
        </p:nvSpPr>
        <p:spPr>
          <a:xfrm>
            <a:off x="2589558" y="3004017"/>
            <a:ext cx="666599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CloudFront</a:t>
            </a:r>
          </a:p>
        </p:txBody>
      </p:sp>
      <p:pic>
        <p:nvPicPr>
          <p:cNvPr id="1116" name="Picture 52" descr="Node.js Explained - A beginner guide">
            <a:extLst>
              <a:ext uri="{FF2B5EF4-FFF2-40B4-BE49-F238E27FC236}">
                <a16:creationId xmlns:a16="http://schemas.microsoft.com/office/drawing/2014/main" id="{CDEA8747-79C7-58AE-134F-561A51184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996" y="2637478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7" name="TextBox 1116">
            <a:extLst>
              <a:ext uri="{FF2B5EF4-FFF2-40B4-BE49-F238E27FC236}">
                <a16:creationId xmlns:a16="http://schemas.microsoft.com/office/drawing/2014/main" id="{D1A20D11-6C57-C11F-8E4C-EA957BBC89DF}"/>
              </a:ext>
            </a:extLst>
          </p:cNvPr>
          <p:cNvSpPr txBox="1"/>
          <p:nvPr/>
        </p:nvSpPr>
        <p:spPr>
          <a:xfrm>
            <a:off x="3936229" y="3017824"/>
            <a:ext cx="534281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Node/</a:t>
            </a:r>
            <a:r>
              <a:rPr lang="en-US" dirty="0" err="1"/>
              <a:t>js</a:t>
            </a:r>
            <a:endParaRPr lang="en-US" dirty="0"/>
          </a:p>
        </p:txBody>
      </p:sp>
      <p:pic>
        <p:nvPicPr>
          <p:cNvPr id="46" name="Picture 32">
            <a:extLst>
              <a:ext uri="{FF2B5EF4-FFF2-40B4-BE49-F238E27FC236}">
                <a16:creationId xmlns:a16="http://schemas.microsoft.com/office/drawing/2014/main" id="{C9C51CBE-049E-B632-5CE9-DA1B9CF30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379" y="1267745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8C701EC-6DEC-3CA4-FF57-1F8B6772E2C8}"/>
              </a:ext>
            </a:extLst>
          </p:cNvPr>
          <p:cNvSpPr txBox="1"/>
          <p:nvPr/>
        </p:nvSpPr>
        <p:spPr>
          <a:xfrm>
            <a:off x="11214690" y="1572561"/>
            <a:ext cx="378119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Power</a:t>
            </a:r>
          </a:p>
          <a:p>
            <a:r>
              <a:rPr lang="en-US" dirty="0"/>
              <a:t>Shell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266C33-0414-114D-F5A2-35A8204D700A}"/>
              </a:ext>
            </a:extLst>
          </p:cNvPr>
          <p:cNvSpPr/>
          <p:nvPr/>
        </p:nvSpPr>
        <p:spPr>
          <a:xfrm>
            <a:off x="609600" y="422208"/>
            <a:ext cx="352751" cy="380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loud Icons | AWS Lambda">
            <a:extLst>
              <a:ext uri="{FF2B5EF4-FFF2-40B4-BE49-F238E27FC236}">
                <a16:creationId xmlns:a16="http://schemas.microsoft.com/office/drawing/2014/main" id="{48836009-4475-080E-0807-B3522874D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149" y="2637478"/>
            <a:ext cx="352751" cy="38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E5133C-B6CD-EAA2-6386-9B19CD94F6ED}"/>
              </a:ext>
            </a:extLst>
          </p:cNvPr>
          <p:cNvSpPr txBox="1"/>
          <p:nvPr/>
        </p:nvSpPr>
        <p:spPr>
          <a:xfrm>
            <a:off x="5456005" y="3004016"/>
            <a:ext cx="42303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Lambda</a:t>
            </a:r>
          </a:p>
        </p:txBody>
      </p:sp>
      <p:pic>
        <p:nvPicPr>
          <p:cNvPr id="13" name="Picture 4" descr="aws api gateway&quot; Icon - Download for free – Iconduck">
            <a:extLst>
              <a:ext uri="{FF2B5EF4-FFF2-40B4-BE49-F238E27FC236}">
                <a16:creationId xmlns:a16="http://schemas.microsoft.com/office/drawing/2014/main" id="{7B611B19-1431-5374-98BF-30CCB10CA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898" y="2623670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CA9E10-BC46-7F91-CF26-E06FEC57E923}"/>
              </a:ext>
            </a:extLst>
          </p:cNvPr>
          <p:cNvSpPr txBox="1"/>
          <p:nvPr/>
        </p:nvSpPr>
        <p:spPr>
          <a:xfrm>
            <a:off x="6139654" y="3004015"/>
            <a:ext cx="58387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API Gateway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469F19-59B9-81C0-5C32-4832E7D00449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984140" y="2637478"/>
            <a:ext cx="352751" cy="3803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BCE3E45-696E-57CA-C3D9-332A271CD5BE}"/>
              </a:ext>
            </a:extLst>
          </p:cNvPr>
          <p:cNvSpPr txBox="1"/>
          <p:nvPr/>
        </p:nvSpPr>
        <p:spPr>
          <a:xfrm>
            <a:off x="6948585" y="3005065"/>
            <a:ext cx="42303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JWT</a:t>
            </a:r>
          </a:p>
        </p:txBody>
      </p:sp>
      <p:pic>
        <p:nvPicPr>
          <p:cNvPr id="24" name="Picture 14" descr="Firefox Relay">
            <a:extLst>
              <a:ext uri="{FF2B5EF4-FFF2-40B4-BE49-F238E27FC236}">
                <a16:creationId xmlns:a16="http://schemas.microsoft.com/office/drawing/2014/main" id="{9D535874-F585-7778-0A3A-A0F0F4283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382" y="2637478"/>
            <a:ext cx="352751" cy="38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BB0026A-CD97-8F5E-93CA-F828739467D3}"/>
              </a:ext>
            </a:extLst>
          </p:cNvPr>
          <p:cNvSpPr txBox="1"/>
          <p:nvPr/>
        </p:nvSpPr>
        <p:spPr>
          <a:xfrm>
            <a:off x="7607532" y="2988775"/>
            <a:ext cx="58387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Firefox Relay</a:t>
            </a:r>
          </a:p>
        </p:txBody>
      </p:sp>
      <p:pic>
        <p:nvPicPr>
          <p:cNvPr id="27" name="Picture 16" descr="Lindblad logo">
            <a:extLst>
              <a:ext uri="{FF2B5EF4-FFF2-40B4-BE49-F238E27FC236}">
                <a16:creationId xmlns:a16="http://schemas.microsoft.com/office/drawing/2014/main" id="{C3EBEB37-EC70-2470-2EB8-60E6933BC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978" y="2637478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7E0418B-7482-8366-EF18-A02A9F6BD0DE}"/>
              </a:ext>
            </a:extLst>
          </p:cNvPr>
          <p:cNvSpPr txBox="1"/>
          <p:nvPr/>
        </p:nvSpPr>
        <p:spPr>
          <a:xfrm>
            <a:off x="8444416" y="2998410"/>
            <a:ext cx="58387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Cruise Viewer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80B35-5F8C-8295-4866-5F2A75C94EDF}"/>
              </a:ext>
            </a:extLst>
          </p:cNvPr>
          <p:cNvSpPr txBox="1"/>
          <p:nvPr/>
        </p:nvSpPr>
        <p:spPr>
          <a:xfrm>
            <a:off x="10000857" y="2927071"/>
            <a:ext cx="459736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Cloud</a:t>
            </a:r>
          </a:p>
          <a:p>
            <a:r>
              <a:rPr lang="en-US" dirty="0"/>
              <a:t>Flare</a:t>
            </a:r>
          </a:p>
        </p:txBody>
      </p:sp>
    </p:spTree>
    <p:extLst>
      <p:ext uri="{BB962C8B-B14F-4D97-AF65-F5344CB8AC3E}">
        <p14:creationId xmlns:p14="http://schemas.microsoft.com/office/powerpoint/2010/main" val="300467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102</Words>
  <Application>Microsoft Office PowerPoint</Application>
  <PresentationFormat>Widescreen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Broadfoot</dc:creator>
  <cp:lastModifiedBy>Mike Broadfoot</cp:lastModifiedBy>
  <cp:revision>7</cp:revision>
  <dcterms:created xsi:type="dcterms:W3CDTF">2025-04-01T20:53:44Z</dcterms:created>
  <dcterms:modified xsi:type="dcterms:W3CDTF">2025-05-08T05:04:00Z</dcterms:modified>
</cp:coreProperties>
</file>