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0.xml" ContentType="application/vnd.openxmlformats-officedocument.presentationml.notesSlide+xml"/>
  <Override PartName="/ppt/ink/ink7.xml" ContentType="application/inkml+xml"/>
  <Override PartName="/ppt/notesSlides/notesSlide11.xml" ContentType="application/vnd.openxmlformats-officedocument.presentationml.notesSlide+xml"/>
  <Override PartName="/ppt/ink/ink8.xml" ContentType="application/inkml+xml"/>
  <Override PartName="/ppt/notesSlides/notesSlide12.xml" ContentType="application/vnd.openxmlformats-officedocument.presentationml.notesSlide+xml"/>
  <Override PartName="/ppt/ink/ink9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85" r:id="rId4"/>
    <p:sldId id="261" r:id="rId5"/>
    <p:sldId id="258" r:id="rId6"/>
    <p:sldId id="259" r:id="rId7"/>
    <p:sldId id="260" r:id="rId8"/>
    <p:sldId id="262" r:id="rId9"/>
    <p:sldId id="263" r:id="rId10"/>
    <p:sldId id="264" r:id="rId11"/>
    <p:sldId id="284" r:id="rId12"/>
    <p:sldId id="265" r:id="rId13"/>
    <p:sldId id="269" r:id="rId14"/>
    <p:sldId id="270" r:id="rId15"/>
    <p:sldId id="267" r:id="rId16"/>
    <p:sldId id="268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7045"/>
    <a:srgbClr val="DBB57F"/>
    <a:srgbClr val="183029"/>
    <a:srgbClr val="348CCB"/>
    <a:srgbClr val="D40909"/>
    <a:srgbClr val="214187"/>
    <a:srgbClr val="041E42"/>
    <a:srgbClr val="C83803"/>
    <a:srgbClr val="69BE28"/>
    <a:srgbClr val="2417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AAA0A3-E441-4D0D-9106-CC234ACAB7BC}" v="91" dt="2025-02-25T22:20:17.4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73" autoAdjust="0"/>
  </p:normalViewPr>
  <p:slideViewPr>
    <p:cSldViewPr snapToGrid="0">
      <p:cViewPr varScale="1">
        <p:scale>
          <a:sx n="105" d="100"/>
          <a:sy n="105" d="100"/>
        </p:scale>
        <p:origin x="82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0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son, Matthew" userId="a73f780c-bbbc-4323-9afb-7328b9d228f6" providerId="ADAL" clId="{77AAA0A3-E441-4D0D-9106-CC234ACAB7BC}"/>
    <pc:docChg chg="undo redo custSel addSld delSld modSld sldOrd addMainMaster delMainMaster">
      <pc:chgData name="Robinson, Matthew" userId="a73f780c-bbbc-4323-9afb-7328b9d228f6" providerId="ADAL" clId="{77AAA0A3-E441-4D0D-9106-CC234ACAB7BC}" dt="2025-03-03T18:38:10.260" v="12852" actId="20577"/>
      <pc:docMkLst>
        <pc:docMk/>
      </pc:docMkLst>
      <pc:sldChg chg="addSp delSp modSp mod setBg modClrScheme addAnim delAnim modAnim setClrOvrMap chgLayout modNotesTx">
        <pc:chgData name="Robinson, Matthew" userId="a73f780c-bbbc-4323-9afb-7328b9d228f6" providerId="ADAL" clId="{77AAA0A3-E441-4D0D-9106-CC234ACAB7BC}" dt="2025-02-27T20:59:13.604" v="12317" actId="20577"/>
        <pc:sldMkLst>
          <pc:docMk/>
          <pc:sldMk cId="2390649922" sldId="256"/>
        </pc:sldMkLst>
        <pc:spChg chg="mod">
          <ac:chgData name="Robinson, Matthew" userId="a73f780c-bbbc-4323-9afb-7328b9d228f6" providerId="ADAL" clId="{77AAA0A3-E441-4D0D-9106-CC234ACAB7BC}" dt="2025-02-25T13:48:47.375" v="10688" actId="26606"/>
          <ac:spMkLst>
            <pc:docMk/>
            <pc:sldMk cId="2390649922" sldId="256"/>
            <ac:spMk id="2" creationId="{AF448516-7B50-6B40-9DA2-BAF77B21F68E}"/>
          </ac:spMkLst>
        </pc:spChg>
        <pc:spChg chg="mod">
          <ac:chgData name="Robinson, Matthew" userId="a73f780c-bbbc-4323-9afb-7328b9d228f6" providerId="ADAL" clId="{77AAA0A3-E441-4D0D-9106-CC234ACAB7BC}" dt="2025-02-25T13:48:47.375" v="10688" actId="26606"/>
          <ac:spMkLst>
            <pc:docMk/>
            <pc:sldMk cId="2390649922" sldId="256"/>
            <ac:spMk id="3" creationId="{F0E6358A-6CDA-1D20-9663-C116042327F9}"/>
          </ac:spMkLst>
        </pc:spChg>
        <pc:spChg chg="add">
          <ac:chgData name="Robinson, Matthew" userId="a73f780c-bbbc-4323-9afb-7328b9d228f6" providerId="ADAL" clId="{77AAA0A3-E441-4D0D-9106-CC234ACAB7BC}" dt="2025-02-25T13:48:47.375" v="10688" actId="26606"/>
          <ac:spMkLst>
            <pc:docMk/>
            <pc:sldMk cId="2390649922" sldId="256"/>
            <ac:spMk id="10" creationId="{A3363022-C969-41E9-8EB2-E4C94908C1FA}"/>
          </ac:spMkLst>
        </pc:spChg>
        <pc:spChg chg="add">
          <ac:chgData name="Robinson, Matthew" userId="a73f780c-bbbc-4323-9afb-7328b9d228f6" providerId="ADAL" clId="{77AAA0A3-E441-4D0D-9106-CC234ACAB7BC}" dt="2025-02-25T13:48:47.375" v="10688" actId="26606"/>
          <ac:spMkLst>
            <pc:docMk/>
            <pc:sldMk cId="2390649922" sldId="256"/>
            <ac:spMk id="12" creationId="{8D1AD6B3-BE88-4CEB-BA17-790657CC4729}"/>
          </ac:spMkLst>
        </pc:spChg>
        <pc:grpChg chg="add">
          <ac:chgData name="Robinson, Matthew" userId="a73f780c-bbbc-4323-9afb-7328b9d228f6" providerId="ADAL" clId="{77AAA0A3-E441-4D0D-9106-CC234ACAB7BC}" dt="2025-02-25T13:48:47.375" v="10688" actId="26606"/>
          <ac:grpSpMkLst>
            <pc:docMk/>
            <pc:sldMk cId="2390649922" sldId="256"/>
            <ac:grpSpMk id="14" creationId="{89D1390B-7E13-4B4F-9CB2-391063412E54}"/>
          </ac:grpSpMkLst>
        </pc:grpChg>
        <pc:picChg chg="add">
          <ac:chgData name="Robinson, Matthew" userId="a73f780c-bbbc-4323-9afb-7328b9d228f6" providerId="ADAL" clId="{77AAA0A3-E441-4D0D-9106-CC234ACAB7BC}" dt="2025-02-25T13:48:47.375" v="10688" actId="26606"/>
          <ac:picMkLst>
            <pc:docMk/>
            <pc:sldMk cId="2390649922" sldId="256"/>
            <ac:picMk id="7" creationId="{899DBAB4-7600-7F31-BCDE-81FABF001CAE}"/>
          </ac:picMkLst>
        </pc:picChg>
      </pc:sldChg>
      <pc:sldChg chg="addSp delSp modSp new mod ord setBg modNotesTx">
        <pc:chgData name="Robinson, Matthew" userId="a73f780c-bbbc-4323-9afb-7328b9d228f6" providerId="ADAL" clId="{77AAA0A3-E441-4D0D-9106-CC234ACAB7BC}" dt="2025-02-27T21:00:39.168" v="12414" actId="20577"/>
        <pc:sldMkLst>
          <pc:docMk/>
          <pc:sldMk cId="487872804" sldId="257"/>
        </pc:sldMkLst>
        <pc:spChg chg="mod">
          <ac:chgData name="Robinson, Matthew" userId="a73f780c-bbbc-4323-9afb-7328b9d228f6" providerId="ADAL" clId="{77AAA0A3-E441-4D0D-9106-CC234ACAB7BC}" dt="2025-02-17T21:36:50.284" v="497" actId="122"/>
          <ac:spMkLst>
            <pc:docMk/>
            <pc:sldMk cId="487872804" sldId="257"/>
            <ac:spMk id="2" creationId="{3A5C8741-B1AB-2EF3-6E4F-A69202FF0106}"/>
          </ac:spMkLst>
        </pc:spChg>
        <pc:spChg chg="mod ord">
          <ac:chgData name="Robinson, Matthew" userId="a73f780c-bbbc-4323-9afb-7328b9d228f6" providerId="ADAL" clId="{77AAA0A3-E441-4D0D-9106-CC234ACAB7BC}" dt="2025-02-25T17:11:46.810" v="10793" actId="207"/>
          <ac:spMkLst>
            <pc:docMk/>
            <pc:sldMk cId="487872804" sldId="257"/>
            <ac:spMk id="3" creationId="{BB486333-C8A8-B1EB-CBA3-889B9639ED53}"/>
          </ac:spMkLst>
        </pc:spChg>
        <pc:picChg chg="add mod">
          <ac:chgData name="Robinson, Matthew" userId="a73f780c-bbbc-4323-9afb-7328b9d228f6" providerId="ADAL" clId="{77AAA0A3-E441-4D0D-9106-CC234ACAB7BC}" dt="2025-02-18T15:17:44.484" v="1979" actId="1076"/>
          <ac:picMkLst>
            <pc:docMk/>
            <pc:sldMk cId="487872804" sldId="257"/>
            <ac:picMk id="6" creationId="{278835D1-875A-DE87-B533-5516DA03B94E}"/>
          </ac:picMkLst>
        </pc:picChg>
        <pc:picChg chg="add mod modCrop">
          <ac:chgData name="Robinson, Matthew" userId="a73f780c-bbbc-4323-9afb-7328b9d228f6" providerId="ADAL" clId="{77AAA0A3-E441-4D0D-9106-CC234ACAB7BC}" dt="2025-02-18T15:19:46.865" v="1993" actId="1076"/>
          <ac:picMkLst>
            <pc:docMk/>
            <pc:sldMk cId="487872804" sldId="257"/>
            <ac:picMk id="7" creationId="{48F22111-A458-E48E-AAA5-00EFDCF09452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4T18:06:34.401" v="7691" actId="20577"/>
        <pc:sldMkLst>
          <pc:docMk/>
          <pc:sldMk cId="201417848" sldId="258"/>
        </pc:sldMkLst>
        <pc:spChg chg="mod">
          <ac:chgData name="Robinson, Matthew" userId="a73f780c-bbbc-4323-9afb-7328b9d228f6" providerId="ADAL" clId="{77AAA0A3-E441-4D0D-9106-CC234ACAB7BC}" dt="2025-02-17T22:21:00.216" v="1650" actId="20577"/>
          <ac:spMkLst>
            <pc:docMk/>
            <pc:sldMk cId="201417848" sldId="258"/>
            <ac:spMk id="2" creationId="{9C86A406-B729-1BE2-9126-4F5DBADD494C}"/>
          </ac:spMkLst>
        </pc:spChg>
        <pc:picChg chg="add mod">
          <ac:chgData name="Robinson, Matthew" userId="a73f780c-bbbc-4323-9afb-7328b9d228f6" providerId="ADAL" clId="{77AAA0A3-E441-4D0D-9106-CC234ACAB7BC}" dt="2025-02-17T21:47:24.524" v="558" actId="14100"/>
          <ac:picMkLst>
            <pc:docMk/>
            <pc:sldMk cId="201417848" sldId="258"/>
            <ac:picMk id="6" creationId="{14B3E2D8-5B81-C0B4-F4AC-52933E214FC1}"/>
          </ac:picMkLst>
        </pc:picChg>
        <pc:picChg chg="add mod">
          <ac:chgData name="Robinson, Matthew" userId="a73f780c-bbbc-4323-9afb-7328b9d228f6" providerId="ADAL" clId="{77AAA0A3-E441-4D0D-9106-CC234ACAB7BC}" dt="2025-02-17T21:47:40.544" v="563" actId="14100"/>
          <ac:picMkLst>
            <pc:docMk/>
            <pc:sldMk cId="201417848" sldId="258"/>
            <ac:picMk id="8" creationId="{82BE661F-49C1-D6F5-721D-6FA22148C0E2}"/>
          </ac:picMkLst>
        </pc:picChg>
      </pc:sldChg>
      <pc:sldChg chg="addSp delSp modSp new mod">
        <pc:chgData name="Robinson, Matthew" userId="a73f780c-bbbc-4323-9afb-7328b9d228f6" providerId="ADAL" clId="{77AAA0A3-E441-4D0D-9106-CC234ACAB7BC}" dt="2025-02-24T18:13:40.422" v="7822" actId="14100"/>
        <pc:sldMkLst>
          <pc:docMk/>
          <pc:sldMk cId="1980552631" sldId="259"/>
        </pc:sldMkLst>
        <pc:spChg chg="mod">
          <ac:chgData name="Robinson, Matthew" userId="a73f780c-bbbc-4323-9afb-7328b9d228f6" providerId="ADAL" clId="{77AAA0A3-E441-4D0D-9106-CC234ACAB7BC}" dt="2025-02-17T21:51:42.720" v="609" actId="20577"/>
          <ac:spMkLst>
            <pc:docMk/>
            <pc:sldMk cId="1980552631" sldId="259"/>
            <ac:spMk id="2" creationId="{400BE410-1E4E-73F6-9096-2F8968B8C03B}"/>
          </ac:spMkLst>
        </pc:spChg>
        <pc:picChg chg="add mod">
          <ac:chgData name="Robinson, Matthew" userId="a73f780c-bbbc-4323-9afb-7328b9d228f6" providerId="ADAL" clId="{77AAA0A3-E441-4D0D-9106-CC234ACAB7BC}" dt="2025-02-24T18:13:40.422" v="7822" actId="14100"/>
          <ac:picMkLst>
            <pc:docMk/>
            <pc:sldMk cId="1980552631" sldId="259"/>
            <ac:picMk id="5" creationId="{4C9748F3-C68D-5970-1D51-F56E63C7B4D3}"/>
          </ac:picMkLst>
        </pc:picChg>
      </pc:sldChg>
      <pc:sldChg chg="addSp delSp modSp new mod">
        <pc:chgData name="Robinson, Matthew" userId="a73f780c-bbbc-4323-9afb-7328b9d228f6" providerId="ADAL" clId="{77AAA0A3-E441-4D0D-9106-CC234ACAB7BC}" dt="2025-02-20T19:04:31.830" v="4041" actId="14100"/>
        <pc:sldMkLst>
          <pc:docMk/>
          <pc:sldMk cId="1740425345" sldId="260"/>
        </pc:sldMkLst>
        <pc:spChg chg="mod">
          <ac:chgData name="Robinson, Matthew" userId="a73f780c-bbbc-4323-9afb-7328b9d228f6" providerId="ADAL" clId="{77AAA0A3-E441-4D0D-9106-CC234ACAB7BC}" dt="2025-02-17T21:56:17.479" v="713" actId="404"/>
          <ac:spMkLst>
            <pc:docMk/>
            <pc:sldMk cId="1740425345" sldId="260"/>
            <ac:spMk id="2" creationId="{880A0993-125C-D998-AA35-D662DE79100E}"/>
          </ac:spMkLst>
        </pc:spChg>
        <pc:picChg chg="add mod modCrop">
          <ac:chgData name="Robinson, Matthew" userId="a73f780c-bbbc-4323-9afb-7328b9d228f6" providerId="ADAL" clId="{77AAA0A3-E441-4D0D-9106-CC234ACAB7BC}" dt="2025-02-20T19:04:31.830" v="4041" actId="14100"/>
          <ac:picMkLst>
            <pc:docMk/>
            <pc:sldMk cId="1740425345" sldId="260"/>
            <ac:picMk id="6" creationId="{13459214-12A4-C3F1-090C-4A91AF451421}"/>
          </ac:picMkLst>
        </pc:picChg>
        <pc:picChg chg="add mod">
          <ac:chgData name="Robinson, Matthew" userId="a73f780c-bbbc-4323-9afb-7328b9d228f6" providerId="ADAL" clId="{77AAA0A3-E441-4D0D-9106-CC234ACAB7BC}" dt="2025-02-17T22:37:32.321" v="1950" actId="1076"/>
          <ac:picMkLst>
            <pc:docMk/>
            <pc:sldMk cId="1740425345" sldId="260"/>
            <ac:picMk id="8" creationId="{05049151-469D-996D-75A7-6E09C78D4950}"/>
          </ac:picMkLst>
        </pc:picChg>
      </pc:sldChg>
      <pc:sldChg chg="addSp delSp modSp new mod ord">
        <pc:chgData name="Robinson, Matthew" userId="a73f780c-bbbc-4323-9afb-7328b9d228f6" providerId="ADAL" clId="{77AAA0A3-E441-4D0D-9106-CC234ACAB7BC}" dt="2025-02-25T16:52:55.854" v="10710" actId="207"/>
        <pc:sldMkLst>
          <pc:docMk/>
          <pc:sldMk cId="1607085967" sldId="261"/>
        </pc:sldMkLst>
        <pc:spChg chg="mod">
          <ac:chgData name="Robinson, Matthew" userId="a73f780c-bbbc-4323-9afb-7328b9d228f6" providerId="ADAL" clId="{77AAA0A3-E441-4D0D-9106-CC234ACAB7BC}" dt="2025-02-17T22:01:20.719" v="760" actId="20577"/>
          <ac:spMkLst>
            <pc:docMk/>
            <pc:sldMk cId="1607085967" sldId="261"/>
            <ac:spMk id="2" creationId="{C6FFE8D4-D553-662E-C420-7B7440E6A589}"/>
          </ac:spMkLst>
        </pc:spChg>
        <pc:spChg chg="mod">
          <ac:chgData name="Robinson, Matthew" userId="a73f780c-bbbc-4323-9afb-7328b9d228f6" providerId="ADAL" clId="{77AAA0A3-E441-4D0D-9106-CC234ACAB7BC}" dt="2025-02-25T16:52:55.854" v="10710" actId="207"/>
          <ac:spMkLst>
            <pc:docMk/>
            <pc:sldMk cId="1607085967" sldId="261"/>
            <ac:spMk id="3" creationId="{64A33688-C4B6-4F9D-1F6F-7099541F4833}"/>
          </ac:spMkLst>
        </pc:spChg>
        <pc:picChg chg="add mod">
          <ac:chgData name="Robinson, Matthew" userId="a73f780c-bbbc-4323-9afb-7328b9d228f6" providerId="ADAL" clId="{77AAA0A3-E441-4D0D-9106-CC234ACAB7BC}" dt="2025-02-18T15:21:55.888" v="2001" actId="1076"/>
          <ac:picMkLst>
            <pc:docMk/>
            <pc:sldMk cId="1607085967" sldId="261"/>
            <ac:picMk id="6" creationId="{7E3E23E4-917D-A1F1-5A6D-574BD3BE38CC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7T21:03:56.852" v="12524" actId="5793"/>
        <pc:sldMkLst>
          <pc:docMk/>
          <pc:sldMk cId="1212203858" sldId="262"/>
        </pc:sldMkLst>
        <pc:spChg chg="mod">
          <ac:chgData name="Robinson, Matthew" userId="a73f780c-bbbc-4323-9afb-7328b9d228f6" providerId="ADAL" clId="{77AAA0A3-E441-4D0D-9106-CC234ACAB7BC}" dt="2025-02-17T22:22:23.514" v="1763" actId="20577"/>
          <ac:spMkLst>
            <pc:docMk/>
            <pc:sldMk cId="1212203858" sldId="262"/>
            <ac:spMk id="2" creationId="{EAF8BE3C-1157-09B8-90FF-4E6586F83081}"/>
          </ac:spMkLst>
        </pc:spChg>
        <pc:picChg chg="add mod">
          <ac:chgData name="Robinson, Matthew" userId="a73f780c-bbbc-4323-9afb-7328b9d228f6" providerId="ADAL" clId="{77AAA0A3-E441-4D0D-9106-CC234ACAB7BC}" dt="2025-02-17T22:23:31.366" v="1773" actId="14100"/>
          <ac:picMkLst>
            <pc:docMk/>
            <pc:sldMk cId="1212203858" sldId="262"/>
            <ac:picMk id="6" creationId="{69180ADF-54A5-368E-4D9F-6DCE8B3720F4}"/>
          </ac:picMkLst>
        </pc:picChg>
        <pc:picChg chg="add mod">
          <ac:chgData name="Robinson, Matthew" userId="a73f780c-bbbc-4323-9afb-7328b9d228f6" providerId="ADAL" clId="{77AAA0A3-E441-4D0D-9106-CC234ACAB7BC}" dt="2025-02-17T22:23:26.902" v="1772" actId="1076"/>
          <ac:picMkLst>
            <pc:docMk/>
            <pc:sldMk cId="1212203858" sldId="262"/>
            <ac:picMk id="8" creationId="{6D0BA41A-D346-6D21-A366-48B31D3BB0BB}"/>
          </ac:picMkLst>
        </pc:picChg>
      </pc:sldChg>
      <pc:sldChg chg="modSp new del mod ord">
        <pc:chgData name="Robinson, Matthew" userId="a73f780c-bbbc-4323-9afb-7328b9d228f6" providerId="ADAL" clId="{77AAA0A3-E441-4D0D-9106-CC234ACAB7BC}" dt="2025-02-17T22:20:50.777" v="1631" actId="2696"/>
        <pc:sldMkLst>
          <pc:docMk/>
          <pc:sldMk cId="4054199472" sldId="262"/>
        </pc:sldMkLst>
      </pc:sldChg>
      <pc:sldChg chg="addSp delSp modSp new mod modNotesTx">
        <pc:chgData name="Robinson, Matthew" userId="a73f780c-bbbc-4323-9afb-7328b9d228f6" providerId="ADAL" clId="{77AAA0A3-E441-4D0D-9106-CC234ACAB7BC}" dt="2025-02-25T22:16:59.236" v="11364" actId="20577"/>
        <pc:sldMkLst>
          <pc:docMk/>
          <pc:sldMk cId="1890491444" sldId="263"/>
        </pc:sldMkLst>
        <pc:spChg chg="mod">
          <ac:chgData name="Robinson, Matthew" userId="a73f780c-bbbc-4323-9afb-7328b9d228f6" providerId="ADAL" clId="{77AAA0A3-E441-4D0D-9106-CC234ACAB7BC}" dt="2025-02-17T22:30:42.274" v="1792" actId="20577"/>
          <ac:spMkLst>
            <pc:docMk/>
            <pc:sldMk cId="1890491444" sldId="263"/>
            <ac:spMk id="2" creationId="{D2D970AC-DA25-E574-3AC5-6266F24546F4}"/>
          </ac:spMkLst>
        </pc:spChg>
        <pc:spChg chg="mod">
          <ac:chgData name="Robinson, Matthew" userId="a73f780c-bbbc-4323-9afb-7328b9d228f6" providerId="ADAL" clId="{77AAA0A3-E441-4D0D-9106-CC234ACAB7BC}" dt="2025-02-25T22:13:47.649" v="11156" actId="14100"/>
          <ac:spMkLst>
            <pc:docMk/>
            <pc:sldMk cId="1890491444" sldId="263"/>
            <ac:spMk id="3" creationId="{417A5F66-9F8C-E056-0D9D-88925887565C}"/>
          </ac:spMkLst>
        </pc:spChg>
        <pc:picChg chg="add mod">
          <ac:chgData name="Robinson, Matthew" userId="a73f780c-bbbc-4323-9afb-7328b9d228f6" providerId="ADAL" clId="{77AAA0A3-E441-4D0D-9106-CC234ACAB7BC}" dt="2025-02-25T22:14:51.329" v="11164" actId="14100"/>
          <ac:picMkLst>
            <pc:docMk/>
            <pc:sldMk cId="1890491444" sldId="263"/>
            <ac:picMk id="9" creationId="{D4F4C159-E1A3-C105-D075-BEDA74E79AA0}"/>
          </ac:picMkLst>
        </pc:picChg>
        <pc:picChg chg="add mod">
          <ac:chgData name="Robinson, Matthew" userId="a73f780c-bbbc-4323-9afb-7328b9d228f6" providerId="ADAL" clId="{77AAA0A3-E441-4D0D-9106-CC234ACAB7BC}" dt="2025-02-25T22:15:04.155" v="11167" actId="14100"/>
          <ac:picMkLst>
            <pc:docMk/>
            <pc:sldMk cId="1890491444" sldId="263"/>
            <ac:picMk id="10" creationId="{78422656-5D86-5D10-B46D-D55DC4060A8D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5T16:56:22.303" v="10722" actId="207"/>
        <pc:sldMkLst>
          <pc:docMk/>
          <pc:sldMk cId="3237021101" sldId="264"/>
        </pc:sldMkLst>
        <pc:spChg chg="mod">
          <ac:chgData name="Robinson, Matthew" userId="a73f780c-bbbc-4323-9afb-7328b9d228f6" providerId="ADAL" clId="{77AAA0A3-E441-4D0D-9106-CC234ACAB7BC}" dt="2025-02-18T15:30:52.706" v="2196" actId="20577"/>
          <ac:spMkLst>
            <pc:docMk/>
            <pc:sldMk cId="3237021101" sldId="264"/>
            <ac:spMk id="2" creationId="{2DC1505C-DE33-485C-0538-CC73D63C6490}"/>
          </ac:spMkLst>
        </pc:spChg>
        <pc:spChg chg="mod">
          <ac:chgData name="Robinson, Matthew" userId="a73f780c-bbbc-4323-9afb-7328b9d228f6" providerId="ADAL" clId="{77AAA0A3-E441-4D0D-9106-CC234ACAB7BC}" dt="2025-02-25T16:56:22.303" v="10722" actId="207"/>
          <ac:spMkLst>
            <pc:docMk/>
            <pc:sldMk cId="3237021101" sldId="264"/>
            <ac:spMk id="3" creationId="{11F55257-9B0D-21F9-759C-1C40B1584D54}"/>
          </ac:spMkLst>
        </pc:spChg>
        <pc:picChg chg="add mod">
          <ac:chgData name="Robinson, Matthew" userId="a73f780c-bbbc-4323-9afb-7328b9d228f6" providerId="ADAL" clId="{77AAA0A3-E441-4D0D-9106-CC234ACAB7BC}" dt="2025-02-18T15:36:04.733" v="2460" actId="962"/>
          <ac:picMkLst>
            <pc:docMk/>
            <pc:sldMk cId="3237021101" sldId="264"/>
            <ac:picMk id="6" creationId="{D2F1455A-9694-75F3-C78F-AB8CEF20605F}"/>
          </ac:picMkLst>
        </pc:picChg>
      </pc:sldChg>
      <pc:sldChg chg="addSp delSp modSp new mod">
        <pc:chgData name="Robinson, Matthew" userId="a73f780c-bbbc-4323-9afb-7328b9d228f6" providerId="ADAL" clId="{77AAA0A3-E441-4D0D-9106-CC234ACAB7BC}" dt="2025-02-25T16:59:23.939" v="10727" actId="207"/>
        <pc:sldMkLst>
          <pc:docMk/>
          <pc:sldMk cId="4246718134" sldId="265"/>
        </pc:sldMkLst>
        <pc:spChg chg="mod">
          <ac:chgData name="Robinson, Matthew" userId="a73f780c-bbbc-4323-9afb-7328b9d228f6" providerId="ADAL" clId="{77AAA0A3-E441-4D0D-9106-CC234ACAB7BC}" dt="2025-02-18T15:41:51.318" v="2553" actId="20577"/>
          <ac:spMkLst>
            <pc:docMk/>
            <pc:sldMk cId="4246718134" sldId="265"/>
            <ac:spMk id="2" creationId="{17592075-6F5B-BF6B-3A14-CB00622B1967}"/>
          </ac:spMkLst>
        </pc:spChg>
        <pc:spChg chg="mod">
          <ac:chgData name="Robinson, Matthew" userId="a73f780c-bbbc-4323-9afb-7328b9d228f6" providerId="ADAL" clId="{77AAA0A3-E441-4D0D-9106-CC234ACAB7BC}" dt="2025-02-25T16:59:23.939" v="10727" actId="207"/>
          <ac:spMkLst>
            <pc:docMk/>
            <pc:sldMk cId="4246718134" sldId="265"/>
            <ac:spMk id="3" creationId="{A572DE22-24B8-EB23-7F44-4223061346EE}"/>
          </ac:spMkLst>
        </pc:spChg>
        <pc:picChg chg="add mod modCrop">
          <ac:chgData name="Robinson, Matthew" userId="a73f780c-bbbc-4323-9afb-7328b9d228f6" providerId="ADAL" clId="{77AAA0A3-E441-4D0D-9106-CC234ACAB7BC}" dt="2025-02-18T15:43:44.247" v="2564" actId="1076"/>
          <ac:picMkLst>
            <pc:docMk/>
            <pc:sldMk cId="4246718134" sldId="265"/>
            <ac:picMk id="6" creationId="{997AB217-DDF0-E3BC-558D-95C53B6220CB}"/>
          </ac:picMkLst>
        </pc:picChg>
      </pc:sldChg>
      <pc:sldChg chg="addSp delSp modSp new del mod">
        <pc:chgData name="Robinson, Matthew" userId="a73f780c-bbbc-4323-9afb-7328b9d228f6" providerId="ADAL" clId="{77AAA0A3-E441-4D0D-9106-CC234ACAB7BC}" dt="2025-02-20T18:52:02.010" v="3414" actId="2696"/>
        <pc:sldMkLst>
          <pc:docMk/>
          <pc:sldMk cId="487597871" sldId="266"/>
        </pc:sldMkLst>
      </pc:sldChg>
      <pc:sldChg chg="addSp delSp modSp new mod">
        <pc:chgData name="Robinson, Matthew" userId="a73f780c-bbbc-4323-9afb-7328b9d228f6" providerId="ADAL" clId="{77AAA0A3-E441-4D0D-9106-CC234ACAB7BC}" dt="2025-02-25T17:08:23.826" v="10772" actId="207"/>
        <pc:sldMkLst>
          <pc:docMk/>
          <pc:sldMk cId="1892245208" sldId="267"/>
        </pc:sldMkLst>
        <pc:spChg chg="mod">
          <ac:chgData name="Robinson, Matthew" userId="a73f780c-bbbc-4323-9afb-7328b9d228f6" providerId="ADAL" clId="{77AAA0A3-E441-4D0D-9106-CC234ACAB7BC}" dt="2025-02-20T20:20:08.105" v="5853" actId="20577"/>
          <ac:spMkLst>
            <pc:docMk/>
            <pc:sldMk cId="1892245208" sldId="267"/>
            <ac:spMk id="2" creationId="{2A3BAC67-B5B9-2324-FC9E-8D5551907E0D}"/>
          </ac:spMkLst>
        </pc:spChg>
        <pc:spChg chg="mod">
          <ac:chgData name="Robinson, Matthew" userId="a73f780c-bbbc-4323-9afb-7328b9d228f6" providerId="ADAL" clId="{77AAA0A3-E441-4D0D-9106-CC234ACAB7BC}" dt="2025-02-25T17:08:23.826" v="10772" actId="207"/>
          <ac:spMkLst>
            <pc:docMk/>
            <pc:sldMk cId="1892245208" sldId="267"/>
            <ac:spMk id="3" creationId="{51DD8E66-EDB0-FAD2-681E-8E544F86DD11}"/>
          </ac:spMkLst>
        </pc:spChg>
        <pc:picChg chg="add mod">
          <ac:chgData name="Robinson, Matthew" userId="a73f780c-bbbc-4323-9afb-7328b9d228f6" providerId="ADAL" clId="{77AAA0A3-E441-4D0D-9106-CC234ACAB7BC}" dt="2025-02-20T18:44:07.368" v="3327" actId="1076"/>
          <ac:picMkLst>
            <pc:docMk/>
            <pc:sldMk cId="1892245208" sldId="267"/>
            <ac:picMk id="6" creationId="{03ED36A6-02A5-3F11-06DC-91EC1F3EE6D4}"/>
          </ac:picMkLst>
        </pc:picChg>
        <pc:picChg chg="add mod">
          <ac:chgData name="Robinson, Matthew" userId="a73f780c-bbbc-4323-9afb-7328b9d228f6" providerId="ADAL" clId="{77AAA0A3-E441-4D0D-9106-CC234ACAB7BC}" dt="2025-02-20T18:44:09.811" v="3328" actId="1076"/>
          <ac:picMkLst>
            <pc:docMk/>
            <pc:sldMk cId="1892245208" sldId="267"/>
            <ac:picMk id="7" creationId="{41133B70-7365-FEB3-C915-450B757C79AF}"/>
          </ac:picMkLst>
        </pc:picChg>
      </pc:sldChg>
      <pc:sldChg chg="addSp delSp modSp new mod">
        <pc:chgData name="Robinson, Matthew" userId="a73f780c-bbbc-4323-9afb-7328b9d228f6" providerId="ADAL" clId="{77AAA0A3-E441-4D0D-9106-CC234ACAB7BC}" dt="2025-02-25T17:09:59.945" v="10783"/>
        <pc:sldMkLst>
          <pc:docMk/>
          <pc:sldMk cId="806959461" sldId="268"/>
        </pc:sldMkLst>
        <pc:spChg chg="mod">
          <ac:chgData name="Robinson, Matthew" userId="a73f780c-bbbc-4323-9afb-7328b9d228f6" providerId="ADAL" clId="{77AAA0A3-E441-4D0D-9106-CC234ACAB7BC}" dt="2025-02-20T18:48:09.697" v="3413" actId="20577"/>
          <ac:spMkLst>
            <pc:docMk/>
            <pc:sldMk cId="806959461" sldId="268"/>
            <ac:spMk id="2" creationId="{6ADE06F2-05E0-D7E6-3E90-4AEAB4FDADF6}"/>
          </ac:spMkLst>
        </pc:spChg>
        <pc:spChg chg="mod">
          <ac:chgData name="Robinson, Matthew" userId="a73f780c-bbbc-4323-9afb-7328b9d228f6" providerId="ADAL" clId="{77AAA0A3-E441-4D0D-9106-CC234ACAB7BC}" dt="2025-02-25T17:09:45.346" v="10781" actId="207"/>
          <ac:spMkLst>
            <pc:docMk/>
            <pc:sldMk cId="806959461" sldId="268"/>
            <ac:spMk id="3" creationId="{54C0DBA3-083B-E41C-7A97-6E2986E0B3A7}"/>
          </ac:spMkLst>
        </pc:spChg>
        <pc:picChg chg="add mod">
          <ac:chgData name="Robinson, Matthew" userId="a73f780c-bbbc-4323-9afb-7328b9d228f6" providerId="ADAL" clId="{77AAA0A3-E441-4D0D-9106-CC234ACAB7BC}" dt="2025-02-20T19:08:03.792" v="4045" actId="14100"/>
          <ac:picMkLst>
            <pc:docMk/>
            <pc:sldMk cId="806959461" sldId="268"/>
            <ac:picMk id="6" creationId="{64FFEEA4-65C7-C2E6-F379-684B9CD59576}"/>
          </ac:picMkLst>
        </pc:picChg>
        <pc:picChg chg="add mod">
          <ac:chgData name="Robinson, Matthew" userId="a73f780c-bbbc-4323-9afb-7328b9d228f6" providerId="ADAL" clId="{77AAA0A3-E441-4D0D-9106-CC234ACAB7BC}" dt="2025-02-20T19:08:36.710" v="4052" actId="1076"/>
          <ac:picMkLst>
            <pc:docMk/>
            <pc:sldMk cId="806959461" sldId="268"/>
            <ac:picMk id="7" creationId="{23955ECB-D50C-CB23-7CC1-1972823A3FEC}"/>
          </ac:picMkLst>
        </pc:picChg>
        <pc:inkChg chg="add">
          <ac:chgData name="Robinson, Matthew" userId="a73f780c-bbbc-4323-9afb-7328b9d228f6" providerId="ADAL" clId="{77AAA0A3-E441-4D0D-9106-CC234ACAB7BC}" dt="2025-02-25T17:09:59.945" v="10783"/>
          <ac:inkMkLst>
            <pc:docMk/>
            <pc:sldMk cId="806959461" sldId="268"/>
            <ac:inkMk id="5" creationId="{509680A3-5BF9-F0C9-EB8F-8BFE76937087}"/>
          </ac:inkMkLst>
        </pc:inkChg>
      </pc:sldChg>
      <pc:sldChg chg="addSp delSp modSp new mod ord modNotesTx">
        <pc:chgData name="Robinson, Matthew" userId="a73f780c-bbbc-4323-9afb-7328b9d228f6" providerId="ADAL" clId="{77AAA0A3-E441-4D0D-9106-CC234ACAB7BC}" dt="2025-02-25T21:57:14.784" v="10918" actId="20577"/>
        <pc:sldMkLst>
          <pc:docMk/>
          <pc:sldMk cId="2682473118" sldId="269"/>
        </pc:sldMkLst>
        <pc:spChg chg="mod">
          <ac:chgData name="Robinson, Matthew" userId="a73f780c-bbbc-4323-9afb-7328b9d228f6" providerId="ADAL" clId="{77AAA0A3-E441-4D0D-9106-CC234ACAB7BC}" dt="2025-02-20T18:52:22.055" v="3463" actId="20577"/>
          <ac:spMkLst>
            <pc:docMk/>
            <pc:sldMk cId="2682473118" sldId="269"/>
            <ac:spMk id="2" creationId="{F8CC1488-9292-E844-D536-A5C9A7D54CC8}"/>
          </ac:spMkLst>
        </pc:spChg>
        <pc:spChg chg="mod">
          <ac:chgData name="Robinson, Matthew" userId="a73f780c-bbbc-4323-9afb-7328b9d228f6" providerId="ADAL" clId="{77AAA0A3-E441-4D0D-9106-CC234ACAB7BC}" dt="2025-02-25T17:01:32.249" v="10733" actId="207"/>
          <ac:spMkLst>
            <pc:docMk/>
            <pc:sldMk cId="2682473118" sldId="269"/>
            <ac:spMk id="3" creationId="{FEDB1B6B-0CD6-40B3-98F0-2DBF5A75A791}"/>
          </ac:spMkLst>
        </pc:spChg>
        <pc:picChg chg="add mod">
          <ac:chgData name="Robinson, Matthew" userId="a73f780c-bbbc-4323-9afb-7328b9d228f6" providerId="ADAL" clId="{77AAA0A3-E441-4D0D-9106-CC234ACAB7BC}" dt="2025-02-20T18:53:49.595" v="3468" actId="14100"/>
          <ac:picMkLst>
            <pc:docMk/>
            <pc:sldMk cId="2682473118" sldId="269"/>
            <ac:picMk id="6" creationId="{EE5DEC38-B5B2-DE41-9B5D-5C4611E9CCAD}"/>
          </ac:picMkLst>
        </pc:picChg>
        <pc:inkChg chg="add">
          <ac:chgData name="Robinson, Matthew" userId="a73f780c-bbbc-4323-9afb-7328b9d228f6" providerId="ADAL" clId="{77AAA0A3-E441-4D0D-9106-CC234ACAB7BC}" dt="2025-02-25T17:06:27.409" v="10754"/>
          <ac:inkMkLst>
            <pc:docMk/>
            <pc:sldMk cId="2682473118" sldId="269"/>
            <ac:inkMk id="11" creationId="{179643FC-E614-A37E-750B-2730F7A47F31}"/>
          </ac:inkMkLst>
        </pc:inkChg>
        <pc:inkChg chg="add">
          <ac:chgData name="Robinson, Matthew" userId="a73f780c-bbbc-4323-9afb-7328b9d228f6" providerId="ADAL" clId="{77AAA0A3-E441-4D0D-9106-CC234ACAB7BC}" dt="2025-02-25T17:07:12.138" v="10767"/>
          <ac:inkMkLst>
            <pc:docMk/>
            <pc:sldMk cId="2682473118" sldId="269"/>
            <ac:inkMk id="16" creationId="{F4CE76E0-2322-BB3D-9453-77946D2E3848}"/>
          </ac:inkMkLst>
        </pc:inkChg>
        <pc:inkChg chg="add">
          <ac:chgData name="Robinson, Matthew" userId="a73f780c-bbbc-4323-9afb-7328b9d228f6" providerId="ADAL" clId="{77AAA0A3-E441-4D0D-9106-CC234ACAB7BC}" dt="2025-02-25T17:07:16.905" v="10768" actId="9405"/>
          <ac:inkMkLst>
            <pc:docMk/>
            <pc:sldMk cId="2682473118" sldId="269"/>
            <ac:inkMk id="17" creationId="{D2DEFDA7-B33F-F04E-2A39-CD960AE20669}"/>
          </ac:inkMkLst>
        </pc:inkChg>
      </pc:sldChg>
      <pc:sldChg chg="addSp delSp modSp new mod">
        <pc:chgData name="Robinson, Matthew" userId="a73f780c-bbbc-4323-9afb-7328b9d228f6" providerId="ADAL" clId="{77AAA0A3-E441-4D0D-9106-CC234ACAB7BC}" dt="2025-02-25T17:06:59.130" v="10764"/>
        <pc:sldMkLst>
          <pc:docMk/>
          <pc:sldMk cId="787750560" sldId="270"/>
        </pc:sldMkLst>
        <pc:spChg chg="mod">
          <ac:chgData name="Robinson, Matthew" userId="a73f780c-bbbc-4323-9afb-7328b9d228f6" providerId="ADAL" clId="{77AAA0A3-E441-4D0D-9106-CC234ACAB7BC}" dt="2025-02-20T18:58:17.675" v="3817" actId="20577"/>
          <ac:spMkLst>
            <pc:docMk/>
            <pc:sldMk cId="787750560" sldId="270"/>
            <ac:spMk id="2" creationId="{DCBBD009-6869-42B6-415A-2735F490F9D4}"/>
          </ac:spMkLst>
        </pc:spChg>
        <pc:spChg chg="mod">
          <ac:chgData name="Robinson, Matthew" userId="a73f780c-bbbc-4323-9afb-7328b9d228f6" providerId="ADAL" clId="{77AAA0A3-E441-4D0D-9106-CC234ACAB7BC}" dt="2025-02-25T17:02:55.480" v="10740" actId="207"/>
          <ac:spMkLst>
            <pc:docMk/>
            <pc:sldMk cId="787750560" sldId="270"/>
            <ac:spMk id="3" creationId="{03B2BF75-9997-15A2-A31A-BEC40267C2DC}"/>
          </ac:spMkLst>
        </pc:spChg>
        <pc:picChg chg="add mod">
          <ac:chgData name="Robinson, Matthew" userId="a73f780c-bbbc-4323-9afb-7328b9d228f6" providerId="ADAL" clId="{77AAA0A3-E441-4D0D-9106-CC234ACAB7BC}" dt="2025-02-20T18:59:51.535" v="3830" actId="14100"/>
          <ac:picMkLst>
            <pc:docMk/>
            <pc:sldMk cId="787750560" sldId="270"/>
            <ac:picMk id="6" creationId="{6DB3188F-C957-A441-8C5A-BB57D73D2AF9}"/>
          </ac:picMkLst>
        </pc:picChg>
        <pc:picChg chg="add mod">
          <ac:chgData name="Robinson, Matthew" userId="a73f780c-bbbc-4323-9afb-7328b9d228f6" providerId="ADAL" clId="{77AAA0A3-E441-4D0D-9106-CC234ACAB7BC}" dt="2025-02-20T18:59:56.079" v="3832" actId="14100"/>
          <ac:picMkLst>
            <pc:docMk/>
            <pc:sldMk cId="787750560" sldId="270"/>
            <ac:picMk id="7" creationId="{60116816-52A3-81BD-B808-199D5A844F29}"/>
          </ac:picMkLst>
        </pc:picChg>
        <pc:inkChg chg="add mod">
          <ac:chgData name="Robinson, Matthew" userId="a73f780c-bbbc-4323-9afb-7328b9d228f6" providerId="ADAL" clId="{77AAA0A3-E441-4D0D-9106-CC234ACAB7BC}" dt="2025-02-25T17:06:52.117" v="10762"/>
          <ac:inkMkLst>
            <pc:docMk/>
            <pc:sldMk cId="787750560" sldId="270"/>
            <ac:inkMk id="5" creationId="{01C54EEA-8FFA-6917-EBA4-1E8893D0B377}"/>
          </ac:inkMkLst>
        </pc:inkChg>
        <pc:inkChg chg="add">
          <ac:chgData name="Robinson, Matthew" userId="a73f780c-bbbc-4323-9afb-7328b9d228f6" providerId="ADAL" clId="{77AAA0A3-E441-4D0D-9106-CC234ACAB7BC}" dt="2025-02-25T17:06:59.130" v="10764"/>
          <ac:inkMkLst>
            <pc:docMk/>
            <pc:sldMk cId="787750560" sldId="270"/>
            <ac:inkMk id="9" creationId="{C1437869-F51B-4ADA-9C4F-A67FE253A258}"/>
          </ac:inkMkLst>
        </pc:inkChg>
      </pc:sldChg>
      <pc:sldChg chg="addSp delSp modSp new mod modNotesTx">
        <pc:chgData name="Robinson, Matthew" userId="a73f780c-bbbc-4323-9afb-7328b9d228f6" providerId="ADAL" clId="{77AAA0A3-E441-4D0D-9106-CC234ACAB7BC}" dt="2025-02-25T17:12:21.994" v="10795" actId="207"/>
        <pc:sldMkLst>
          <pc:docMk/>
          <pc:sldMk cId="3200603488" sldId="271"/>
        </pc:sldMkLst>
        <pc:spChg chg="mod">
          <ac:chgData name="Robinson, Matthew" userId="a73f780c-bbbc-4323-9afb-7328b9d228f6" providerId="ADAL" clId="{77AAA0A3-E441-4D0D-9106-CC234ACAB7BC}" dt="2025-02-20T19:14:24.463" v="4349" actId="20577"/>
          <ac:spMkLst>
            <pc:docMk/>
            <pc:sldMk cId="3200603488" sldId="271"/>
            <ac:spMk id="2" creationId="{38458881-15E3-6F2A-F04A-1C6049023C5D}"/>
          </ac:spMkLst>
        </pc:spChg>
        <pc:spChg chg="mod">
          <ac:chgData name="Robinson, Matthew" userId="a73f780c-bbbc-4323-9afb-7328b9d228f6" providerId="ADAL" clId="{77AAA0A3-E441-4D0D-9106-CC234ACAB7BC}" dt="2025-02-25T17:12:21.994" v="10795" actId="207"/>
          <ac:spMkLst>
            <pc:docMk/>
            <pc:sldMk cId="3200603488" sldId="271"/>
            <ac:spMk id="3" creationId="{DE6C4183-10DA-196B-DF57-142422BE9F3F}"/>
          </ac:spMkLst>
        </pc:spChg>
        <pc:picChg chg="add mod">
          <ac:chgData name="Robinson, Matthew" userId="a73f780c-bbbc-4323-9afb-7328b9d228f6" providerId="ADAL" clId="{77AAA0A3-E441-4D0D-9106-CC234ACAB7BC}" dt="2025-02-20T19:19:58.519" v="4368" actId="14100"/>
          <ac:picMkLst>
            <pc:docMk/>
            <pc:sldMk cId="3200603488" sldId="271"/>
            <ac:picMk id="6" creationId="{E4FF296E-ECA1-3417-EC2F-F8D6088FD8F4}"/>
          </ac:picMkLst>
        </pc:picChg>
        <pc:picChg chg="add mod">
          <ac:chgData name="Robinson, Matthew" userId="a73f780c-bbbc-4323-9afb-7328b9d228f6" providerId="ADAL" clId="{77AAA0A3-E441-4D0D-9106-CC234ACAB7BC}" dt="2025-02-20T19:20:34.100" v="4373" actId="14100"/>
          <ac:picMkLst>
            <pc:docMk/>
            <pc:sldMk cId="3200603488" sldId="271"/>
            <ac:picMk id="7" creationId="{4E5EF615-ECBC-0278-A1F1-CB6F794EBE95}"/>
          </ac:picMkLst>
        </pc:picChg>
        <pc:inkChg chg="add">
          <ac:chgData name="Robinson, Matthew" userId="a73f780c-bbbc-4323-9afb-7328b9d228f6" providerId="ADAL" clId="{77AAA0A3-E441-4D0D-9106-CC234ACAB7BC}" dt="2025-02-25T17:10:20.129" v="10785"/>
          <ac:inkMkLst>
            <pc:docMk/>
            <pc:sldMk cId="3200603488" sldId="271"/>
            <ac:inkMk id="5" creationId="{FE37A553-F42D-E4E3-479B-5A13BD706AAE}"/>
          </ac:inkMkLst>
        </pc:inkChg>
      </pc:sldChg>
      <pc:sldChg chg="addSp delSp modSp new mod modNotesTx">
        <pc:chgData name="Robinson, Matthew" userId="a73f780c-bbbc-4323-9afb-7328b9d228f6" providerId="ADAL" clId="{77AAA0A3-E441-4D0D-9106-CC234ACAB7BC}" dt="2025-02-25T17:14:33.136" v="10804"/>
        <pc:sldMkLst>
          <pc:docMk/>
          <pc:sldMk cId="1516626830" sldId="272"/>
        </pc:sldMkLst>
        <pc:spChg chg="mod">
          <ac:chgData name="Robinson, Matthew" userId="a73f780c-bbbc-4323-9afb-7328b9d228f6" providerId="ADAL" clId="{77AAA0A3-E441-4D0D-9106-CC234ACAB7BC}" dt="2025-02-20T19:26:55.039" v="4733" actId="20577"/>
          <ac:spMkLst>
            <pc:docMk/>
            <pc:sldMk cId="1516626830" sldId="272"/>
            <ac:spMk id="2" creationId="{9C4DB2BD-0F89-BD07-9187-B19C6888BA09}"/>
          </ac:spMkLst>
        </pc:spChg>
        <pc:spChg chg="mod">
          <ac:chgData name="Robinson, Matthew" userId="a73f780c-bbbc-4323-9afb-7328b9d228f6" providerId="ADAL" clId="{77AAA0A3-E441-4D0D-9106-CC234ACAB7BC}" dt="2025-02-25T17:14:19.410" v="10802" actId="207"/>
          <ac:spMkLst>
            <pc:docMk/>
            <pc:sldMk cId="1516626830" sldId="272"/>
            <ac:spMk id="3" creationId="{6EDB56A7-5662-3477-5752-60521421952C}"/>
          </ac:spMkLst>
        </pc:spChg>
        <pc:picChg chg="add mod">
          <ac:chgData name="Robinson, Matthew" userId="a73f780c-bbbc-4323-9afb-7328b9d228f6" providerId="ADAL" clId="{77AAA0A3-E441-4D0D-9106-CC234ACAB7BC}" dt="2025-02-20T19:31:34.407" v="4739" actId="14100"/>
          <ac:picMkLst>
            <pc:docMk/>
            <pc:sldMk cId="1516626830" sldId="272"/>
            <ac:picMk id="6" creationId="{EC213713-28F8-5B2C-234E-5A5D31D71CAF}"/>
          </ac:picMkLst>
        </pc:picChg>
        <pc:picChg chg="add mod">
          <ac:chgData name="Robinson, Matthew" userId="a73f780c-bbbc-4323-9afb-7328b9d228f6" providerId="ADAL" clId="{77AAA0A3-E441-4D0D-9106-CC234ACAB7BC}" dt="2025-02-20T19:32:05.170" v="4743" actId="14100"/>
          <ac:picMkLst>
            <pc:docMk/>
            <pc:sldMk cId="1516626830" sldId="272"/>
            <ac:picMk id="7" creationId="{8FC38A33-23F4-2ACF-BDA9-24501CF02730}"/>
          </ac:picMkLst>
        </pc:picChg>
        <pc:inkChg chg="add">
          <ac:chgData name="Robinson, Matthew" userId="a73f780c-bbbc-4323-9afb-7328b9d228f6" providerId="ADAL" clId="{77AAA0A3-E441-4D0D-9106-CC234ACAB7BC}" dt="2025-02-25T17:14:33.136" v="10804"/>
          <ac:inkMkLst>
            <pc:docMk/>
            <pc:sldMk cId="1516626830" sldId="272"/>
            <ac:inkMk id="5" creationId="{6DA8871C-4B42-7CC9-40EA-C45E945B30C0}"/>
          </ac:inkMkLst>
        </pc:inkChg>
      </pc:sldChg>
      <pc:sldChg chg="addSp delSp modSp new mod modNotesTx">
        <pc:chgData name="Robinson, Matthew" userId="a73f780c-bbbc-4323-9afb-7328b9d228f6" providerId="ADAL" clId="{77AAA0A3-E441-4D0D-9106-CC234ACAB7BC}" dt="2025-02-25T17:15:30.052" v="10812" actId="207"/>
        <pc:sldMkLst>
          <pc:docMk/>
          <pc:sldMk cId="593432601" sldId="273"/>
        </pc:sldMkLst>
        <pc:spChg chg="mod">
          <ac:chgData name="Robinson, Matthew" userId="a73f780c-bbbc-4323-9afb-7328b9d228f6" providerId="ADAL" clId="{77AAA0A3-E441-4D0D-9106-CC234ACAB7BC}" dt="2025-02-20T19:50:10.513" v="5355" actId="20577"/>
          <ac:spMkLst>
            <pc:docMk/>
            <pc:sldMk cId="593432601" sldId="273"/>
            <ac:spMk id="2" creationId="{1A0A0EFF-16F8-ED09-A198-706B635620CA}"/>
          </ac:spMkLst>
        </pc:spChg>
        <pc:spChg chg="mod">
          <ac:chgData name="Robinson, Matthew" userId="a73f780c-bbbc-4323-9afb-7328b9d228f6" providerId="ADAL" clId="{77AAA0A3-E441-4D0D-9106-CC234ACAB7BC}" dt="2025-02-25T17:15:30.052" v="10812" actId="207"/>
          <ac:spMkLst>
            <pc:docMk/>
            <pc:sldMk cId="593432601" sldId="273"/>
            <ac:spMk id="3" creationId="{0E1553AD-A1A6-4E3C-E602-ED9003321198}"/>
          </ac:spMkLst>
        </pc:spChg>
        <pc:picChg chg="add mod">
          <ac:chgData name="Robinson, Matthew" userId="a73f780c-bbbc-4323-9afb-7328b9d228f6" providerId="ADAL" clId="{77AAA0A3-E441-4D0D-9106-CC234ACAB7BC}" dt="2025-02-20T19:54:40.512" v="5361" actId="14100"/>
          <ac:picMkLst>
            <pc:docMk/>
            <pc:sldMk cId="593432601" sldId="273"/>
            <ac:picMk id="6" creationId="{B96B6062-3153-AD9D-FB50-3BDA55458BFB}"/>
          </ac:picMkLst>
        </pc:picChg>
        <pc:picChg chg="add mod">
          <ac:chgData name="Robinson, Matthew" userId="a73f780c-bbbc-4323-9afb-7328b9d228f6" providerId="ADAL" clId="{77AAA0A3-E441-4D0D-9106-CC234ACAB7BC}" dt="2025-02-20T19:55:02.049" v="5365" actId="14100"/>
          <ac:picMkLst>
            <pc:docMk/>
            <pc:sldMk cId="593432601" sldId="273"/>
            <ac:picMk id="7" creationId="{82CABD91-DCA7-956F-5596-FC46D58CDC93}"/>
          </ac:picMkLst>
        </pc:picChg>
        <pc:inkChg chg="add">
          <ac:chgData name="Robinson, Matthew" userId="a73f780c-bbbc-4323-9afb-7328b9d228f6" providerId="ADAL" clId="{77AAA0A3-E441-4D0D-9106-CC234ACAB7BC}" dt="2025-02-25T17:14:39.212" v="10806"/>
          <ac:inkMkLst>
            <pc:docMk/>
            <pc:sldMk cId="593432601" sldId="273"/>
            <ac:inkMk id="5" creationId="{7122FB2D-12D9-B023-0599-581C7F3E24D5}"/>
          </ac:inkMkLst>
        </pc:inkChg>
      </pc:sldChg>
      <pc:sldChg chg="addSp delSp modSp new mod modNotesTx">
        <pc:chgData name="Robinson, Matthew" userId="a73f780c-bbbc-4323-9afb-7328b9d228f6" providerId="ADAL" clId="{77AAA0A3-E441-4D0D-9106-CC234ACAB7BC}" dt="2025-02-27T21:10:20.880" v="12842" actId="20577"/>
        <pc:sldMkLst>
          <pc:docMk/>
          <pc:sldMk cId="2749464339" sldId="274"/>
        </pc:sldMkLst>
        <pc:spChg chg="mod">
          <ac:chgData name="Robinson, Matthew" userId="a73f780c-bbbc-4323-9afb-7328b9d228f6" providerId="ADAL" clId="{77AAA0A3-E441-4D0D-9106-CC234ACAB7BC}" dt="2025-02-20T20:19:55.621" v="5844" actId="20577"/>
          <ac:spMkLst>
            <pc:docMk/>
            <pc:sldMk cId="2749464339" sldId="274"/>
            <ac:spMk id="2" creationId="{3DDC8EF1-A0CF-877D-84BC-80D6372E2213}"/>
          </ac:spMkLst>
        </pc:spChg>
        <pc:spChg chg="mod">
          <ac:chgData name="Robinson, Matthew" userId="a73f780c-bbbc-4323-9afb-7328b9d228f6" providerId="ADAL" clId="{77AAA0A3-E441-4D0D-9106-CC234ACAB7BC}" dt="2025-02-25T17:15:50.040" v="10813" actId="207"/>
          <ac:spMkLst>
            <pc:docMk/>
            <pc:sldMk cId="2749464339" sldId="274"/>
            <ac:spMk id="3" creationId="{F063896A-8336-9B23-F110-C4D8DD5D4D7B}"/>
          </ac:spMkLst>
        </pc:spChg>
        <pc:spChg chg="mod">
          <ac:chgData name="Robinson, Matthew" userId="a73f780c-bbbc-4323-9afb-7328b9d228f6" providerId="ADAL" clId="{77AAA0A3-E441-4D0D-9106-CC234ACAB7BC}" dt="2025-02-25T17:15:53.368" v="10814" actId="207"/>
          <ac:spMkLst>
            <pc:docMk/>
            <pc:sldMk cId="2749464339" sldId="274"/>
            <ac:spMk id="5" creationId="{3792D9E7-D451-B683-7B62-EC5429080AE5}"/>
          </ac:spMkLst>
        </pc:spChg>
        <pc:picChg chg="add mod">
          <ac:chgData name="Robinson, Matthew" userId="a73f780c-bbbc-4323-9afb-7328b9d228f6" providerId="ADAL" clId="{77AAA0A3-E441-4D0D-9106-CC234ACAB7BC}" dt="2025-02-21T16:04:42.467" v="5988" actId="962"/>
          <ac:picMkLst>
            <pc:docMk/>
            <pc:sldMk cId="2749464339" sldId="274"/>
            <ac:picMk id="8" creationId="{2C9B2D4A-A86C-6FEE-2213-DAE853704CDA}"/>
          </ac:picMkLst>
        </pc:picChg>
        <pc:picChg chg="add mod">
          <ac:chgData name="Robinson, Matthew" userId="a73f780c-bbbc-4323-9afb-7328b9d228f6" providerId="ADAL" clId="{77AAA0A3-E441-4D0D-9106-CC234ACAB7BC}" dt="2025-02-21T16:05:19.375" v="5991" actId="962"/>
          <ac:picMkLst>
            <pc:docMk/>
            <pc:sldMk cId="2749464339" sldId="274"/>
            <ac:picMk id="10" creationId="{6319A74B-5583-E1A2-E9E4-A565180BEC3B}"/>
          </ac:picMkLst>
        </pc:picChg>
      </pc:sldChg>
      <pc:sldChg chg="addSp delSp modSp new mod">
        <pc:chgData name="Robinson, Matthew" userId="a73f780c-bbbc-4323-9afb-7328b9d228f6" providerId="ADAL" clId="{77AAA0A3-E441-4D0D-9106-CC234ACAB7BC}" dt="2025-02-25T17:17:04.775" v="10821" actId="207"/>
        <pc:sldMkLst>
          <pc:docMk/>
          <pc:sldMk cId="3175646880" sldId="275"/>
        </pc:sldMkLst>
        <pc:spChg chg="mod">
          <ac:chgData name="Robinson, Matthew" userId="a73f780c-bbbc-4323-9afb-7328b9d228f6" providerId="ADAL" clId="{77AAA0A3-E441-4D0D-9106-CC234ACAB7BC}" dt="2025-02-24T16:04:11.839" v="6035" actId="20577"/>
          <ac:spMkLst>
            <pc:docMk/>
            <pc:sldMk cId="3175646880" sldId="275"/>
            <ac:spMk id="2" creationId="{EEAAC668-FDC2-67A8-5341-4094DFE6DD8F}"/>
          </ac:spMkLst>
        </pc:spChg>
        <pc:spChg chg="mod">
          <ac:chgData name="Robinson, Matthew" userId="a73f780c-bbbc-4323-9afb-7328b9d228f6" providerId="ADAL" clId="{77AAA0A3-E441-4D0D-9106-CC234ACAB7BC}" dt="2025-02-25T17:17:04.775" v="10821" actId="207"/>
          <ac:spMkLst>
            <pc:docMk/>
            <pc:sldMk cId="3175646880" sldId="275"/>
            <ac:spMk id="3" creationId="{A95944AD-47A9-EB56-0AF6-75000870E427}"/>
          </ac:spMkLst>
        </pc:spChg>
        <pc:picChg chg="add mod">
          <ac:chgData name="Robinson, Matthew" userId="a73f780c-bbbc-4323-9afb-7328b9d228f6" providerId="ADAL" clId="{77AAA0A3-E441-4D0D-9106-CC234ACAB7BC}" dt="2025-02-24T16:10:54.158" v="6049" actId="14100"/>
          <ac:picMkLst>
            <pc:docMk/>
            <pc:sldMk cId="3175646880" sldId="275"/>
            <ac:picMk id="6" creationId="{92894C6F-E212-7219-70EE-0014A9F6D3E7}"/>
          </ac:picMkLst>
        </pc:picChg>
      </pc:sldChg>
      <pc:sldChg chg="addSp delSp modSp new mod ord">
        <pc:chgData name="Robinson, Matthew" userId="a73f780c-bbbc-4323-9afb-7328b9d228f6" providerId="ADAL" clId="{77AAA0A3-E441-4D0D-9106-CC234ACAB7BC}" dt="2025-02-25T17:18:01.666" v="10828" actId="207"/>
        <pc:sldMkLst>
          <pc:docMk/>
          <pc:sldMk cId="645463933" sldId="276"/>
        </pc:sldMkLst>
        <pc:spChg chg="mod">
          <ac:chgData name="Robinson, Matthew" userId="a73f780c-bbbc-4323-9afb-7328b9d228f6" providerId="ADAL" clId="{77AAA0A3-E441-4D0D-9106-CC234ACAB7BC}" dt="2025-02-24T16:25:03.373" v="6317" actId="20577"/>
          <ac:spMkLst>
            <pc:docMk/>
            <pc:sldMk cId="645463933" sldId="276"/>
            <ac:spMk id="2" creationId="{053A60D0-91FA-1D07-B974-E3B64B25B8F0}"/>
          </ac:spMkLst>
        </pc:spChg>
        <pc:spChg chg="mod">
          <ac:chgData name="Robinson, Matthew" userId="a73f780c-bbbc-4323-9afb-7328b9d228f6" providerId="ADAL" clId="{77AAA0A3-E441-4D0D-9106-CC234ACAB7BC}" dt="2025-02-25T17:18:01.666" v="10828" actId="207"/>
          <ac:spMkLst>
            <pc:docMk/>
            <pc:sldMk cId="645463933" sldId="276"/>
            <ac:spMk id="3" creationId="{74C95A67-5ECB-1923-FAC9-CED4ECA2044A}"/>
          </ac:spMkLst>
        </pc:spChg>
        <pc:picChg chg="add mod">
          <ac:chgData name="Robinson, Matthew" userId="a73f780c-bbbc-4323-9afb-7328b9d228f6" providerId="ADAL" clId="{77AAA0A3-E441-4D0D-9106-CC234ACAB7BC}" dt="2025-02-24T16:26:53.916" v="6321" actId="14100"/>
          <ac:picMkLst>
            <pc:docMk/>
            <pc:sldMk cId="645463933" sldId="276"/>
            <ac:picMk id="6" creationId="{13A49FD0-662E-76EF-E4B9-7333E916A36A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5T22:27:25.945" v="11990" actId="20577"/>
        <pc:sldMkLst>
          <pc:docMk/>
          <pc:sldMk cId="3264595018" sldId="277"/>
        </pc:sldMkLst>
        <pc:spChg chg="mod">
          <ac:chgData name="Robinson, Matthew" userId="a73f780c-bbbc-4323-9afb-7328b9d228f6" providerId="ADAL" clId="{77AAA0A3-E441-4D0D-9106-CC234ACAB7BC}" dt="2025-02-25T17:19:03.578" v="10829" actId="207"/>
          <ac:spMkLst>
            <pc:docMk/>
            <pc:sldMk cId="3264595018" sldId="277"/>
            <ac:spMk id="2" creationId="{DA53A12B-ACB8-23F0-B005-6E05AFD739EA}"/>
          </ac:spMkLst>
        </pc:spChg>
        <pc:picChg chg="add mod">
          <ac:chgData name="Robinson, Matthew" userId="a73f780c-bbbc-4323-9afb-7328b9d228f6" providerId="ADAL" clId="{77AAA0A3-E441-4D0D-9106-CC234ACAB7BC}" dt="2025-02-24T17:37:21.953" v="6698" actId="14100"/>
          <ac:picMkLst>
            <pc:docMk/>
            <pc:sldMk cId="3264595018" sldId="277"/>
            <ac:picMk id="6" creationId="{3EE52A7D-6AAB-DC8D-22B7-5810304656E1}"/>
          </ac:picMkLst>
        </pc:picChg>
        <pc:picChg chg="add mod">
          <ac:chgData name="Robinson, Matthew" userId="a73f780c-bbbc-4323-9afb-7328b9d228f6" providerId="ADAL" clId="{77AAA0A3-E441-4D0D-9106-CC234ACAB7BC}" dt="2025-02-24T17:37:42.043" v="6701" actId="1076"/>
          <ac:picMkLst>
            <pc:docMk/>
            <pc:sldMk cId="3264595018" sldId="277"/>
            <ac:picMk id="8" creationId="{F4ECC93F-D3F2-1482-6E3F-AE1248E7A101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5T22:27:49.239" v="12045" actId="20577"/>
        <pc:sldMkLst>
          <pc:docMk/>
          <pc:sldMk cId="460775988" sldId="278"/>
        </pc:sldMkLst>
        <pc:spChg chg="mod">
          <ac:chgData name="Robinson, Matthew" userId="a73f780c-bbbc-4323-9afb-7328b9d228f6" providerId="ADAL" clId="{77AAA0A3-E441-4D0D-9106-CC234ACAB7BC}" dt="2025-02-25T17:19:41.849" v="10830" actId="207"/>
          <ac:spMkLst>
            <pc:docMk/>
            <pc:sldMk cId="460775988" sldId="278"/>
            <ac:spMk id="2" creationId="{C5784591-79C9-08D7-1D03-BB79F47EF1DF}"/>
          </ac:spMkLst>
        </pc:spChg>
        <pc:picChg chg="add mod">
          <ac:chgData name="Robinson, Matthew" userId="a73f780c-bbbc-4323-9afb-7328b9d228f6" providerId="ADAL" clId="{77AAA0A3-E441-4D0D-9106-CC234ACAB7BC}" dt="2025-02-24T16:48:36.204" v="6653" actId="1076"/>
          <ac:picMkLst>
            <pc:docMk/>
            <pc:sldMk cId="460775988" sldId="278"/>
            <ac:picMk id="6" creationId="{5B5AF333-DC10-731C-BCC6-47B33E3F1004}"/>
          </ac:picMkLst>
        </pc:picChg>
        <pc:picChg chg="add mod">
          <ac:chgData name="Robinson, Matthew" userId="a73f780c-bbbc-4323-9afb-7328b9d228f6" providerId="ADAL" clId="{77AAA0A3-E441-4D0D-9106-CC234ACAB7BC}" dt="2025-02-24T16:49:12.614" v="6656" actId="14100"/>
          <ac:picMkLst>
            <pc:docMk/>
            <pc:sldMk cId="460775988" sldId="278"/>
            <ac:picMk id="8" creationId="{F4E8DF46-A0DC-A131-5959-D2A086B77760}"/>
          </ac:picMkLst>
        </pc:picChg>
        <pc:picChg chg="add mod">
          <ac:chgData name="Robinson, Matthew" userId="a73f780c-bbbc-4323-9afb-7328b9d228f6" providerId="ADAL" clId="{77AAA0A3-E441-4D0D-9106-CC234ACAB7BC}" dt="2025-02-24T16:48:34.987" v="6650" actId="14100"/>
          <ac:picMkLst>
            <pc:docMk/>
            <pc:sldMk cId="460775988" sldId="278"/>
            <ac:picMk id="9" creationId="{703E0AFB-4AB8-34AB-9872-274A35999CD4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5T22:28:11.433" v="12099" actId="20577"/>
        <pc:sldMkLst>
          <pc:docMk/>
          <pc:sldMk cId="1764802766" sldId="279"/>
        </pc:sldMkLst>
        <pc:spChg chg="mod">
          <ac:chgData name="Robinson, Matthew" userId="a73f780c-bbbc-4323-9afb-7328b9d228f6" providerId="ADAL" clId="{77AAA0A3-E441-4D0D-9106-CC234ACAB7BC}" dt="2025-02-25T17:22:10.722" v="10837" actId="207"/>
          <ac:spMkLst>
            <pc:docMk/>
            <pc:sldMk cId="1764802766" sldId="279"/>
            <ac:spMk id="2" creationId="{7037F094-AFF3-CC47-F30C-0943775D9B25}"/>
          </ac:spMkLst>
        </pc:spChg>
        <pc:picChg chg="add mod">
          <ac:chgData name="Robinson, Matthew" userId="a73f780c-bbbc-4323-9afb-7328b9d228f6" providerId="ADAL" clId="{77AAA0A3-E441-4D0D-9106-CC234ACAB7BC}" dt="2025-02-24T17:38:03.595" v="6703" actId="1076"/>
          <ac:picMkLst>
            <pc:docMk/>
            <pc:sldMk cId="1764802766" sldId="279"/>
            <ac:picMk id="6" creationId="{031D0FCA-E6B3-B78A-FD17-1473D2DA2725}"/>
          </ac:picMkLst>
        </pc:picChg>
        <pc:picChg chg="add mod">
          <ac:chgData name="Robinson, Matthew" userId="a73f780c-bbbc-4323-9afb-7328b9d228f6" providerId="ADAL" clId="{77AAA0A3-E441-4D0D-9106-CC234ACAB7BC}" dt="2025-02-24T17:37:11.720" v="6697" actId="14100"/>
          <ac:picMkLst>
            <pc:docMk/>
            <pc:sldMk cId="1764802766" sldId="279"/>
            <ac:picMk id="8" creationId="{D341134B-5E28-2745-4C66-4BC97CEABE0B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3-03T18:38:10.260" v="12852" actId="20577"/>
        <pc:sldMkLst>
          <pc:docMk/>
          <pc:sldMk cId="664699062" sldId="280"/>
        </pc:sldMkLst>
        <pc:spChg chg="mod">
          <ac:chgData name="Robinson, Matthew" userId="a73f780c-bbbc-4323-9afb-7328b9d228f6" providerId="ADAL" clId="{77AAA0A3-E441-4D0D-9106-CC234ACAB7BC}" dt="2025-02-25T17:22:49.732" v="10838" actId="207"/>
          <ac:spMkLst>
            <pc:docMk/>
            <pc:sldMk cId="664699062" sldId="280"/>
            <ac:spMk id="2" creationId="{6EA71438-27EF-2216-7962-2F340A77264E}"/>
          </ac:spMkLst>
        </pc:spChg>
        <pc:picChg chg="add mod">
          <ac:chgData name="Robinson, Matthew" userId="a73f780c-bbbc-4323-9afb-7328b9d228f6" providerId="ADAL" clId="{77AAA0A3-E441-4D0D-9106-CC234ACAB7BC}" dt="2025-02-25T17:22:08.865" v="10835" actId="1076"/>
          <ac:picMkLst>
            <pc:docMk/>
            <pc:sldMk cId="664699062" sldId="280"/>
            <ac:picMk id="6" creationId="{E870A87C-638D-FE41-9F26-AB48D437CDCC}"/>
          </ac:picMkLst>
        </pc:picChg>
        <pc:picChg chg="add mod ord">
          <ac:chgData name="Robinson, Matthew" userId="a73f780c-bbbc-4323-9afb-7328b9d228f6" providerId="ADAL" clId="{77AAA0A3-E441-4D0D-9106-CC234ACAB7BC}" dt="2025-02-24T17:42:18.266" v="6736" actId="14100"/>
          <ac:picMkLst>
            <pc:docMk/>
            <pc:sldMk cId="664699062" sldId="280"/>
            <ac:picMk id="8" creationId="{322C8592-C097-5F41-76C0-422688C39798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5T22:28:58.145" v="12237" actId="20577"/>
        <pc:sldMkLst>
          <pc:docMk/>
          <pc:sldMk cId="839198362" sldId="281"/>
        </pc:sldMkLst>
        <pc:spChg chg="mod">
          <ac:chgData name="Robinson, Matthew" userId="a73f780c-bbbc-4323-9afb-7328b9d228f6" providerId="ADAL" clId="{77AAA0A3-E441-4D0D-9106-CC234ACAB7BC}" dt="2025-02-25T17:23:21.468" v="10839" actId="207"/>
          <ac:spMkLst>
            <pc:docMk/>
            <pc:sldMk cId="839198362" sldId="281"/>
            <ac:spMk id="2" creationId="{EC22EE9D-EAAE-36CF-4E4F-3EC7A1239CD5}"/>
          </ac:spMkLst>
        </pc:spChg>
        <pc:picChg chg="add mod">
          <ac:chgData name="Robinson, Matthew" userId="a73f780c-bbbc-4323-9afb-7328b9d228f6" providerId="ADAL" clId="{77AAA0A3-E441-4D0D-9106-CC234ACAB7BC}" dt="2025-02-24T17:45:22.805" v="6766" actId="1076"/>
          <ac:picMkLst>
            <pc:docMk/>
            <pc:sldMk cId="839198362" sldId="281"/>
            <ac:picMk id="6" creationId="{4C463C4C-9DDD-E391-F32C-83CD480D3106}"/>
          </ac:picMkLst>
        </pc:picChg>
        <pc:picChg chg="add mod">
          <ac:chgData name="Robinson, Matthew" userId="a73f780c-bbbc-4323-9afb-7328b9d228f6" providerId="ADAL" clId="{77AAA0A3-E441-4D0D-9106-CC234ACAB7BC}" dt="2025-02-24T17:45:08.806" v="6763" actId="14100"/>
          <ac:picMkLst>
            <pc:docMk/>
            <pc:sldMk cId="839198362" sldId="281"/>
            <ac:picMk id="8" creationId="{AE0BFDB8-EB59-91D6-B534-3C47E2B5C7C6}"/>
          </ac:picMkLst>
        </pc:picChg>
      </pc:sldChg>
      <pc:sldChg chg="modSp new mod">
        <pc:chgData name="Robinson, Matthew" userId="a73f780c-bbbc-4323-9afb-7328b9d228f6" providerId="ADAL" clId="{77AAA0A3-E441-4D0D-9106-CC234ACAB7BC}" dt="2025-02-25T18:05:25.584" v="10866" actId="20577"/>
        <pc:sldMkLst>
          <pc:docMk/>
          <pc:sldMk cId="1142424873" sldId="282"/>
        </pc:sldMkLst>
        <pc:spChg chg="mod">
          <ac:chgData name="Robinson, Matthew" userId="a73f780c-bbbc-4323-9afb-7328b9d228f6" providerId="ADAL" clId="{77AAA0A3-E441-4D0D-9106-CC234ACAB7BC}" dt="2025-02-24T17:50:44.331" v="6777" actId="20577"/>
          <ac:spMkLst>
            <pc:docMk/>
            <pc:sldMk cId="1142424873" sldId="282"/>
            <ac:spMk id="2" creationId="{161C3E05-232D-1E83-300F-B1453E19EFA7}"/>
          </ac:spMkLst>
        </pc:spChg>
        <pc:spChg chg="mod">
          <ac:chgData name="Robinson, Matthew" userId="a73f780c-bbbc-4323-9afb-7328b9d228f6" providerId="ADAL" clId="{77AAA0A3-E441-4D0D-9106-CC234ACAB7BC}" dt="2025-02-25T18:05:25.584" v="10866" actId="20577"/>
          <ac:spMkLst>
            <pc:docMk/>
            <pc:sldMk cId="1142424873" sldId="282"/>
            <ac:spMk id="3" creationId="{BBEFAA48-2EF5-C603-CA51-310989B4A31A}"/>
          </ac:spMkLst>
        </pc:spChg>
      </pc:sldChg>
      <pc:sldChg chg="modSp new del mod">
        <pc:chgData name="Robinson, Matthew" userId="a73f780c-bbbc-4323-9afb-7328b9d228f6" providerId="ADAL" clId="{77AAA0A3-E441-4D0D-9106-CC234ACAB7BC}" dt="2025-02-24T17:50:32.557" v="6769" actId="2696"/>
        <pc:sldMkLst>
          <pc:docMk/>
          <pc:sldMk cId="2050575046" sldId="282"/>
        </pc:sldMkLst>
      </pc:sldChg>
      <pc:sldChg chg="addSp delSp modSp new mod">
        <pc:chgData name="Robinson, Matthew" userId="a73f780c-bbbc-4323-9afb-7328b9d228f6" providerId="ADAL" clId="{77AAA0A3-E441-4D0D-9106-CC234ACAB7BC}" dt="2025-02-25T22:25:27.931" v="11926" actId="207"/>
        <pc:sldMkLst>
          <pc:docMk/>
          <pc:sldMk cId="2291550351" sldId="283"/>
        </pc:sldMkLst>
        <pc:spChg chg="mod">
          <ac:chgData name="Robinson, Matthew" userId="a73f780c-bbbc-4323-9afb-7328b9d228f6" providerId="ADAL" clId="{77AAA0A3-E441-4D0D-9106-CC234ACAB7BC}" dt="2025-02-24T17:55:34.736" v="6832" actId="20577"/>
          <ac:spMkLst>
            <pc:docMk/>
            <pc:sldMk cId="2291550351" sldId="283"/>
            <ac:spMk id="2" creationId="{5E18FDB2-39FB-B5CD-5FAB-A84DD0CA1633}"/>
          </ac:spMkLst>
        </pc:spChg>
        <pc:spChg chg="mod">
          <ac:chgData name="Robinson, Matthew" userId="a73f780c-bbbc-4323-9afb-7328b9d228f6" providerId="ADAL" clId="{77AAA0A3-E441-4D0D-9106-CC234ACAB7BC}" dt="2025-02-25T22:25:27.931" v="11926" actId="207"/>
          <ac:spMkLst>
            <pc:docMk/>
            <pc:sldMk cId="2291550351" sldId="283"/>
            <ac:spMk id="3" creationId="{F4529C05-86E7-1CFF-60F9-37C13F071537}"/>
          </ac:spMkLst>
        </pc:spChg>
        <pc:picChg chg="add mod">
          <ac:chgData name="Robinson, Matthew" userId="a73f780c-bbbc-4323-9afb-7328b9d228f6" providerId="ADAL" clId="{77AAA0A3-E441-4D0D-9106-CC234ACAB7BC}" dt="2025-02-24T18:03:49.834" v="7412" actId="1076"/>
          <ac:picMkLst>
            <pc:docMk/>
            <pc:sldMk cId="2291550351" sldId="283"/>
            <ac:picMk id="6" creationId="{E973F6DC-C3C0-D194-BCD4-E4C10E786E0F}"/>
          </ac:picMkLst>
        </pc:picChg>
      </pc:sldChg>
      <pc:sldChg chg="addSp delSp modSp new mod modNotesTx">
        <pc:chgData name="Robinson, Matthew" userId="a73f780c-bbbc-4323-9afb-7328b9d228f6" providerId="ADAL" clId="{77AAA0A3-E441-4D0D-9106-CC234ACAB7BC}" dt="2025-02-24T18:24:30.586" v="8518" actId="20577"/>
        <pc:sldMkLst>
          <pc:docMk/>
          <pc:sldMk cId="3234297589" sldId="284"/>
        </pc:sldMkLst>
        <pc:spChg chg="mod">
          <ac:chgData name="Robinson, Matthew" userId="a73f780c-bbbc-4323-9afb-7328b9d228f6" providerId="ADAL" clId="{77AAA0A3-E441-4D0D-9106-CC234ACAB7BC}" dt="2025-02-24T18:11:19.988" v="7812" actId="20577"/>
          <ac:spMkLst>
            <pc:docMk/>
            <pc:sldMk cId="3234297589" sldId="284"/>
            <ac:spMk id="2" creationId="{C965EA93-95C1-C70E-502D-D8FA489F968C}"/>
          </ac:spMkLst>
        </pc:spChg>
        <pc:picChg chg="add mod">
          <ac:chgData name="Robinson, Matthew" userId="a73f780c-bbbc-4323-9afb-7328b9d228f6" providerId="ADAL" clId="{77AAA0A3-E441-4D0D-9106-CC234ACAB7BC}" dt="2025-02-24T18:13:20.376" v="7818" actId="14100"/>
          <ac:picMkLst>
            <pc:docMk/>
            <pc:sldMk cId="3234297589" sldId="284"/>
            <ac:picMk id="5" creationId="{D870380B-EBED-2FF6-CF2D-09130519E5D3}"/>
          </ac:picMkLst>
        </pc:picChg>
      </pc:sldChg>
      <pc:sldChg chg="addSp delSp modSp new mod ord">
        <pc:chgData name="Robinson, Matthew" userId="a73f780c-bbbc-4323-9afb-7328b9d228f6" providerId="ADAL" clId="{77AAA0A3-E441-4D0D-9106-CC234ACAB7BC}" dt="2025-02-25T22:26:19.454" v="11928"/>
        <pc:sldMkLst>
          <pc:docMk/>
          <pc:sldMk cId="3344714390" sldId="285"/>
        </pc:sldMkLst>
        <pc:spChg chg="mod">
          <ac:chgData name="Robinson, Matthew" userId="a73f780c-bbbc-4323-9afb-7328b9d228f6" providerId="ADAL" clId="{77AAA0A3-E441-4D0D-9106-CC234ACAB7BC}" dt="2025-02-25T22:19:39.120" v="11389" actId="20577"/>
          <ac:spMkLst>
            <pc:docMk/>
            <pc:sldMk cId="3344714390" sldId="285"/>
            <ac:spMk id="2" creationId="{62E67EC7-62C1-F4B0-3CCE-AB148C295692}"/>
          </ac:spMkLst>
        </pc:spChg>
        <pc:spChg chg="mod">
          <ac:chgData name="Robinson, Matthew" userId="a73f780c-bbbc-4323-9afb-7328b9d228f6" providerId="ADAL" clId="{77AAA0A3-E441-4D0D-9106-CC234ACAB7BC}" dt="2025-02-25T22:25:02.064" v="11923" actId="207"/>
          <ac:spMkLst>
            <pc:docMk/>
            <pc:sldMk cId="3344714390" sldId="285"/>
            <ac:spMk id="3" creationId="{39942D10-B28B-11A3-AA01-D9D7CCCB3D1C}"/>
          </ac:spMkLst>
        </pc:spChg>
        <pc:picChg chg="add mod">
          <ac:chgData name="Robinson, Matthew" userId="a73f780c-bbbc-4323-9afb-7328b9d228f6" providerId="ADAL" clId="{77AAA0A3-E441-4D0D-9106-CC234ACAB7BC}" dt="2025-02-25T22:23:17.616" v="11905" actId="1076"/>
          <ac:picMkLst>
            <pc:docMk/>
            <pc:sldMk cId="3344714390" sldId="285"/>
            <ac:picMk id="6" creationId="{B588F5B8-D50E-D3BC-82DF-04B1A12059C5}"/>
          </ac:picMkLst>
        </pc:picChg>
      </pc:sldChg>
      <pc:sldMasterChg chg="add del addSldLayout delSldLayout">
        <pc:chgData name="Robinson, Matthew" userId="a73f780c-bbbc-4323-9afb-7328b9d228f6" providerId="ADAL" clId="{77AAA0A3-E441-4D0D-9106-CC234ACAB7BC}" dt="2025-02-11T15:47:30.012" v="57" actId="26606"/>
        <pc:sldMasterMkLst>
          <pc:docMk/>
          <pc:sldMasterMk cId="1914188719" sldId="2147483648"/>
        </pc:sldMasterMkLst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3570441286" sldId="2147483649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3554399039" sldId="2147483650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2467378684" sldId="2147483651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2153782646" sldId="2147483652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1619646479" sldId="2147483653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2463807725" sldId="2147483654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4133684335" sldId="2147483655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2513685863" sldId="2147483656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1353027260" sldId="2147483657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2340036805" sldId="2147483658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1914188719" sldId="2147483648"/>
            <pc:sldLayoutMk cId="3394003125" sldId="2147483659"/>
          </pc:sldLayoutMkLst>
        </pc:sldLayoutChg>
      </pc:sldMasterChg>
      <pc:sldMasterChg chg="add del addSldLayout delSldLayout">
        <pc:chgData name="Robinson, Matthew" userId="a73f780c-bbbc-4323-9afb-7328b9d228f6" providerId="ADAL" clId="{77AAA0A3-E441-4D0D-9106-CC234ACAB7BC}" dt="2025-02-11T15:47:30.012" v="57" actId="26606"/>
        <pc:sldMasterMkLst>
          <pc:docMk/>
          <pc:sldMasterMk cId="2524888076" sldId="2147483686"/>
        </pc:sldMasterMkLst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1326007102" sldId="2147483675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330619895" sldId="2147483676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1210472709" sldId="2147483677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2895496620" sldId="2147483678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2300285985" sldId="2147483679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318789433" sldId="2147483680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1342323063" sldId="2147483681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1118773767" sldId="2147483682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2034644658" sldId="2147483683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1769245939" sldId="2147483684"/>
          </pc:sldLayoutMkLst>
        </pc:sldLayoutChg>
        <pc:sldLayoutChg chg="add del">
          <pc:chgData name="Robinson, Matthew" userId="a73f780c-bbbc-4323-9afb-7328b9d228f6" providerId="ADAL" clId="{77AAA0A3-E441-4D0D-9106-CC234ACAB7BC}" dt="2025-02-11T15:47:30.012" v="57" actId="26606"/>
          <pc:sldLayoutMkLst>
            <pc:docMk/>
            <pc:sldMasterMk cId="2524888076" sldId="2147483686"/>
            <pc:sldLayoutMk cId="2957924458" sldId="2147483685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06:27.40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0,'1321'0'0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07:12.13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 0,'991'-51'0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5T17:07:16.90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06:50.95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0,'1575'0'0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06:59.1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0,'1220'51'0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09:59.945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0,'1804'50'0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0:20.12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0,'1880'0'0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4:33.13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 0,'1701'-51'0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5T17:14:39.21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25 0,'1854'-25'0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FDAF1F-CDF7-49F8-AB43-7A4EFD3454EF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A73F78-36FC-492E-B77D-071F7507B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4098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was my final project from Dr. Ed’s Data Science class last semester.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6753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497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JD Bertrand: Atlanta MSA</a:t>
            </a:r>
          </a:p>
          <a:p>
            <a:endParaRPr lang="en-US" dirty="0"/>
          </a:p>
          <a:p>
            <a:r>
              <a:rPr lang="en-US" dirty="0"/>
              <a:t>Kiran Amegadjie: Chicago MSA</a:t>
            </a:r>
          </a:p>
          <a:p>
            <a:endParaRPr lang="en-US" dirty="0"/>
          </a:p>
          <a:p>
            <a:r>
              <a:rPr lang="en-US" dirty="0"/>
              <a:t>Erick All: Cincinnati MSA</a:t>
            </a:r>
          </a:p>
          <a:p>
            <a:endParaRPr lang="en-US" dirty="0"/>
          </a:p>
          <a:p>
            <a:r>
              <a:rPr lang="en-US" dirty="0"/>
              <a:t>Jeremiah Trotter Jr: Philadelphia CSA (Camden MSA)</a:t>
            </a:r>
          </a:p>
          <a:p>
            <a:endParaRPr lang="en-US" dirty="0"/>
          </a:p>
          <a:p>
            <a:r>
              <a:rPr lang="en-US" dirty="0"/>
              <a:t>Michael Hall Jr: Cleveland MSA (Akron MSA)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66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Tory Taylor: Australia</a:t>
            </a:r>
          </a:p>
          <a:p>
            <a:endParaRPr lang="en-US" dirty="0"/>
          </a:p>
          <a:p>
            <a:r>
              <a:rPr lang="en-US" dirty="0" err="1"/>
              <a:t>Ruke</a:t>
            </a:r>
            <a:r>
              <a:rPr lang="en-US" dirty="0"/>
              <a:t> </a:t>
            </a:r>
            <a:r>
              <a:rPr lang="en-US" dirty="0" err="1"/>
              <a:t>Orhorhoro</a:t>
            </a:r>
            <a:r>
              <a:rPr lang="en-US" dirty="0"/>
              <a:t>: Nigeria</a:t>
            </a:r>
          </a:p>
          <a:p>
            <a:endParaRPr lang="en-US" dirty="0"/>
          </a:p>
          <a:p>
            <a:r>
              <a:rPr lang="en-US" dirty="0"/>
              <a:t>Travis Clayton: England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6534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have slightly downward trends which are barely noticeable.</a:t>
            </a:r>
          </a:p>
          <a:p>
            <a:endParaRPr lang="en-US" dirty="0"/>
          </a:p>
          <a:p>
            <a:r>
              <a:rPr lang="en-US" dirty="0"/>
              <a:t>Hometown is more spread out.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4964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Black: Browns</a:t>
            </a:r>
          </a:p>
          <a:p>
            <a:endParaRPr lang="en-US" dirty="0"/>
          </a:p>
          <a:p>
            <a:r>
              <a:rPr lang="en-US" dirty="0"/>
              <a:t>Brown: Alma Maters</a:t>
            </a:r>
          </a:p>
          <a:p>
            <a:endParaRPr lang="en-US" dirty="0"/>
          </a:p>
          <a:p>
            <a:r>
              <a:rPr lang="en-US" dirty="0"/>
              <a:t>Orange: Hometowns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Based on Alma Maters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Based on Hometowns</a:t>
            </a:r>
          </a:p>
          <a:p>
            <a:endParaRPr lang="en-US" dirty="0"/>
          </a:p>
          <a:p>
            <a:r>
              <a:rPr lang="en-US" dirty="0"/>
              <a:t>6 Players</a:t>
            </a:r>
          </a:p>
          <a:p>
            <a:endParaRPr lang="en-US" dirty="0"/>
          </a:p>
          <a:p>
            <a:r>
              <a:rPr lang="en-US" dirty="0"/>
              <a:t>2 from Ohio</a:t>
            </a:r>
          </a:p>
          <a:p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Round Michael Hall Jr. (Streetsboro &amp; Ohio State)</a:t>
            </a:r>
          </a:p>
          <a:p>
            <a:endParaRPr lang="en-US" dirty="0"/>
          </a:p>
          <a:p>
            <a:r>
              <a:rPr lang="en-US" dirty="0"/>
              <a:t>7</a:t>
            </a:r>
            <a:r>
              <a:rPr lang="en-US" baseline="30000" dirty="0"/>
              <a:t>th</a:t>
            </a:r>
            <a:r>
              <a:rPr lang="en-US" dirty="0"/>
              <a:t> Round Jowon Briggs (Cincinnati &amp; Cincinnati)</a:t>
            </a:r>
          </a:p>
          <a:p>
            <a:endParaRPr lang="en-US" dirty="0"/>
          </a:p>
          <a:p>
            <a:r>
              <a:rPr lang="en-US" dirty="0"/>
              <a:t>Closest Alma Mater: 2</a:t>
            </a:r>
            <a:r>
              <a:rPr lang="en-US" baseline="30000" dirty="0"/>
              <a:t>nd</a:t>
            </a:r>
            <a:r>
              <a:rPr lang="en-US" dirty="0"/>
              <a:t> Round Zak Zinter (Michigan)</a:t>
            </a:r>
          </a:p>
          <a:p>
            <a:endParaRPr lang="en-US" dirty="0"/>
          </a:p>
          <a:p>
            <a:r>
              <a:rPr lang="en-US" dirty="0"/>
              <a:t>Closest Hometown: 1</a:t>
            </a:r>
            <a:r>
              <a:rPr lang="en-US" baseline="30000" dirty="0"/>
              <a:t>st</a:t>
            </a:r>
            <a:r>
              <a:rPr lang="en-US" dirty="0"/>
              <a:t> Round Michael Hall Jr. (Streetsboro, OH)</a:t>
            </a:r>
          </a:p>
          <a:p>
            <a:endParaRPr lang="en-US" dirty="0"/>
          </a:p>
          <a:p>
            <a:r>
              <a:rPr lang="en-US" dirty="0"/>
              <a:t>Furthest Alma Mater &amp; Hometown: 7</a:t>
            </a:r>
            <a:r>
              <a:rPr lang="en-US" baseline="30000" dirty="0"/>
              <a:t>th</a:t>
            </a:r>
            <a:r>
              <a:rPr lang="en-US" dirty="0"/>
              <a:t> Round Myles Harden (South Dakota &amp; Miami Gardens, FL)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39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Black: Ravens</a:t>
            </a:r>
          </a:p>
          <a:p>
            <a:endParaRPr lang="en-US" dirty="0"/>
          </a:p>
          <a:p>
            <a:r>
              <a:rPr lang="en-US" dirty="0"/>
              <a:t>Purple: Alma Maters</a:t>
            </a:r>
          </a:p>
          <a:p>
            <a:endParaRPr lang="en-US" dirty="0"/>
          </a:p>
          <a:p>
            <a:r>
              <a:rPr lang="en-US" dirty="0"/>
              <a:t>Gold: Hometowns</a:t>
            </a:r>
          </a:p>
          <a:p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Based on Hometowns</a:t>
            </a:r>
          </a:p>
          <a:p>
            <a:endParaRPr lang="en-US" dirty="0"/>
          </a:p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 Based on Alma Maters</a:t>
            </a:r>
          </a:p>
          <a:p>
            <a:endParaRPr lang="en-US" dirty="0"/>
          </a:p>
          <a:p>
            <a:r>
              <a:rPr lang="en-US" dirty="0"/>
              <a:t>9 Players</a:t>
            </a:r>
          </a:p>
          <a:p>
            <a:endParaRPr lang="en-US" dirty="0"/>
          </a:p>
          <a:p>
            <a:r>
              <a:rPr lang="en-US" dirty="0"/>
              <a:t>None from Maryland</a:t>
            </a:r>
          </a:p>
          <a:p>
            <a:endParaRPr lang="en-US" dirty="0"/>
          </a:p>
          <a:p>
            <a:r>
              <a:rPr lang="en-US" dirty="0"/>
              <a:t>Closest Alma Mater: 3</a:t>
            </a:r>
            <a:r>
              <a:rPr lang="en-US" baseline="30000" dirty="0"/>
              <a:t>rd</a:t>
            </a:r>
            <a:r>
              <a:rPr lang="en-US" dirty="0"/>
              <a:t> Round Adisa Isaac (Penn State)</a:t>
            </a:r>
          </a:p>
          <a:p>
            <a:endParaRPr lang="en-US" dirty="0"/>
          </a:p>
          <a:p>
            <a:r>
              <a:rPr lang="en-US" dirty="0"/>
              <a:t>Closest Hometown: 6</a:t>
            </a:r>
            <a:r>
              <a:rPr lang="en-US" baseline="30000" dirty="0"/>
              <a:t>th</a:t>
            </a:r>
            <a:r>
              <a:rPr lang="en-US" dirty="0"/>
              <a:t> Round Devin Leary (Sicklerville, NJ)</a:t>
            </a:r>
          </a:p>
          <a:p>
            <a:endParaRPr lang="en-US" dirty="0"/>
          </a:p>
          <a:p>
            <a:r>
              <a:rPr lang="en-US" dirty="0"/>
              <a:t>Furthest Alma Mater &amp; Hometown: 2</a:t>
            </a:r>
            <a:r>
              <a:rPr lang="en-US" baseline="30000" dirty="0"/>
              <a:t>nd</a:t>
            </a:r>
            <a:r>
              <a:rPr lang="en-US" dirty="0"/>
              <a:t> Round Roger Rosengarten (Washington &amp; Highlands Ranch, CO)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8540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Black: Seahawks</a:t>
            </a:r>
          </a:p>
          <a:p>
            <a:endParaRPr lang="en-US" dirty="0"/>
          </a:p>
          <a:p>
            <a:r>
              <a:rPr lang="en-US" dirty="0"/>
              <a:t>Blue: Alma Maters</a:t>
            </a:r>
          </a:p>
          <a:p>
            <a:endParaRPr lang="en-US" dirty="0"/>
          </a:p>
          <a:p>
            <a:r>
              <a:rPr lang="en-US" dirty="0"/>
              <a:t>Green: Hometowns</a:t>
            </a:r>
          </a:p>
          <a:p>
            <a:endParaRPr lang="en-US" dirty="0"/>
          </a:p>
          <a:p>
            <a:r>
              <a:rPr lang="en-US" dirty="0"/>
              <a:t>32</a:t>
            </a:r>
            <a:r>
              <a:rPr lang="en-US" baseline="30000" dirty="0"/>
              <a:t>nd</a:t>
            </a:r>
            <a:r>
              <a:rPr lang="en-US" dirty="0"/>
              <a:t> Based on Alma Maters</a:t>
            </a:r>
          </a:p>
          <a:p>
            <a:endParaRPr lang="en-US" dirty="0"/>
          </a:p>
          <a:p>
            <a:r>
              <a:rPr lang="en-US" dirty="0"/>
              <a:t>31</a:t>
            </a:r>
            <a:r>
              <a:rPr lang="en-US" baseline="30000" dirty="0"/>
              <a:t>st</a:t>
            </a:r>
            <a:r>
              <a:rPr lang="en-US" dirty="0"/>
              <a:t> Based on Hometowns</a:t>
            </a:r>
          </a:p>
          <a:p>
            <a:endParaRPr lang="en-US" dirty="0"/>
          </a:p>
          <a:p>
            <a:r>
              <a:rPr lang="en-US" dirty="0"/>
              <a:t>8 Players</a:t>
            </a:r>
          </a:p>
          <a:p>
            <a:endParaRPr lang="en-US" dirty="0"/>
          </a:p>
          <a:p>
            <a:r>
              <a:rPr lang="en-US" dirty="0"/>
              <a:t>None from Washington</a:t>
            </a:r>
          </a:p>
          <a:p>
            <a:endParaRPr lang="en-US" dirty="0"/>
          </a:p>
          <a:p>
            <a:r>
              <a:rPr lang="en-US" dirty="0"/>
              <a:t>Closest Alma Mater &amp; Hometown: 6</a:t>
            </a:r>
            <a:r>
              <a:rPr lang="en-US" baseline="30000" dirty="0"/>
              <a:t>th</a:t>
            </a:r>
            <a:r>
              <a:rPr lang="en-US" dirty="0"/>
              <a:t> Round </a:t>
            </a:r>
            <a:r>
              <a:rPr lang="en-US" dirty="0" err="1"/>
              <a:t>Satoa</a:t>
            </a:r>
            <a:r>
              <a:rPr lang="en-US" dirty="0"/>
              <a:t> </a:t>
            </a:r>
            <a:r>
              <a:rPr lang="en-US" dirty="0" err="1"/>
              <a:t>Laumea</a:t>
            </a:r>
            <a:r>
              <a:rPr lang="en-US" dirty="0"/>
              <a:t> (Utah &amp; Rialto, CA)</a:t>
            </a:r>
          </a:p>
          <a:p>
            <a:endParaRPr lang="en-US" dirty="0"/>
          </a:p>
          <a:p>
            <a:r>
              <a:rPr lang="en-US" dirty="0"/>
              <a:t>Furthest Alma Mater: 3</a:t>
            </a:r>
            <a:r>
              <a:rPr lang="en-US" baseline="30000" dirty="0"/>
              <a:t>rd</a:t>
            </a:r>
            <a:r>
              <a:rPr lang="en-US" dirty="0"/>
              <a:t> Round Christian Hayes (UCONN)</a:t>
            </a:r>
          </a:p>
          <a:p>
            <a:endParaRPr lang="en-US" dirty="0"/>
          </a:p>
          <a:p>
            <a:r>
              <a:rPr lang="en-US" dirty="0"/>
              <a:t>Furthest Hometown: 4</a:t>
            </a:r>
            <a:r>
              <a:rPr lang="en-US" baseline="30000" dirty="0"/>
              <a:t>th</a:t>
            </a:r>
            <a:r>
              <a:rPr lang="en-US" dirty="0"/>
              <a:t> Round Tyrice Knight (Lakeland, FL)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5790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Black: Bears</a:t>
            </a:r>
          </a:p>
          <a:p>
            <a:endParaRPr lang="en-US" dirty="0"/>
          </a:p>
          <a:p>
            <a:r>
              <a:rPr lang="en-US" dirty="0"/>
              <a:t>Blue: Alma Maters</a:t>
            </a:r>
          </a:p>
          <a:p>
            <a:endParaRPr lang="en-US" dirty="0"/>
          </a:p>
          <a:p>
            <a:r>
              <a:rPr lang="en-US" dirty="0"/>
              <a:t>Orange: Hometowns</a:t>
            </a:r>
          </a:p>
          <a:p>
            <a:endParaRPr lang="en-US" dirty="0"/>
          </a:p>
          <a:p>
            <a:r>
              <a:rPr lang="en-US"/>
              <a:t>32</a:t>
            </a:r>
            <a:r>
              <a:rPr lang="en-US" baseline="30000"/>
              <a:t>nd</a:t>
            </a:r>
            <a:r>
              <a:rPr lang="en-US"/>
              <a:t> </a:t>
            </a:r>
            <a:r>
              <a:rPr lang="en-US" dirty="0"/>
              <a:t>Based on Hometowns</a:t>
            </a:r>
          </a:p>
          <a:p>
            <a:endParaRPr lang="en-US" dirty="0"/>
          </a:p>
          <a:p>
            <a:r>
              <a:rPr lang="en-US" dirty="0"/>
              <a:t>17</a:t>
            </a:r>
            <a:r>
              <a:rPr lang="en-US" baseline="30000" dirty="0"/>
              <a:t>th</a:t>
            </a:r>
            <a:r>
              <a:rPr lang="en-US" dirty="0"/>
              <a:t> Based on Alma Maters</a:t>
            </a:r>
          </a:p>
          <a:p>
            <a:endParaRPr lang="en-US" dirty="0"/>
          </a:p>
          <a:p>
            <a:r>
              <a:rPr lang="en-US" dirty="0"/>
              <a:t>5 Players</a:t>
            </a:r>
          </a:p>
          <a:p>
            <a:endParaRPr lang="en-US" dirty="0"/>
          </a:p>
          <a:p>
            <a:r>
              <a:rPr lang="en-US" dirty="0"/>
              <a:t>1 from Illinois Hometown</a:t>
            </a:r>
          </a:p>
          <a:p>
            <a:endParaRPr lang="en-US" dirty="0"/>
          </a:p>
          <a:p>
            <a:r>
              <a:rPr lang="en-US" dirty="0"/>
              <a:t>Closest Alma Mater &amp; Furthest Hometown: 4</a:t>
            </a:r>
            <a:r>
              <a:rPr lang="en-US" baseline="30000" dirty="0"/>
              <a:t>th</a:t>
            </a:r>
            <a:r>
              <a:rPr lang="en-US" dirty="0"/>
              <a:t> Round Tory Taylor (Iowa &amp; Melbourne, VIC)</a:t>
            </a:r>
          </a:p>
          <a:p>
            <a:endParaRPr lang="en-US" dirty="0"/>
          </a:p>
          <a:p>
            <a:r>
              <a:rPr lang="en-US" dirty="0"/>
              <a:t>Closest Hometown: 3</a:t>
            </a:r>
            <a:r>
              <a:rPr lang="en-US" baseline="30000" dirty="0"/>
              <a:t>rd</a:t>
            </a:r>
            <a:r>
              <a:rPr lang="en-US" dirty="0"/>
              <a:t> Round Kiran Amegadjie (Hinsdale, IL)</a:t>
            </a:r>
          </a:p>
          <a:p>
            <a:endParaRPr lang="en-US" dirty="0"/>
          </a:p>
          <a:p>
            <a:r>
              <a:rPr lang="en-US" dirty="0"/>
              <a:t>Furthest Alma Mater: 1</a:t>
            </a:r>
            <a:r>
              <a:rPr lang="en-US" baseline="30000" dirty="0"/>
              <a:t>st</a:t>
            </a:r>
            <a:r>
              <a:rPr lang="en-US" dirty="0"/>
              <a:t> Round Caleb Williams (USC)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738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Black: Cowboys</a:t>
            </a:r>
          </a:p>
          <a:p>
            <a:endParaRPr lang="en-US" dirty="0"/>
          </a:p>
          <a:p>
            <a:r>
              <a:rPr lang="en-US" dirty="0"/>
              <a:t>Blue: Alma Maters</a:t>
            </a:r>
          </a:p>
          <a:p>
            <a:endParaRPr lang="en-US" dirty="0"/>
          </a:p>
          <a:p>
            <a:r>
              <a:rPr lang="en-US" dirty="0"/>
              <a:t>Gray: Hometowns</a:t>
            </a:r>
          </a:p>
          <a:p>
            <a:endParaRPr lang="en-US" dirty="0"/>
          </a:p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Based on Alma Maters</a:t>
            </a:r>
          </a:p>
          <a:p>
            <a:endParaRPr lang="en-US" dirty="0"/>
          </a:p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Based on Hometowns</a:t>
            </a:r>
          </a:p>
          <a:p>
            <a:endParaRPr lang="en-US" dirty="0"/>
          </a:p>
          <a:p>
            <a:r>
              <a:rPr lang="en-US" dirty="0"/>
              <a:t>8 Players</a:t>
            </a:r>
          </a:p>
          <a:p>
            <a:endParaRPr lang="en-US" dirty="0"/>
          </a:p>
          <a:p>
            <a:r>
              <a:rPr lang="en-US" dirty="0"/>
              <a:t>1 from Texas Hometown</a:t>
            </a:r>
          </a:p>
          <a:p>
            <a:endParaRPr lang="en-US" dirty="0"/>
          </a:p>
          <a:p>
            <a:r>
              <a:rPr lang="en-US" dirty="0"/>
              <a:t>Closest Alma Mater &amp; Hometown: 1</a:t>
            </a:r>
            <a:r>
              <a:rPr lang="en-US" baseline="30000" dirty="0"/>
              <a:t>st</a:t>
            </a:r>
            <a:r>
              <a:rPr lang="en-US" dirty="0"/>
              <a:t> Round Tyler Guyton (Oklahoma &amp; Manor, TX)</a:t>
            </a:r>
          </a:p>
          <a:p>
            <a:endParaRPr lang="en-US" dirty="0"/>
          </a:p>
          <a:p>
            <a:r>
              <a:rPr lang="en-US" dirty="0"/>
              <a:t>Furthest Alma Mater: 5</a:t>
            </a:r>
            <a:r>
              <a:rPr lang="en-US" baseline="30000" dirty="0"/>
              <a:t>th</a:t>
            </a:r>
            <a:r>
              <a:rPr lang="en-US" dirty="0"/>
              <a:t> Round Caelon Carson (Wake Forest)</a:t>
            </a:r>
          </a:p>
          <a:p>
            <a:endParaRPr lang="en-US" dirty="0"/>
          </a:p>
          <a:p>
            <a:r>
              <a:rPr lang="en-US" dirty="0"/>
              <a:t>Furthest Hometown: 3</a:t>
            </a:r>
            <a:r>
              <a:rPr lang="en-US" baseline="30000" dirty="0"/>
              <a:t>rd</a:t>
            </a:r>
            <a:r>
              <a:rPr lang="en-US" dirty="0"/>
              <a:t> Round Marist Liufau (Kalihi, HI)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313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7259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Both maps were made in previous Data Science assignments.</a:t>
            </a:r>
          </a:p>
          <a:p>
            <a:endParaRPr lang="en-US" dirty="0"/>
          </a:p>
          <a:p>
            <a:r>
              <a:rPr lang="en-US" dirty="0"/>
              <a:t>Top map is every FBS school on a map.</a:t>
            </a:r>
          </a:p>
          <a:p>
            <a:endParaRPr lang="en-US" dirty="0"/>
          </a:p>
          <a:p>
            <a:r>
              <a:rPr lang="en-US" dirty="0"/>
              <a:t>Bottom map is every FBS stadium based on their capacity on a map.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8286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was taken from collegefootballdatabase.com.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12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36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data was also taken from collegefootballdatabase.com.</a:t>
            </a:r>
          </a:p>
          <a:p>
            <a:endParaRPr lang="en-US" dirty="0"/>
          </a:p>
          <a:p>
            <a:r>
              <a:rPr lang="en-US" dirty="0"/>
              <a:t>The left picture is from the CSV file in Excel.</a:t>
            </a:r>
          </a:p>
          <a:p>
            <a:endParaRPr lang="en-US" dirty="0"/>
          </a:p>
          <a:p>
            <a:r>
              <a:rPr lang="en-US" dirty="0"/>
              <a:t>The right picture is from the tibble in </a:t>
            </a:r>
            <a:r>
              <a:rPr lang="en-US" dirty="0" err="1"/>
              <a:t>Rstudio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0146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Table 1: Tidy</a:t>
            </a:r>
          </a:p>
          <a:p>
            <a:endParaRPr lang="en-US" dirty="0"/>
          </a:p>
          <a:p>
            <a:r>
              <a:rPr lang="en-US" dirty="0"/>
              <a:t>Table 2: Each observation has two rows.</a:t>
            </a:r>
          </a:p>
          <a:p>
            <a:endParaRPr lang="en-US" dirty="0"/>
          </a:p>
          <a:p>
            <a:r>
              <a:rPr lang="en-US" dirty="0"/>
              <a:t>Table 3: Two values share a single cell.</a:t>
            </a:r>
          </a:p>
          <a:p>
            <a:endParaRPr lang="en-US" dirty="0"/>
          </a:p>
          <a:p>
            <a:r>
              <a:rPr lang="en-US" dirty="0"/>
              <a:t>Tables 4: Variables do not have columns.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5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Removed Columns: "</a:t>
            </a:r>
            <a:r>
              <a:rPr lang="en-US" dirty="0" err="1"/>
              <a:t>CollegeAthleteId</a:t>
            </a:r>
            <a:r>
              <a:rPr lang="en-US" dirty="0"/>
              <a:t>", "</a:t>
            </a:r>
            <a:r>
              <a:rPr lang="en-US" dirty="0" err="1"/>
              <a:t>NflAthleteId</a:t>
            </a:r>
            <a:r>
              <a:rPr lang="en-US" dirty="0"/>
              <a:t>", "</a:t>
            </a:r>
            <a:r>
              <a:rPr lang="en-US" dirty="0" err="1"/>
              <a:t>CollegeId</a:t>
            </a:r>
            <a:r>
              <a:rPr lang="en-US" dirty="0"/>
              <a:t>", "Year", "Height", "Weight", "</a:t>
            </a:r>
            <a:r>
              <a:rPr lang="en-US" dirty="0" err="1"/>
              <a:t>PreDraftRanking</a:t>
            </a:r>
            <a:r>
              <a:rPr lang="en-US" dirty="0"/>
              <a:t>", "</a:t>
            </a:r>
            <a:r>
              <a:rPr lang="en-US" dirty="0" err="1"/>
              <a:t>PreDraftPositionRanking</a:t>
            </a:r>
            <a:r>
              <a:rPr lang="en-US" dirty="0"/>
              <a:t>", "</a:t>
            </a:r>
            <a:r>
              <a:rPr lang="en-US" dirty="0" err="1"/>
              <a:t>PreDraftGrade</a:t>
            </a:r>
            <a:r>
              <a:rPr lang="en-US" dirty="0"/>
              <a:t>", "</a:t>
            </a:r>
            <a:r>
              <a:rPr lang="en-US" dirty="0" err="1"/>
              <a:t>HometownInfo</a:t>
            </a:r>
            <a:r>
              <a:rPr lang="en-US" dirty="0"/>
              <a:t> Country", "</a:t>
            </a:r>
            <a:r>
              <a:rPr lang="en-US" dirty="0" err="1"/>
              <a:t>HometownInfo</a:t>
            </a:r>
            <a:r>
              <a:rPr lang="en-US" dirty="0"/>
              <a:t> </a:t>
            </a:r>
            <a:r>
              <a:rPr lang="en-US" dirty="0" err="1"/>
              <a:t>CountyFips</a:t>
            </a:r>
            <a:r>
              <a:rPr lang="en-US" dirty="0"/>
              <a:t>“</a:t>
            </a:r>
          </a:p>
          <a:p>
            <a:endParaRPr lang="en-US" dirty="0"/>
          </a:p>
          <a:p>
            <a:r>
              <a:rPr lang="en-US" dirty="0"/>
              <a:t>Renamed Columns: </a:t>
            </a:r>
            <a:r>
              <a:rPr lang="en-US" dirty="0" err="1"/>
              <a:t>CollegeTeam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College, </a:t>
            </a:r>
            <a:r>
              <a:rPr lang="en-US" dirty="0" err="1"/>
              <a:t>CollegeConference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Conference, </a:t>
            </a:r>
            <a:r>
              <a:rPr lang="en-US" dirty="0" err="1">
                <a:sym typeface="Wingdings" panose="05000000000000000000" pitchFamily="2" charset="2"/>
              </a:rPr>
              <a:t>Nflteam</a:t>
            </a:r>
            <a:r>
              <a:rPr lang="en-US" dirty="0">
                <a:sym typeface="Wingdings" panose="05000000000000000000" pitchFamily="2" charset="2"/>
              </a:rPr>
              <a:t>  Team, Name  Player, </a:t>
            </a:r>
            <a:r>
              <a:rPr lang="en-US" dirty="0" err="1">
                <a:sym typeface="Wingdings" panose="05000000000000000000" pitchFamily="2" charset="2"/>
              </a:rPr>
              <a:t>HometownInfo</a:t>
            </a:r>
            <a:r>
              <a:rPr lang="en-US" dirty="0">
                <a:sym typeface="Wingdings" panose="05000000000000000000" pitchFamily="2" charset="2"/>
              </a:rPr>
              <a:t> City  HTCity, </a:t>
            </a:r>
            <a:r>
              <a:rPr lang="en-US" dirty="0" err="1">
                <a:sym typeface="Wingdings" panose="05000000000000000000" pitchFamily="2" charset="2"/>
              </a:rPr>
              <a:t>HometownInfo</a:t>
            </a:r>
            <a:r>
              <a:rPr lang="en-US" dirty="0">
                <a:sym typeface="Wingdings" panose="05000000000000000000" pitchFamily="2" charset="2"/>
              </a:rPr>
              <a:t> State  HTState, </a:t>
            </a:r>
            <a:r>
              <a:rPr lang="en-US" dirty="0" err="1">
                <a:sym typeface="Wingdings" panose="05000000000000000000" pitchFamily="2" charset="2"/>
              </a:rPr>
              <a:t>HometownInfo</a:t>
            </a:r>
            <a:r>
              <a:rPr lang="en-US" dirty="0">
                <a:sym typeface="Wingdings" panose="05000000000000000000" pitchFamily="2" charset="2"/>
              </a:rPr>
              <a:t> Latitude  HTLatitude, </a:t>
            </a:r>
            <a:r>
              <a:rPr lang="en-US" dirty="0" err="1">
                <a:sym typeface="Wingdings" panose="05000000000000000000" pitchFamily="2" charset="2"/>
              </a:rPr>
              <a:t>HometownInfo</a:t>
            </a:r>
            <a:r>
              <a:rPr lang="en-US" dirty="0">
                <a:sym typeface="Wingdings" panose="05000000000000000000" pitchFamily="2" charset="2"/>
              </a:rPr>
              <a:t> Longitude  HTLongitude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FBS Data: School, City, State, Latitude, Longitude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NFL Data: City, State, Latitude, Longitude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Order of Columns: Overall, Round, Pick, Player, Position, Team, NFLCity, NFLState, NFLLatitude, NFLLongitude, College, Conference, AMCity, AMState, AMLatitude, AMLongitude, HTCity, HTState, HTLatitude, HTLongitude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New York  NYJ &amp; NYG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Los Angeles  LAC &amp; LAR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Missing Data: Non-FBS Colleges &amp; Foreign Countries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5445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AMDistance and HTDistance columns were added later.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69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A73F78-36FC-492E-B77D-071F7507B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138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5534-B987-4B16-0318-CC467301D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FA344-2DFE-2B19-7C28-69E7F431E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B2F99-D606-0125-B1F8-38BD84D3F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0EE7-31D2-EDD1-FC14-3D4538805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E0F0FE-E677-BBAC-44D2-9D8966D2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41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E6D8-EF50-E2A4-EC1E-8E85ECCD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ECFDE2-443B-5FB9-25C0-D8FD0EE0A1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97A76B-FE3D-50CF-79C5-3ED0372A7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D20D45-7F09-9BF1-3DC7-25A738E73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DBFD-1277-CE66-BBBD-0E85E89CA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036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8385CE-476D-C540-8CA0-806D0FB20A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00604F-300D-93C8-D1A8-4175AB1E53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CD9C-E8F5-D019-B91B-15B0A930E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54097-9F02-ABFD-AA36-4C9E37E16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B7E3BC-AA5E-63ED-82DE-25EFD729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03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34EDF-A321-F5CD-735C-EE8529B1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0CDDF-D4FE-DAFD-DD2D-7B0E6708A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9E7FE-71A1-DE9E-3C4B-4E46B444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9BFCF-6E72-A54C-4A2C-ED3EC664A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3D265-C419-A137-75DA-479FDB2A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399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F27D1-A26E-D693-238B-BC9998691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6CE62-1E2C-161D-6EFE-E52ABF6387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B92F-2473-7D2A-06FD-3E8C5A7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062B0-C705-3E19-04FC-2A9534A4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05685-A758-09B0-BB7A-CD2396CC3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3786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C960D-DBE1-207C-5251-84F7B7A15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6B1C8-6EA2-A8E4-89CC-2F0559AD9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981A8-2C18-A693-CCBB-28AB96A9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D55537-6CD4-038C-4A89-7A3E6828B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D2A910-891F-4084-B5E2-C0600880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5E40C-87F4-69CB-FE61-9D9DC04B8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782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9CD1-E0EB-9B67-F8BD-810EB1C44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A0F904-73A9-A219-FA55-C335C7D80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42E706-9B33-5464-1C05-5693C32358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2A638F-02A2-5781-3F7B-2123F80B0C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95A1D-34A3-1E4E-6908-9EAD33A94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F8C36-4E34-5470-73F2-27DD29C17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303064-8C52-23EB-BEF1-E58F0DE3F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DCD6CE-649A-58E4-0809-9A54543A2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646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4B2ED-5F81-D5BD-3991-1703A288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87419F-43E2-B44E-7E6E-FC71E12BF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FA161-7F99-25F2-630A-D071E780C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015DEF-3D3C-90D5-264D-409AF37D3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07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51EE11-4F97-2B81-996E-F6862DB0B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277EA3-0D5D-C3DD-ECE5-A47A53631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D6CC2-19F3-3BA2-9C13-4D843A1E0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84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FC9A-D088-4DE6-0EF6-8288DB2C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7C268-21FE-A6BD-6C57-A4CC1CB85C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B317A4-3D28-45A0-D89F-D1483BB1BC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F0894-6D49-FECD-1286-6443AC53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5BE33-142A-62E1-6AD0-AF1D2551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0984D-0185-3569-98F0-03B4BF8DF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685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01857-7E7E-BEBD-70D9-02C971D8A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149A87-4F33-060D-ECB3-063F738323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B8F291-C8E9-BAE2-3DFC-E0BF40C554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68C724-93DD-A09A-82A4-889527444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2006C7-40FB-2997-9025-49319265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CB50C-F1EE-48D2-D94E-6BFA600A1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02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C78913-951E-EA47-1B78-D95F9FB66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F08E8-C3BD-9678-DD94-986C9DCDB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27D2-4EA9-ADB4-D384-203C078970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33A546-4AFA-4615-8CB4-43DA8912B589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F2E93-47D1-0CDA-0481-A13D026B01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CB536-5DE0-6E71-4C2F-04266E62D4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4D9FF-7B4C-4235-B11F-0CE5BEAEB8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18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Relationship Id="rId9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customXml" Target="../ink/ink5.xml"/><Relationship Id="rId5" Type="http://schemas.openxmlformats.org/officeDocument/2006/relationships/image" Target="../media/image24.png"/><Relationship Id="rId4" Type="http://schemas.openxmlformats.org/officeDocument/2006/relationships/customXml" Target="../ink/ink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png"/><Relationship Id="rId4" Type="http://schemas.openxmlformats.org/officeDocument/2006/relationships/customXml" Target="../ink/ink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customXml" Target="../ink/ink7.xml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6.png"/><Relationship Id="rId5" Type="http://schemas.openxmlformats.org/officeDocument/2006/relationships/customXml" Target="../ink/ink8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9.png"/><Relationship Id="rId5" Type="http://schemas.openxmlformats.org/officeDocument/2006/relationships/customXml" Target="../ink/ink9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legefootballdata.com/exporter/draft/picks?year=2024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ollegefootballdata.com/exporter/teams/fbs?year=2024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448516-7B50-6B40-9DA2-BAF77B21F6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>
                <a:solidFill>
                  <a:schemeClr val="tx2"/>
                </a:solidFill>
              </a:rPr>
              <a:t>Geography’s Impact on the NFL Draft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6358A-6CDA-1D20-9663-C116042327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>
                <a:solidFill>
                  <a:schemeClr val="tx2"/>
                </a:solidFill>
              </a:rPr>
              <a:t>Matthew Robinson</a:t>
            </a:r>
          </a:p>
        </p:txBody>
      </p:sp>
      <p:pic>
        <p:nvPicPr>
          <p:cNvPr id="7" name="Graphic 6" descr="Football">
            <a:extLst>
              <a:ext uri="{FF2B5EF4-FFF2-40B4-BE49-F238E27FC236}">
                <a16:creationId xmlns:a16="http://schemas.microsoft.com/office/drawing/2014/main" id="{899DBAB4-7600-7F31-BCDE-81FABF001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06499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1505C-DE33-485C-0538-CC73D63C6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Several steps were taken to tidy this data set.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55257-9B0D-21F9-759C-1C40B1584D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Removed unneeded columns.</a:t>
            </a:r>
          </a:p>
          <a:p>
            <a:r>
              <a:rPr lang="en-US" dirty="0">
                <a:solidFill>
                  <a:srgbClr val="FF0000"/>
                </a:solidFill>
              </a:rPr>
              <a:t>Renamed several columns.</a:t>
            </a:r>
          </a:p>
          <a:p>
            <a:r>
              <a:rPr lang="en-US" dirty="0">
                <a:solidFill>
                  <a:srgbClr val="00B0F0"/>
                </a:solidFill>
              </a:rPr>
              <a:t>Added data from FBS data set.</a:t>
            </a:r>
          </a:p>
          <a:p>
            <a:r>
              <a:rPr lang="en-US" dirty="0">
                <a:solidFill>
                  <a:srgbClr val="002060"/>
                </a:solidFill>
              </a:rPr>
              <a:t>Added data for each NFL team.</a:t>
            </a:r>
          </a:p>
          <a:p>
            <a:r>
              <a:rPr lang="en-US" dirty="0">
                <a:solidFill>
                  <a:srgbClr val="FFC000"/>
                </a:solidFill>
              </a:rPr>
              <a:t>Changed the order of columns.</a:t>
            </a:r>
          </a:p>
          <a:p>
            <a:r>
              <a:rPr lang="en-US" dirty="0">
                <a:solidFill>
                  <a:srgbClr val="00B050"/>
                </a:solidFill>
              </a:rPr>
              <a:t>Separated NY and LA teams.</a:t>
            </a:r>
          </a:p>
          <a:p>
            <a:r>
              <a:rPr lang="en-US" dirty="0">
                <a:solidFill>
                  <a:srgbClr val="0070C0"/>
                </a:solidFill>
              </a:rPr>
              <a:t>Added missing data.</a:t>
            </a:r>
          </a:p>
        </p:txBody>
      </p:sp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D2F1455A-9694-75F3-C78F-AB8CEF20605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2150723"/>
            <a:ext cx="5181600" cy="3701142"/>
          </a:xfrm>
        </p:spPr>
      </p:pic>
    </p:spTree>
    <p:extLst>
      <p:ext uri="{BB962C8B-B14F-4D97-AF65-F5344CB8AC3E}">
        <p14:creationId xmlns:p14="http://schemas.microsoft.com/office/powerpoint/2010/main" val="3237021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5EA93-95C1-C70E-502D-D8FA489F9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data set is now tidy!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70380B-EBED-2FF6-CF2D-09130519E5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32342975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92075-6F5B-BF6B-3A14-CB00622B1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3: Understand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2DE22-24B8-EB23-7F44-4223061346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Understanding the data involves transforming, visualizing, and modelling the data.</a:t>
            </a:r>
          </a:p>
          <a:p>
            <a:pPr lvl="1"/>
            <a:r>
              <a:rPr lang="en-US" dirty="0">
                <a:solidFill>
                  <a:srgbClr val="FFC000"/>
                </a:solidFill>
              </a:rPr>
              <a:t>Analyze based on states.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Create distance variables.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Check extremities.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Create linear models.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Analyze individual teams.</a:t>
            </a:r>
          </a:p>
        </p:txBody>
      </p:sp>
      <p:pic>
        <p:nvPicPr>
          <p:cNvPr id="6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997AB217-DDF0-E3BC-558D-95C53B6220C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46" t="4893" r="28933" b="12469"/>
          <a:stretch/>
        </p:blipFill>
        <p:spPr>
          <a:xfrm>
            <a:off x="6172202" y="2139949"/>
            <a:ext cx="5182830" cy="3717925"/>
          </a:xfrm>
        </p:spPr>
      </p:pic>
    </p:spTree>
    <p:extLst>
      <p:ext uri="{BB962C8B-B14F-4D97-AF65-F5344CB8AC3E}">
        <p14:creationId xmlns:p14="http://schemas.microsoft.com/office/powerpoint/2010/main" val="4246718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CC1488-9292-E844-D536-A5C9A7D54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in Same State as Alma Mater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DB1B6B-0CD6-40B3-98F0-2DBF5A75A79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7 Players</a:t>
            </a:r>
          </a:p>
          <a:p>
            <a:r>
              <a:rPr lang="en-US" dirty="0">
                <a:solidFill>
                  <a:srgbClr val="7030A0"/>
                </a:solidFill>
              </a:rPr>
              <a:t>2.7% of 257 Players Drafted</a:t>
            </a:r>
          </a:p>
          <a:p>
            <a:r>
              <a:rPr lang="en-US" dirty="0">
                <a:solidFill>
                  <a:srgbClr val="00B050"/>
                </a:solidFill>
              </a:rPr>
              <a:t>Mostly Final Two Rounds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 Drafted by Cleveland Browns</a:t>
            </a:r>
          </a:p>
          <a:p>
            <a:r>
              <a:rPr lang="en-US" dirty="0">
                <a:solidFill>
                  <a:srgbClr val="FF0000"/>
                </a:solidFill>
              </a:rPr>
              <a:t>3 Drafted by California Teams</a:t>
            </a:r>
          </a:p>
          <a:p>
            <a:r>
              <a:rPr lang="en-US" dirty="0">
                <a:solidFill>
                  <a:srgbClr val="0070C0"/>
                </a:solidFill>
              </a:rPr>
              <a:t>2 Drafted by Los Angeles Teams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E5DEC38-B5B2-DE41-9B5D-5C4611E9CCA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597" cy="4351338"/>
          </a:xfr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643FC-E614-A37E-750B-2730F7A47F31}"/>
                  </a:ext>
                </a:extLst>
              </p14:cNvPr>
              <p14:cNvContentPartPr/>
              <p14:nvPr/>
            </p14:nvContentPartPr>
            <p14:xfrm>
              <a:off x="7324128" y="3090456"/>
              <a:ext cx="47592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643FC-E614-A37E-750B-2730F7A47F3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88128" y="3018456"/>
                <a:ext cx="54756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F4CE76E0-2322-BB3D-9453-77946D2E3848}"/>
                  </a:ext>
                </a:extLst>
              </p14:cNvPr>
              <p14:cNvContentPartPr/>
              <p14:nvPr/>
            </p14:nvContentPartPr>
            <p14:xfrm>
              <a:off x="7278408" y="4105656"/>
              <a:ext cx="357120" cy="1872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F4CE76E0-2322-BB3D-9453-77946D2E384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42408" y="4033656"/>
                <a:ext cx="428760" cy="16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D2DEFDA7-B33F-F04E-2A39-CD960AE20669}"/>
                  </a:ext>
                </a:extLst>
              </p14:cNvPr>
              <p14:cNvContentPartPr/>
              <p14:nvPr/>
            </p14:nvContentPartPr>
            <p14:xfrm>
              <a:off x="7680888" y="4114656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D2DEFDA7-B33F-F04E-2A39-CD960AE2066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644888" y="4042656"/>
                <a:ext cx="720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2473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BD009-6869-42B6-415A-2735F490F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in Same State as Hometown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2BF75-9997-15A2-A31A-BEC40267C2D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10 Players</a:t>
            </a:r>
          </a:p>
          <a:p>
            <a:r>
              <a:rPr lang="en-US" dirty="0">
                <a:solidFill>
                  <a:srgbClr val="7030A0"/>
                </a:solidFill>
              </a:rPr>
              <a:t>3.9% of 257 Players Drafted</a:t>
            </a:r>
          </a:p>
          <a:p>
            <a:r>
              <a:rPr lang="en-US" dirty="0">
                <a:solidFill>
                  <a:srgbClr val="00B0F0"/>
                </a:solidFill>
              </a:rPr>
              <a:t>Every Round Represented</a:t>
            </a:r>
          </a:p>
          <a:p>
            <a:r>
              <a:rPr lang="en-US" dirty="0">
                <a:solidFill>
                  <a:srgbClr val="FFC000"/>
                </a:solidFill>
              </a:rPr>
              <a:t>3 Drafted by Ohio Teams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 Drafted by Cleveland Browns</a:t>
            </a:r>
          </a:p>
          <a:p>
            <a:r>
              <a:rPr lang="en-US" dirty="0">
                <a:solidFill>
                  <a:srgbClr val="FF0000"/>
                </a:solidFill>
              </a:rPr>
              <a:t>2 Drafted by California Teams</a:t>
            </a:r>
          </a:p>
          <a:p>
            <a:r>
              <a:rPr lang="en-US" dirty="0">
                <a:solidFill>
                  <a:srgbClr val="002060"/>
                </a:solidFill>
              </a:rPr>
              <a:t>2 Drafted by Texas Teams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DB3188F-C957-A441-8C5A-BB57D73D2AF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54994"/>
            <a:ext cx="5181598" cy="21463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116816-52A3-81BD-B808-199D5A844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2" y="4001294"/>
            <a:ext cx="5181598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1C54EEA-8FFA-6917-EBA4-1E8893D0B377}"/>
                  </a:ext>
                </a:extLst>
              </p14:cNvPr>
              <p14:cNvContentPartPr/>
              <p14:nvPr/>
            </p14:nvContentPartPr>
            <p14:xfrm>
              <a:off x="7379208" y="3008376"/>
              <a:ext cx="567360" cy="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1C54EEA-8FFA-6917-EBA4-1E8893D0B37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43208" y="2864376"/>
                <a:ext cx="6390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1437869-F51B-4ADA-9C4F-A67FE253A258}"/>
                  </a:ext>
                </a:extLst>
              </p14:cNvPr>
              <p14:cNvContentPartPr/>
              <p14:nvPr/>
            </p14:nvContentPartPr>
            <p14:xfrm>
              <a:off x="6473808" y="5102136"/>
              <a:ext cx="439560" cy="1872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1437869-F51B-4ADA-9C4F-A67FE253A258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37808" y="5030136"/>
                <a:ext cx="511200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87750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BAC67-B5B9-2324-FC9E-8D5551907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Distance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D8E66-EDB0-FAD2-681E-8E544F86DD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3330940" cy="4351338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distGeo(p1, p2)</a:t>
            </a:r>
          </a:p>
          <a:p>
            <a:r>
              <a:rPr lang="en-US" dirty="0">
                <a:solidFill>
                  <a:srgbClr val="7030A0"/>
                </a:solidFill>
              </a:rPr>
              <a:t>p1, p2 = Coordinates</a:t>
            </a:r>
          </a:p>
          <a:p>
            <a:r>
              <a:rPr lang="en-US" dirty="0">
                <a:solidFill>
                  <a:srgbClr val="FF0000"/>
                </a:solidFill>
              </a:rPr>
              <a:t>The result is given in meters.</a:t>
            </a:r>
          </a:p>
          <a:p>
            <a:r>
              <a:rPr lang="en-US" dirty="0">
                <a:solidFill>
                  <a:srgbClr val="0070C0"/>
                </a:solidFill>
              </a:rPr>
              <a:t>Each result was divided by 1609.34 to convert to miles.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3ED36A6-02A5-3F11-06DC-91EC1F3EE6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9140" y="1824854"/>
            <a:ext cx="3701317" cy="347739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133B70-7365-FEB3-C915-450B757C79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0457" y="1824854"/>
            <a:ext cx="3633681" cy="3477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2452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06F2-05E0-D7E6-3E90-4AEAB4FDA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Closest to Alma Mater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0DBA3-083B-E41C-7A97-6E2986E0B3A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Every Round except 4</a:t>
            </a:r>
            <a:r>
              <a:rPr lang="en-US" baseline="30000" dirty="0">
                <a:solidFill>
                  <a:srgbClr val="FFC000"/>
                </a:solidFill>
              </a:rPr>
              <a:t>th</a:t>
            </a:r>
            <a:r>
              <a:rPr lang="en-US" dirty="0">
                <a:solidFill>
                  <a:srgbClr val="FFC000"/>
                </a:solidFill>
              </a:rPr>
              <a:t> Represented</a:t>
            </a:r>
          </a:p>
          <a:p>
            <a:r>
              <a:rPr lang="en-US" dirty="0">
                <a:solidFill>
                  <a:srgbClr val="0070C0"/>
                </a:solidFill>
              </a:rPr>
              <a:t>Brendan Rice: USC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 </a:t>
            </a:r>
            <a:r>
              <a:rPr lang="en-US" dirty="0">
                <a:solidFill>
                  <a:srgbClr val="0070C0"/>
                </a:solidFill>
              </a:rPr>
              <a:t>LAC (Los Angeles County)</a:t>
            </a:r>
          </a:p>
          <a:p>
            <a:r>
              <a:rPr lang="en-US" dirty="0">
                <a:solidFill>
                  <a:srgbClr val="00B050"/>
                </a:solidFill>
              </a:rPr>
              <a:t>1 Player within 50 Miles</a:t>
            </a:r>
          </a:p>
          <a:p>
            <a:r>
              <a:rPr lang="en-US" dirty="0">
                <a:solidFill>
                  <a:srgbClr val="7030A0"/>
                </a:solidFill>
              </a:rPr>
              <a:t>4 Players within 100 Miles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2 Drafted by Cleveland Browns</a:t>
            </a:r>
          </a:p>
          <a:p>
            <a:r>
              <a:rPr lang="en-US" dirty="0">
                <a:solidFill>
                  <a:srgbClr val="FF0000"/>
                </a:solidFill>
              </a:rPr>
              <a:t>2 Drafted by Atlanta Falcons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4FFEEA4-65C7-C2E6-F379-684B9CD595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30104"/>
            <a:ext cx="5181600" cy="2174968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955ECB-D50C-CB23-7CC1-1972823A3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0" y="4001294"/>
            <a:ext cx="5181600" cy="2176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09680A3-5BF9-F0C9-EB8F-8BFE76937087}"/>
                  </a:ext>
                </a:extLst>
              </p14:cNvPr>
              <p14:cNvContentPartPr/>
              <p14:nvPr/>
            </p14:nvContentPartPr>
            <p14:xfrm>
              <a:off x="9683208" y="4041576"/>
              <a:ext cx="649800" cy="18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09680A3-5BF9-F0C9-EB8F-8BFE7693708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647208" y="3969576"/>
                <a:ext cx="721440" cy="16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069594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58881-15E3-6F2A-F04A-1C604902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Furthest from Alma Mater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C4183-10DA-196B-DF57-142422BE9F3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Every Round except 1</a:t>
            </a:r>
            <a:r>
              <a:rPr lang="en-US" baseline="30000" dirty="0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and 5</a:t>
            </a:r>
            <a:r>
              <a:rPr lang="en-US" baseline="30000" dirty="0">
                <a:solidFill>
                  <a:srgbClr val="00B0F0"/>
                </a:solidFill>
              </a:rPr>
              <a:t>th</a:t>
            </a:r>
            <a:r>
              <a:rPr lang="en-US" dirty="0">
                <a:solidFill>
                  <a:srgbClr val="00B0F0"/>
                </a:solidFill>
              </a:rPr>
              <a:t> Represented</a:t>
            </a:r>
          </a:p>
          <a:p>
            <a:r>
              <a:rPr lang="en-US" dirty="0">
                <a:solidFill>
                  <a:srgbClr val="FF0000"/>
                </a:solidFill>
              </a:rPr>
              <a:t>Travis Clayton: NFL Academy (London, England)</a:t>
            </a:r>
          </a:p>
          <a:p>
            <a:r>
              <a:rPr lang="en-US" dirty="0">
                <a:solidFill>
                  <a:srgbClr val="7030A0"/>
                </a:solidFill>
              </a:rPr>
              <a:t>1 Player over 3,000 Miles Away</a:t>
            </a:r>
          </a:p>
          <a:p>
            <a:r>
              <a:rPr lang="en-US" dirty="0">
                <a:solidFill>
                  <a:srgbClr val="00B050"/>
                </a:solidFill>
              </a:rPr>
              <a:t>6 West Coast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East Coast</a:t>
            </a:r>
          </a:p>
          <a:p>
            <a:r>
              <a:rPr lang="en-US" dirty="0">
                <a:solidFill>
                  <a:srgbClr val="002060"/>
                </a:solidFill>
                <a:sym typeface="Wingdings" panose="05000000000000000000" pitchFamily="2" charset="2"/>
              </a:rPr>
              <a:t>3 East Coast  West Coast</a:t>
            </a:r>
          </a:p>
          <a:p>
            <a:r>
              <a:rPr lang="en-US" dirty="0">
                <a:solidFill>
                  <a:srgbClr val="FFC000"/>
                </a:solidFill>
                <a:sym typeface="Wingdings" panose="05000000000000000000" pitchFamily="2" charset="2"/>
              </a:rPr>
              <a:t>3 Drafted by Tampa Bay Buccaneers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FF296E-ECA1-3417-EC2F-F8D6088FD8F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598" cy="21794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5EF615-ECBC-0278-A1F1-CB6F794EBE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4001294"/>
            <a:ext cx="5181597" cy="217566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E37A553-F42D-E4E3-479B-5A13BD706AAE}"/>
                  </a:ext>
                </a:extLst>
              </p14:cNvPr>
              <p14:cNvContentPartPr/>
              <p14:nvPr/>
            </p14:nvContentPartPr>
            <p14:xfrm>
              <a:off x="10634328" y="4041576"/>
              <a:ext cx="67716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E37A553-F42D-E4E3-479B-5A13BD706AA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598328" y="3969576"/>
                <a:ext cx="74880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00603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DB2BD-0F89-BD07-9187-B19C6888B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Closest to Hometown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B56A7-5662-3477-5752-60521421952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Every Round except 7</a:t>
            </a:r>
            <a:r>
              <a:rPr lang="en-US" baseline="30000" dirty="0">
                <a:solidFill>
                  <a:srgbClr val="00B0F0"/>
                </a:solidFill>
              </a:rPr>
              <a:t>th</a:t>
            </a:r>
            <a:r>
              <a:rPr lang="en-US" dirty="0">
                <a:solidFill>
                  <a:srgbClr val="00B0F0"/>
                </a:solidFill>
              </a:rPr>
              <a:t> Represented</a:t>
            </a:r>
          </a:p>
          <a:p>
            <a:r>
              <a:rPr lang="en-US" dirty="0">
                <a:solidFill>
                  <a:srgbClr val="FF0000"/>
                </a:solidFill>
              </a:rPr>
              <a:t>JD Bertrand: Roswell, GA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 Atlanta, GA (Fulton County)</a:t>
            </a:r>
          </a:p>
          <a:p>
            <a:r>
              <a:rPr lang="en-US" dirty="0">
                <a:solidFill>
                  <a:srgbClr val="7030A0"/>
                </a:solidFill>
                <a:sym typeface="Wingdings" panose="05000000000000000000" pitchFamily="2" charset="2"/>
              </a:rPr>
              <a:t>3 Players in Same MSA</a:t>
            </a:r>
          </a:p>
          <a:p>
            <a:r>
              <a:rPr lang="en-US" dirty="0">
                <a:solidFill>
                  <a:srgbClr val="0070C0"/>
                </a:solidFill>
              </a:rPr>
              <a:t>5 Players in Same CSA</a:t>
            </a:r>
          </a:p>
          <a:p>
            <a:r>
              <a:rPr lang="en-US" dirty="0">
                <a:solidFill>
                  <a:srgbClr val="FFC000"/>
                </a:solidFill>
              </a:rPr>
              <a:t>5 Players within 50 Miles</a:t>
            </a:r>
          </a:p>
          <a:p>
            <a:r>
              <a:rPr lang="en-US" dirty="0">
                <a:solidFill>
                  <a:srgbClr val="00B050"/>
                </a:solidFill>
              </a:rPr>
              <a:t>9 Players within 100 Miles</a:t>
            </a:r>
          </a:p>
          <a:p>
            <a:r>
              <a:rPr lang="en-US" dirty="0">
                <a:solidFill>
                  <a:srgbClr val="002060"/>
                </a:solidFill>
              </a:rPr>
              <a:t>None Drafted by Same Team</a:t>
            </a:r>
          </a:p>
          <a:p>
            <a:endParaRPr lang="en-US" dirty="0"/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C213713-28F8-5B2C-234E-5A5D31D71C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598" cy="2174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C38A33-23F4-2ACF-BDA9-24501CF027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4000502"/>
            <a:ext cx="5181597" cy="2176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DA8871C-4B42-7CC9-40EA-C45E945B30C0}"/>
                  </a:ext>
                </a:extLst>
              </p14:cNvPr>
              <p14:cNvContentPartPr/>
              <p14:nvPr/>
            </p14:nvContentPartPr>
            <p14:xfrm>
              <a:off x="9409248" y="5074776"/>
              <a:ext cx="612720" cy="187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DA8871C-4B42-7CC9-40EA-C45E945B30C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73248" y="5002776"/>
                <a:ext cx="684360" cy="162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6268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A0EFF-16F8-ED09-A198-706B63562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Players Drafted Furthest from Hometown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1553AD-A1A6-4E3C-E602-ED900332119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Every Round except 1</a:t>
            </a:r>
            <a:r>
              <a:rPr lang="en-US" baseline="30000" dirty="0">
                <a:solidFill>
                  <a:srgbClr val="00B0F0"/>
                </a:solidFill>
              </a:rPr>
              <a:t>st</a:t>
            </a:r>
            <a:r>
              <a:rPr lang="en-US" dirty="0">
                <a:solidFill>
                  <a:srgbClr val="00B0F0"/>
                </a:solidFill>
              </a:rPr>
              <a:t> Represented</a:t>
            </a:r>
          </a:p>
          <a:p>
            <a:r>
              <a:rPr lang="en-US" dirty="0">
                <a:solidFill>
                  <a:srgbClr val="7030A0"/>
                </a:solidFill>
              </a:rPr>
              <a:t>3 Players from Outside US</a:t>
            </a:r>
          </a:p>
          <a:p>
            <a:r>
              <a:rPr lang="en-US" dirty="0">
                <a:solidFill>
                  <a:srgbClr val="00B050"/>
                </a:solidFill>
              </a:rPr>
              <a:t>3 Players from Hawaii</a:t>
            </a:r>
          </a:p>
          <a:p>
            <a:r>
              <a:rPr lang="en-US" dirty="0">
                <a:solidFill>
                  <a:srgbClr val="FFC000"/>
                </a:solidFill>
              </a:rPr>
              <a:t>2 Players over 5,000 Miles Away</a:t>
            </a:r>
          </a:p>
          <a:p>
            <a:r>
              <a:rPr lang="en-US" dirty="0">
                <a:solidFill>
                  <a:srgbClr val="002060"/>
                </a:solidFill>
              </a:rPr>
              <a:t>7 Players over 3,000 Miles Away</a:t>
            </a:r>
          </a:p>
          <a:p>
            <a:r>
              <a:rPr lang="en-US" dirty="0">
                <a:solidFill>
                  <a:srgbClr val="FF0000"/>
                </a:solidFill>
              </a:rPr>
              <a:t>2 Drafted by Buffalo Bills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6B6062-3153-AD9D-FB50-3BDA55458B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2" y="1825625"/>
            <a:ext cx="5181598" cy="217487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2CABD91-DCA7-956F-5596-FC46D58CDC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72201" y="4000500"/>
            <a:ext cx="5181597" cy="21764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122FB2D-12D9-B023-0599-581C7F3E24D5}"/>
                  </a:ext>
                </a:extLst>
              </p14:cNvPr>
              <p14:cNvContentPartPr/>
              <p14:nvPr/>
            </p14:nvContentPartPr>
            <p14:xfrm>
              <a:off x="9418248" y="5084136"/>
              <a:ext cx="667800" cy="9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122FB2D-12D9-B023-0599-581C7F3E24D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382248" y="5012136"/>
                <a:ext cx="739440" cy="1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3432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C8741-B1AB-2EF3-6E4F-A69202FF0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Why did I research this topic?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86333-C8A8-B1EB-CBA3-889B9639ED5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I am a big sports fan who also has a fascination with geography.</a:t>
            </a:r>
          </a:p>
          <a:p>
            <a:r>
              <a:rPr lang="en-US" dirty="0">
                <a:solidFill>
                  <a:srgbClr val="FF0000"/>
                </a:solidFill>
              </a:rPr>
              <a:t>I have always been interested in the intersection between these two areas.</a:t>
            </a:r>
          </a:p>
          <a:p>
            <a:r>
              <a:rPr lang="en-US" dirty="0">
                <a:solidFill>
                  <a:srgbClr val="0070C0"/>
                </a:solidFill>
              </a:rPr>
              <a:t>This topic is one that I have always wanted to investigate.</a:t>
            </a:r>
          </a:p>
        </p:txBody>
      </p:sp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278835D1-875A-DE87-B533-5516DA03B94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690688"/>
            <a:ext cx="5181600" cy="217056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8F22111-A458-E48E-AAA5-00EFDCF09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169" b="24782"/>
          <a:stretch/>
        </p:blipFill>
        <p:spPr>
          <a:xfrm>
            <a:off x="6172200" y="4006398"/>
            <a:ext cx="5181600" cy="217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872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C8EF1-A0CF-877D-84BC-80D6372E2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Linear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3896A-8336-9B23-F110-C4D8DD5D4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Distance from Alma Mater as Draft Progresses</a:t>
            </a:r>
          </a:p>
        </p:txBody>
      </p:sp>
      <p:pic>
        <p:nvPicPr>
          <p:cNvPr id="8" name="Content Placeholder 7" descr="A graph with black dots&#10;&#10;AI-generated content may be incorrect.">
            <a:extLst>
              <a:ext uri="{FF2B5EF4-FFF2-40B4-BE49-F238E27FC236}">
                <a16:creationId xmlns:a16="http://schemas.microsoft.com/office/drawing/2014/main" id="{2C9B2D4A-A86C-6FEE-2213-DAE853704C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92D9E7-D451-B683-7B62-EC5429080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Distance from Hometown as Draft Progresses</a:t>
            </a:r>
          </a:p>
        </p:txBody>
      </p:sp>
      <p:pic>
        <p:nvPicPr>
          <p:cNvPr id="10" name="Content Placeholder 9" descr="A graph of black dots&#10;&#10;AI-generated content may be incorrect.">
            <a:extLst>
              <a:ext uri="{FF2B5EF4-FFF2-40B4-BE49-F238E27FC236}">
                <a16:creationId xmlns:a16="http://schemas.microsoft.com/office/drawing/2014/main" id="{6319A74B-5583-E1A2-E9E4-A565180BEC3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582" y="2505075"/>
            <a:ext cx="5158423" cy="3684588"/>
          </a:xfrm>
        </p:spPr>
      </p:pic>
    </p:spTree>
    <p:extLst>
      <p:ext uri="{BB962C8B-B14F-4D97-AF65-F5344CB8AC3E}">
        <p14:creationId xmlns:p14="http://schemas.microsoft.com/office/powerpoint/2010/main" val="2749464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AC668-FDC2-67A8-5341-4094DFE6D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Distance from Alma Mater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5944AD-47A9-EB56-0AF6-75000870E4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9074" cy="4351338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2 Teams under 500 Miles</a:t>
            </a:r>
          </a:p>
          <a:p>
            <a:r>
              <a:rPr lang="en-US" dirty="0">
                <a:solidFill>
                  <a:srgbClr val="FFC000"/>
                </a:solidFill>
              </a:rPr>
              <a:t>18 Teams under 1,000 Miles</a:t>
            </a:r>
          </a:p>
          <a:p>
            <a:r>
              <a:rPr lang="en-US" dirty="0">
                <a:solidFill>
                  <a:srgbClr val="7030A0"/>
                </a:solidFill>
              </a:rPr>
              <a:t>26 Teams under 1,500 Miles</a:t>
            </a:r>
          </a:p>
          <a:p>
            <a:r>
              <a:rPr lang="en-US" dirty="0">
                <a:solidFill>
                  <a:srgbClr val="00B0F0"/>
                </a:solidFill>
              </a:rPr>
              <a:t>All Teams under 2,000 Miles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Lowest Average: Cleveland Browns</a:t>
            </a:r>
          </a:p>
          <a:p>
            <a:r>
              <a:rPr lang="en-US" dirty="0">
                <a:solidFill>
                  <a:srgbClr val="00B050"/>
                </a:solidFill>
              </a:rPr>
              <a:t>Highest Average: Seattle Seahawks</a:t>
            </a:r>
          </a:p>
          <a:p>
            <a:r>
              <a:rPr lang="en-US" dirty="0">
                <a:solidFill>
                  <a:srgbClr val="FF0000"/>
                </a:solidFill>
              </a:rPr>
              <a:t>Bottom 6 All on West Coast </a:t>
            </a: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92894C6F-E212-7219-70EE-0014A9F6D3E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7274" y="1825625"/>
            <a:ext cx="3146526" cy="4351338"/>
          </a:xfrm>
        </p:spPr>
      </p:pic>
    </p:spTree>
    <p:extLst>
      <p:ext uri="{BB962C8B-B14F-4D97-AF65-F5344CB8AC3E}">
        <p14:creationId xmlns:p14="http://schemas.microsoft.com/office/powerpoint/2010/main" val="3175646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60D0-91FA-1D07-B974-E3B64B25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Average Distance from Hometown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95A67-5ECB-1923-FAC9-CED4ECA20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7364232" cy="4351338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1 Team under 500 Miles</a:t>
            </a:r>
          </a:p>
          <a:p>
            <a:r>
              <a:rPr lang="en-US" dirty="0">
                <a:solidFill>
                  <a:srgbClr val="FF0000"/>
                </a:solidFill>
              </a:rPr>
              <a:t>14 Teams under 1,000 Miles</a:t>
            </a:r>
          </a:p>
          <a:p>
            <a:r>
              <a:rPr lang="en-US" dirty="0">
                <a:solidFill>
                  <a:srgbClr val="00B050"/>
                </a:solidFill>
              </a:rPr>
              <a:t>26 Teams under 1,500 Miles</a:t>
            </a:r>
          </a:p>
          <a:p>
            <a:r>
              <a:rPr lang="en-US" dirty="0">
                <a:solidFill>
                  <a:srgbClr val="00B0F0"/>
                </a:solidFill>
              </a:rPr>
              <a:t>31 Teams under 2,000 Miles</a:t>
            </a:r>
          </a:p>
          <a:p>
            <a:r>
              <a:rPr lang="en-US" dirty="0">
                <a:solidFill>
                  <a:srgbClr val="7030A0"/>
                </a:solidFill>
              </a:rPr>
              <a:t>Lowest Average: Baltimore Ravens</a:t>
            </a:r>
          </a:p>
          <a:p>
            <a:r>
              <a:rPr lang="en-US" dirty="0">
                <a:solidFill>
                  <a:srgbClr val="FFC000"/>
                </a:solidFill>
              </a:rPr>
              <a:t>Highest Average: Chicago Bears</a:t>
            </a:r>
          </a:p>
          <a:p>
            <a:r>
              <a:rPr lang="en-US" dirty="0">
                <a:solidFill>
                  <a:srgbClr val="002060"/>
                </a:solidFill>
              </a:rPr>
              <a:t>2</a:t>
            </a:r>
            <a:r>
              <a:rPr lang="en-US" baseline="30000" dirty="0">
                <a:solidFill>
                  <a:srgbClr val="002060"/>
                </a:solidFill>
              </a:rPr>
              <a:t>nd</a:t>
            </a:r>
            <a:r>
              <a:rPr lang="en-US" dirty="0">
                <a:solidFill>
                  <a:srgbClr val="002060"/>
                </a:solidFill>
              </a:rPr>
              <a:t> Lowest &amp; Highest were Lowest and Highest of Previous List</a:t>
            </a: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3A49FD0-662E-76EF-E4B9-7333E916A3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432" y="1825625"/>
            <a:ext cx="3151368" cy="4351338"/>
          </a:xfrm>
        </p:spPr>
      </p:pic>
    </p:spTree>
    <p:extLst>
      <p:ext uri="{BB962C8B-B14F-4D97-AF65-F5344CB8AC3E}">
        <p14:creationId xmlns:p14="http://schemas.microsoft.com/office/powerpoint/2010/main" val="645463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3A12B-ACB8-23F0-B005-6E05AFD73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311D00"/>
                </a:solidFill>
              </a:rPr>
              <a:t>Cleveland Browns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EE52A7D-6AAB-DC8D-22B7-5810304656E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789684" cy="4802187"/>
          </a:xfrm>
        </p:spPr>
      </p:pic>
      <p:pic>
        <p:nvPicPr>
          <p:cNvPr id="8" name="Content Placeholder 7" descr="A map of the united states&#10;&#10;AI-generated content may be incorrect.">
            <a:extLst>
              <a:ext uri="{FF2B5EF4-FFF2-40B4-BE49-F238E27FC236}">
                <a16:creationId xmlns:a16="http://schemas.microsoft.com/office/drawing/2014/main" id="{F4ECC93F-D3F2-1482-6E3F-AE1248E7A10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884" y="1689670"/>
            <a:ext cx="6725916" cy="4804224"/>
          </a:xfrm>
        </p:spPr>
      </p:pic>
    </p:spTree>
    <p:extLst>
      <p:ext uri="{BB962C8B-B14F-4D97-AF65-F5344CB8AC3E}">
        <p14:creationId xmlns:p14="http://schemas.microsoft.com/office/powerpoint/2010/main" val="32645950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4591-79C9-08D7-1D03-BB79F47EF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241773"/>
                </a:solidFill>
              </a:rPr>
              <a:t>Baltimore Ravens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4E8DF46-A0DC-A131-5959-D2A086B7776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2305240"/>
          </a:xfrm>
        </p:spPr>
      </p:pic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5B5AF333-DC10-731C-BCC6-47B33E3F10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90928"/>
            <a:ext cx="5334000" cy="380999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03E0AFB-4AB8-34AB-9872-274A35999C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995928"/>
            <a:ext cx="5181600" cy="249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07759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F094-AFF3-CC47-F30C-0943775D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69BE28"/>
                </a:solidFill>
              </a:rPr>
              <a:t>Seattle Seahawks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341134B-5E28-2745-4C66-4BC97CEABE0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3184021" cy="4802187"/>
          </a:xfrm>
        </p:spPr>
      </p:pic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031D0FCA-E6B3-B78A-FD17-1473D2DA27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677" y="1684931"/>
            <a:ext cx="6731123" cy="4807944"/>
          </a:xfrm>
        </p:spPr>
      </p:pic>
    </p:spTree>
    <p:extLst>
      <p:ext uri="{BB962C8B-B14F-4D97-AF65-F5344CB8AC3E}">
        <p14:creationId xmlns:p14="http://schemas.microsoft.com/office/powerpoint/2010/main" val="17648027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71438-27EF-2216-7962-2F340A7726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C83803"/>
                </a:solidFill>
              </a:rPr>
              <a:t>Chicago Bears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22C8592-C097-5F41-76C0-422688C3979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5181600" cy="4802187"/>
          </a:xfrm>
        </p:spPr>
      </p:pic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E870A87C-638D-FE41-9F26-AB48D437CD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186781"/>
            <a:ext cx="5334000" cy="3809999"/>
          </a:xfrm>
        </p:spPr>
      </p:pic>
    </p:spTree>
    <p:extLst>
      <p:ext uri="{BB962C8B-B14F-4D97-AF65-F5344CB8AC3E}">
        <p14:creationId xmlns:p14="http://schemas.microsoft.com/office/powerpoint/2010/main" val="66469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2EE9D-EAAE-36CF-4E4F-3EC7A1239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041E42"/>
                </a:solidFill>
              </a:rPr>
              <a:t>Dallas Cowboys</a:t>
            </a:r>
          </a:p>
        </p:txBody>
      </p:sp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E0BFDB8-EB59-91D6-B534-3C47E2B5C7C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7"/>
            <a:ext cx="3184021" cy="4802187"/>
          </a:xfrm>
        </p:spPr>
      </p:pic>
      <p:pic>
        <p:nvPicPr>
          <p:cNvPr id="6" name="Content Placeholder 5" descr="A map of the united states&#10;&#10;AI-generated content may be incorrect.">
            <a:extLst>
              <a:ext uri="{FF2B5EF4-FFF2-40B4-BE49-F238E27FC236}">
                <a16:creationId xmlns:a16="http://schemas.microsoft.com/office/drawing/2014/main" id="{4C463C4C-9DDD-E391-F32C-83CD480D310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1821" y="1691462"/>
            <a:ext cx="6721979" cy="4801412"/>
          </a:xfrm>
        </p:spPr>
      </p:pic>
    </p:spTree>
    <p:extLst>
      <p:ext uri="{BB962C8B-B14F-4D97-AF65-F5344CB8AC3E}">
        <p14:creationId xmlns:p14="http://schemas.microsoft.com/office/powerpoint/2010/main" val="8391983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8FDB2-39FB-B5CD-5FAB-A84DD0CA1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29C05-86E7-1CFF-60F9-37C13F0715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183029"/>
                </a:solidFill>
              </a:rPr>
              <a:t>Unfortunately, no definitive conclusions can be made from our analysis of the 2024 NFL draft.</a:t>
            </a:r>
          </a:p>
          <a:p>
            <a:r>
              <a:rPr lang="en-US" dirty="0">
                <a:solidFill>
                  <a:srgbClr val="DBB57F"/>
                </a:solidFill>
              </a:rPr>
              <a:t>More drafts would have to be analyzed to see if geography has any impact on the NFL draft.</a:t>
            </a:r>
          </a:p>
          <a:p>
            <a:r>
              <a:rPr lang="en-US" dirty="0">
                <a:solidFill>
                  <a:srgbClr val="497045"/>
                </a:solidFill>
              </a:rPr>
              <a:t>Comparing the results of an analysis on the 2025 NFL draft in April could be interesting.</a:t>
            </a:r>
          </a:p>
          <a:p>
            <a:endParaRPr lang="en-US" dirty="0"/>
          </a:p>
        </p:txBody>
      </p:sp>
      <p:pic>
        <p:nvPicPr>
          <p:cNvPr id="6" name="Content Placeholder 5" descr="A logo of a football team&#10;&#10;AI-generated content may be incorrect.">
            <a:extLst>
              <a:ext uri="{FF2B5EF4-FFF2-40B4-BE49-F238E27FC236}">
                <a16:creationId xmlns:a16="http://schemas.microsoft.com/office/drawing/2014/main" id="{E973F6DC-C3C0-D194-BCD4-E4C10E786E0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0" y="1821010"/>
            <a:ext cx="4553710" cy="4346723"/>
          </a:xfrm>
        </p:spPr>
      </p:pic>
    </p:spTree>
    <p:extLst>
      <p:ext uri="{BB962C8B-B14F-4D97-AF65-F5344CB8AC3E}">
        <p14:creationId xmlns:p14="http://schemas.microsoft.com/office/powerpoint/2010/main" val="22915503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C3E05-232D-1E83-300F-B1453E19EF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EFAA48-2EF5-C603-CA51-310989B4A3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Draft Data Set: </a:t>
            </a:r>
            <a:r>
              <a:rPr lang="en-US" dirty="0">
                <a:hlinkClick r:id="rId3"/>
              </a:rPr>
              <a:t>https://collegefootballdata.com/exporter/draft/picks?year=2024</a:t>
            </a:r>
            <a:endParaRPr lang="en-US" dirty="0"/>
          </a:p>
          <a:p>
            <a:r>
              <a:rPr lang="en-US" dirty="0"/>
              <a:t>FBS Data Set:</a:t>
            </a:r>
          </a:p>
          <a:p>
            <a:r>
              <a:rPr lang="en-US" dirty="0">
                <a:hlinkClick r:id="rId4"/>
              </a:rPr>
              <a:t>https://collegefootballdata.com/exporter/teams/fbs?year=2024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2424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EC7-62C1-F4B0-3CCE-AB148C295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My Hypothesis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42D10-B28B-11A3-AA01-D9D7CCCB3D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>
                <a:solidFill>
                  <a:srgbClr val="214187"/>
                </a:solidFill>
              </a:rPr>
              <a:t>I expected geography to have a small but noticeable impact on the NFL draft.</a:t>
            </a:r>
          </a:p>
          <a:p>
            <a:r>
              <a:rPr lang="en-US" dirty="0">
                <a:solidFill>
                  <a:srgbClr val="D40909"/>
                </a:solidFill>
              </a:rPr>
              <a:t>I expected geography to have a larger impact in later rounds of the draft.</a:t>
            </a:r>
          </a:p>
          <a:p>
            <a:r>
              <a:rPr lang="en-US" dirty="0">
                <a:solidFill>
                  <a:srgbClr val="348CCB"/>
                </a:solidFill>
              </a:rPr>
              <a:t>I expected some teams to draft more local talent than other teams.</a:t>
            </a:r>
          </a:p>
          <a:p>
            <a:endParaRPr lang="en-US" dirty="0"/>
          </a:p>
        </p:txBody>
      </p:sp>
      <p:pic>
        <p:nvPicPr>
          <p:cNvPr id="6" name="Content Placeholder 5" descr="A blue and white logo&#10;&#10;AI-generated content may be incorrect.">
            <a:extLst>
              <a:ext uri="{FF2B5EF4-FFF2-40B4-BE49-F238E27FC236}">
                <a16:creationId xmlns:a16="http://schemas.microsoft.com/office/drawing/2014/main" id="{B588F5B8-D50E-D3BC-82DF-04B1A12059C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090" y="1830239"/>
            <a:ext cx="4553710" cy="4346723"/>
          </a:xfrm>
        </p:spPr>
      </p:pic>
    </p:spTree>
    <p:extLst>
      <p:ext uri="{BB962C8B-B14F-4D97-AF65-F5344CB8AC3E}">
        <p14:creationId xmlns:p14="http://schemas.microsoft.com/office/powerpoint/2010/main" val="3344714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FE8D4-D553-662E-C420-7B7440E6A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Goals of this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33688-C4B6-4F9D-1F6F-7099541F48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515600" cy="2353183"/>
          </a:xfrm>
        </p:spPr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Data Science Workflow:</a:t>
            </a:r>
          </a:p>
          <a:p>
            <a:pPr lvl="1" algn="ctr"/>
            <a:r>
              <a:rPr lang="en-US" dirty="0">
                <a:solidFill>
                  <a:srgbClr val="FF0000"/>
                </a:solidFill>
              </a:rPr>
              <a:t>Import: Find a data set and import it into RStudio.</a:t>
            </a:r>
          </a:p>
          <a:p>
            <a:pPr lvl="1" algn="ctr"/>
            <a:r>
              <a:rPr lang="en-US" dirty="0">
                <a:solidFill>
                  <a:srgbClr val="002060"/>
                </a:solidFill>
              </a:rPr>
              <a:t>Tidy: Put data set in correct format to be analyzed.</a:t>
            </a:r>
          </a:p>
          <a:p>
            <a:pPr lvl="1" algn="ctr"/>
            <a:r>
              <a:rPr lang="en-US" dirty="0">
                <a:solidFill>
                  <a:srgbClr val="FFC000"/>
                </a:solidFill>
              </a:rPr>
              <a:t>Transform: Create new variables and sort and filter data.</a:t>
            </a:r>
          </a:p>
          <a:p>
            <a:pPr lvl="1" algn="ctr"/>
            <a:r>
              <a:rPr lang="en-US" dirty="0">
                <a:solidFill>
                  <a:srgbClr val="7030A0"/>
                </a:solidFill>
              </a:rPr>
              <a:t>Visualize: Show data in tables, charts, and graphs.</a:t>
            </a:r>
          </a:p>
          <a:p>
            <a:pPr lvl="1" algn="ctr"/>
            <a:r>
              <a:rPr lang="en-US" dirty="0">
                <a:solidFill>
                  <a:srgbClr val="00B050"/>
                </a:solidFill>
              </a:rPr>
              <a:t>Model: Create models based on data.</a:t>
            </a:r>
          </a:p>
          <a:p>
            <a:pPr lvl="1" algn="ctr"/>
            <a:r>
              <a:rPr lang="en-US" dirty="0">
                <a:solidFill>
                  <a:srgbClr val="00B0F0"/>
                </a:solidFill>
              </a:rPr>
              <a:t>Communicate: Explain your findings from your analysis.</a:t>
            </a:r>
          </a:p>
        </p:txBody>
      </p:sp>
      <p:pic>
        <p:nvPicPr>
          <p:cNvPr id="6" name="Content Placeholder 5" descr="A diagram of a model&#10;&#10;AI-generated content may be incorrect.">
            <a:extLst>
              <a:ext uri="{FF2B5EF4-FFF2-40B4-BE49-F238E27FC236}">
                <a16:creationId xmlns:a16="http://schemas.microsoft.com/office/drawing/2014/main" id="{7E3E23E4-917D-A1F1-5A6D-574BD3BE38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3522" y="4313745"/>
            <a:ext cx="5884956" cy="2179130"/>
          </a:xfrm>
        </p:spPr>
      </p:pic>
    </p:spTree>
    <p:extLst>
      <p:ext uri="{BB962C8B-B14F-4D97-AF65-F5344CB8AC3E}">
        <p14:creationId xmlns:p14="http://schemas.microsoft.com/office/powerpoint/2010/main" val="16070859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6A406-B729-1BE2-9126-4F5DBADD4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1: Import Data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B3E2D8-5B81-C0B4-F4AC-52933E214FC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5181600" cy="4351338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2BE661F-49C1-D6F5-721D-6FA22148C0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1825625"/>
            <a:ext cx="5181600" cy="4351338"/>
          </a:xfrm>
        </p:spPr>
      </p:pic>
    </p:spTree>
    <p:extLst>
      <p:ext uri="{BB962C8B-B14F-4D97-AF65-F5344CB8AC3E}">
        <p14:creationId xmlns:p14="http://schemas.microsoft.com/office/powerpoint/2010/main" val="201417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0BE410-1E4E-73F6-9096-2F8968B8C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This data set was downloaded as a csv file.</a:t>
            </a:r>
          </a:p>
        </p:txBody>
      </p:sp>
      <p:pic>
        <p:nvPicPr>
          <p:cNvPr id="5" name="Content Placeholder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C9748F3-C68D-5970-1D51-F56E63C7B4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802187"/>
          </a:xfrm>
        </p:spPr>
      </p:pic>
    </p:spTree>
    <p:extLst>
      <p:ext uri="{BB962C8B-B14F-4D97-AF65-F5344CB8AC3E}">
        <p14:creationId xmlns:p14="http://schemas.microsoft.com/office/powerpoint/2010/main" val="1980552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0A0993-125C-D998-AA35-D662DE791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This csv data set was transferred into a data frame.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459214-12A4-C3F1-090C-4A91AF45142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4"/>
          <a:stretch/>
        </p:blipFill>
        <p:spPr>
          <a:xfrm>
            <a:off x="838200" y="1825625"/>
            <a:ext cx="5135501" cy="4351338"/>
          </a:xfrm>
        </p:spPr>
      </p:pic>
      <p:pic>
        <p:nvPicPr>
          <p:cNvPr id="8" name="Content Placeholder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049151-469D-996D-75A7-6E09C78D495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8299" y="1825625"/>
            <a:ext cx="5135501" cy="4351338"/>
          </a:xfrm>
        </p:spPr>
      </p:pic>
    </p:spTree>
    <p:extLst>
      <p:ext uri="{BB962C8B-B14F-4D97-AF65-F5344CB8AC3E}">
        <p14:creationId xmlns:p14="http://schemas.microsoft.com/office/powerpoint/2010/main" val="1740425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8BE3C-1157-09B8-90FF-4E6586F83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 tidy version of another data set from a previous project was also used.</a:t>
            </a:r>
          </a:p>
        </p:txBody>
      </p:sp>
      <p:pic>
        <p:nvPicPr>
          <p:cNvPr id="6" name="Content Placeholder 5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9180ADF-54A5-368E-4D9F-6DCE8B3720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825625"/>
            <a:ext cx="7150903" cy="4351338"/>
          </a:xfrm>
        </p:spPr>
      </p:pic>
      <p:pic>
        <p:nvPicPr>
          <p:cNvPr id="8" name="Content Placeholder 7" descr="A close-up of a football game&#10;&#10;AI-generated content may be incorrect.">
            <a:extLst>
              <a:ext uri="{FF2B5EF4-FFF2-40B4-BE49-F238E27FC236}">
                <a16:creationId xmlns:a16="http://schemas.microsoft.com/office/drawing/2014/main" id="{6D0BA41A-D346-6D21-A366-48B31D3BB0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03" y="1825625"/>
            <a:ext cx="3364697" cy="4351338"/>
          </a:xfrm>
        </p:spPr>
      </p:pic>
    </p:spTree>
    <p:extLst>
      <p:ext uri="{BB962C8B-B14F-4D97-AF65-F5344CB8AC3E}">
        <p14:creationId xmlns:p14="http://schemas.microsoft.com/office/powerpoint/2010/main" val="12122038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970AC-DA25-E574-3AC5-6266F2454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Step 2: 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A5F66-9F8C-E056-0D9D-8892588756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80888" cy="1603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Three Properties of Tidy Data: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B050"/>
                </a:solidFill>
              </a:rPr>
              <a:t>Each variable has its own column.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Each observation has its own row.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rgbClr val="0070C0"/>
                </a:solidFill>
              </a:rPr>
              <a:t>Each value has its own cell.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4F4C159-E1A3-C105-D075-BEDA74E79AA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612" y="1825625"/>
            <a:ext cx="4934712" cy="4667250"/>
          </a:xfr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22656-5D86-5D10-B46D-D55DC4060A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3429000"/>
            <a:ext cx="5577412" cy="306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49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15384</TotalTime>
  <Words>1542</Words>
  <Application>Microsoft Office PowerPoint</Application>
  <PresentationFormat>Widescreen</PresentationFormat>
  <Paragraphs>294</Paragraphs>
  <Slides>29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Wingdings</vt:lpstr>
      <vt:lpstr>Office Theme</vt:lpstr>
      <vt:lpstr>Geography’s Impact on the NFL Draft</vt:lpstr>
      <vt:lpstr>Why did I research this topic?</vt:lpstr>
      <vt:lpstr>My Hypothesis</vt:lpstr>
      <vt:lpstr>Goals of this Project</vt:lpstr>
      <vt:lpstr>Step 1: Import Data</vt:lpstr>
      <vt:lpstr>This data set was downloaded as a csv file.</vt:lpstr>
      <vt:lpstr>This csv data set was transferred into a data frame.</vt:lpstr>
      <vt:lpstr>A tidy version of another data set from a previous project was also used.</vt:lpstr>
      <vt:lpstr>Step 2: Tidy Data</vt:lpstr>
      <vt:lpstr>Several steps were taken to tidy this data set.</vt:lpstr>
      <vt:lpstr>This data set is now tidy!</vt:lpstr>
      <vt:lpstr>Step 3: Understand Data</vt:lpstr>
      <vt:lpstr>Players Drafted in Same State as Alma Mater</vt:lpstr>
      <vt:lpstr>Players Drafted in Same State as Hometown</vt:lpstr>
      <vt:lpstr>Distance Variables</vt:lpstr>
      <vt:lpstr>Players Drafted Closest to Alma Mater</vt:lpstr>
      <vt:lpstr>Players Drafted Furthest from Alma Mater</vt:lpstr>
      <vt:lpstr>Players Drafted Closest to Hometown</vt:lpstr>
      <vt:lpstr>Players Drafted Furthest from Hometown</vt:lpstr>
      <vt:lpstr>Linear Models</vt:lpstr>
      <vt:lpstr>Average Distance from Alma Mater</vt:lpstr>
      <vt:lpstr>Average Distance from Hometown</vt:lpstr>
      <vt:lpstr>Cleveland Browns</vt:lpstr>
      <vt:lpstr>Baltimore Ravens</vt:lpstr>
      <vt:lpstr>Seattle Seahawks</vt:lpstr>
      <vt:lpstr>Chicago Bears</vt:lpstr>
      <vt:lpstr>Dallas Cowboys</vt:lpstr>
      <vt:lpstr>Conclusion</vt:lpstr>
      <vt:lpstr>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Robinson, Matthew</dc:creator>
  <cp:lastModifiedBy>Robinson, Matthew</cp:lastModifiedBy>
  <cp:revision>1</cp:revision>
  <dcterms:created xsi:type="dcterms:W3CDTF">2025-02-11T15:46:13Z</dcterms:created>
  <dcterms:modified xsi:type="dcterms:W3CDTF">2025-03-03T18:38:12Z</dcterms:modified>
</cp:coreProperties>
</file>