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C67F-6CC3-05F0-EA43-F6EADDB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304F88-4413-0166-B9C0-E3EA0A85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6E2F00-9598-6FD9-AB17-3561D21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492FE-59BF-978E-C359-7CF621A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E14761-1CF3-9BF2-B542-156732A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3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A9529-D1B6-CD3F-9C2D-7EE41A5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C3FC09-5884-CFA0-C3F8-164C74FC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AAA21-F59E-2272-92E0-9D8B71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01D7C-536A-CE5F-0BC1-4A7BF9C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504C3-086B-3869-5453-092D309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1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DFF34A-ADA6-4DFD-4BDE-E67C9E05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6B84CD-3E82-46B6-854B-BAF0C5E7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4E36-ADE7-756B-0A78-9CEAB12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257D3-B1A4-2A9C-7657-8490A595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E3953-8095-DE52-07F3-438A0FC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F500-53AB-815D-3730-E0EC1FF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382DF-9D4C-EB11-6329-814FFC5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97B87-4D5B-BE38-938E-9C5DA7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1AD510-6937-D952-39F5-943DAB8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F65CA-B258-0EF0-E39E-89B340B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5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93F4B-C271-B9A8-D352-6D2604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1127B6-696E-CDB5-92FD-DE6FF4C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A22CA-2682-22C4-59E5-3DC514E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1D6A-58BF-08BF-DB61-4ABCB70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36E37-635E-BD87-AC31-4271CC8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0D80-D6E9-482F-AD45-45132E3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D89FF-16C4-1C41-5F32-837B33C3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82AFF-B88E-3CD4-13F5-E93309F9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4A83-46B3-4AF2-531C-5657CA9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B12D1-2E5D-ECB5-ABC7-84969BC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C5D13A-D4CB-78F6-3B59-810C5D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859AA-40FA-A844-6F94-DC33BDA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0841D-0007-1EF8-E9A9-B5CFE2B7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CAE775-A028-2464-4403-ED46517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096CB-4FE4-7CE1-E2A6-295921F2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6503C8-5CDE-D3C5-4417-AB1DCBD0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A8055C-7C3E-F0EF-7353-19E3DFB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BD3BA-1682-A1B4-7675-A262EEC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BAA1B6-68D6-3DC8-5598-0D51650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12A1-7405-FAEE-F6B4-6FC806C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021B0F-4E7A-EB10-9AEC-D571C02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5DF931-DC72-8DB3-7C7B-6DC867C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817962-9CE7-E54B-B3BC-6709AEA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CA138A-2A49-6D93-85E8-D4C00FA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33A2B5-F144-EC28-9D36-0E43EE0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B3DA5C-6B15-B1DB-E9A4-1056643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6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6F448-B583-82E8-B617-6D50BD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2BF4-05FF-7F68-45B6-CF43008F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54D5CA-5C16-9034-A812-CCFF76F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49705A-7F86-0CEC-8F5E-83DFFDEB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FA1310-C9ED-A336-4039-9768485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78559B-A9F6-FE19-2907-EFC4305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8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14B7-4385-DE2E-FB34-559E97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B3E068-0535-1AB6-D701-C3605F93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006DBA-B4FB-71B3-C9AB-88A85E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8CF345-C3FB-30CF-249B-B7438B2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E242A-B410-4FA9-9244-E323EE7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DFA431-4F0B-D3A8-35D8-032414A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1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33BCF1-6FA8-4133-0B86-FBBA8E0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1E311-3402-E704-6397-8B7C216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BEA32B-05E4-68C6-7E2A-A77007D5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AC4-8052-4DC6-9024-27600016867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AC69F-6368-D880-126F-0C7F3FA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ABA7A-1818-5E33-E430-CAD2E98A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3D0D6-5968-20B6-72CC-172B47EE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nl-NL" sz="8000" dirty="0"/>
              <a:t>Interne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1DAA26-1F50-D87F-E75C-D20FA346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nl-NL" dirty="0"/>
              <a:t>Project: </a:t>
            </a:r>
            <a:r>
              <a:rPr lang="nl-NL" dirty="0" err="1"/>
              <a:t>Foodboost</a:t>
            </a:r>
            <a:endParaRPr lang="nl-NL" dirty="0"/>
          </a:p>
          <a:p>
            <a:pPr algn="l"/>
            <a:r>
              <a:rPr lang="nl-NL" dirty="0"/>
              <a:t>groep 1</a:t>
            </a:r>
          </a:p>
        </p:txBody>
      </p:sp>
      <p:pic>
        <p:nvPicPr>
          <p:cNvPr id="3074" name="Picture 2" descr="Data Science applications in the Food Industry | e-Zest">
            <a:extLst>
              <a:ext uri="{FF2B5EF4-FFF2-40B4-BE49-F238E27FC236}">
                <a16:creationId xmlns:a16="http://schemas.microsoft.com/office/drawing/2014/main" id="{E50BC10B-B0F3-2786-1FF6-EB98553BD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1" r="29803"/>
          <a:stretch/>
        </p:blipFill>
        <p:spPr bwMode="auto">
          <a:xfrm>
            <a:off x="413657" y="623275"/>
            <a:ext cx="4227892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175931" cy="1618489"/>
          </a:xfrm>
        </p:spPr>
        <p:txBody>
          <a:bodyPr anchor="ctr">
            <a:normAutofit fontScale="90000"/>
          </a:bodyPr>
          <a:lstStyle/>
          <a:p>
            <a:r>
              <a:rPr lang="nl-NL" sz="7200" dirty="0"/>
              <a:t>Data en Machine Learning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43EC805-0DB6-62F2-F9C3-98F40A6DB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6" r="31329"/>
          <a:stretch/>
        </p:blipFill>
        <p:spPr>
          <a:xfrm>
            <a:off x="2166057" y="2234931"/>
            <a:ext cx="5765490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175931" cy="1618489"/>
          </a:xfrm>
        </p:spPr>
        <p:txBody>
          <a:bodyPr anchor="ctr">
            <a:normAutofit fontScale="90000"/>
          </a:bodyPr>
          <a:lstStyle/>
          <a:p>
            <a:r>
              <a:rPr lang="nl-NL" sz="7200" dirty="0"/>
              <a:t>Data en Machine Learning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1DE928D-9E91-EC69-1707-DB18B1C02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 t="5826" r="30001"/>
          <a:stretch/>
        </p:blipFill>
        <p:spPr>
          <a:xfrm>
            <a:off x="957943" y="2782316"/>
            <a:ext cx="4278086" cy="3211303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B681C0D6-7874-BB50-9F41-630657F98C5A}"/>
              </a:ext>
            </a:extLst>
          </p:cNvPr>
          <p:cNvSpPr txBox="1"/>
          <p:nvPr/>
        </p:nvSpPr>
        <p:spPr>
          <a:xfrm>
            <a:off x="957943" y="2547241"/>
            <a:ext cx="4811486" cy="28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Lineaire Regressie: Voorspellen verzadigd vet op basis van hoeveelheid vet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248D1-2A1F-0217-B8B5-06F1E9D36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3" t="6385" r="26180"/>
          <a:stretch/>
        </p:blipFill>
        <p:spPr bwMode="auto">
          <a:xfrm>
            <a:off x="6063342" y="2815419"/>
            <a:ext cx="4561347" cy="31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E9EA40FE-6AC1-923E-79DA-21E34F2D6FB3}"/>
              </a:ext>
            </a:extLst>
          </p:cNvPr>
          <p:cNvSpPr txBox="1"/>
          <p:nvPr/>
        </p:nvSpPr>
        <p:spPr>
          <a:xfrm>
            <a:off x="6254193" y="2547241"/>
            <a:ext cx="4811486" cy="28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Lineaire Regressie: Voorspellen aantal kcal op basis van gram eiwitten</a:t>
            </a:r>
          </a:p>
        </p:txBody>
      </p:sp>
    </p:spTree>
    <p:extLst>
      <p:ext uri="{BB962C8B-B14F-4D97-AF65-F5344CB8AC3E}">
        <p14:creationId xmlns:p14="http://schemas.microsoft.com/office/powerpoint/2010/main" val="29134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Data krimpen</a:t>
            </a:r>
          </a:p>
          <a:p>
            <a:r>
              <a:rPr lang="nl-NL" sz="2400" dirty="0"/>
              <a:t>Gesimuleerde gebruikers</a:t>
            </a:r>
          </a:p>
          <a:p>
            <a:pPr lvl="1"/>
            <a:r>
              <a:rPr lang="nl-NL" sz="2000" dirty="0"/>
              <a:t>Tags</a:t>
            </a:r>
          </a:p>
          <a:p>
            <a:pPr lvl="1"/>
            <a:r>
              <a:rPr lang="nl-NL" sz="2000" dirty="0"/>
              <a:t>Favorieten</a:t>
            </a:r>
            <a:endParaRPr lang="nl-NL" sz="1400" dirty="0"/>
          </a:p>
          <a:p>
            <a:r>
              <a:rPr lang="nl-NL" sz="2400" dirty="0"/>
              <a:t>Tabellen met 1 of 0</a:t>
            </a:r>
          </a:p>
          <a:p>
            <a:r>
              <a:rPr lang="nl-NL" sz="2400" dirty="0"/>
              <a:t>Trainen en testen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948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Gesimuleerde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gebruikers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4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Afbeelding 13" descr="Afbeelding met tekst, naamplaatje&#10;&#10;Automatisch gegenereerde beschrijving">
            <a:extLst>
              <a:ext uri="{FF2B5EF4-FFF2-40B4-BE49-F238E27FC236}">
                <a16:creationId xmlns:a16="http://schemas.microsoft.com/office/drawing/2014/main" id="{B76DA900-D1BA-29D4-12BB-9810CABA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40" y="820090"/>
            <a:ext cx="2971877" cy="5135269"/>
          </a:xfrm>
          <a:prstGeom prst="rect">
            <a:avLst/>
          </a:prstGeom>
        </p:spPr>
      </p:pic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969114E9-7BA4-28EE-6298-1E4136A7399C}"/>
              </a:ext>
            </a:extLst>
          </p:cNvPr>
          <p:cNvSpPr txBox="1">
            <a:spLocks/>
          </p:cNvSpPr>
          <p:nvPr/>
        </p:nvSpPr>
        <p:spPr>
          <a:xfrm>
            <a:off x="950303" y="820090"/>
            <a:ext cx="298105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laden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Main</a:t>
            </a:r>
            <a:r>
              <a:rPr lang="nl-NL" sz="2400" dirty="0"/>
              <a:t> menu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Model trainen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Gesimuleerde gebruikers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/>
          </a:p>
        </p:txBody>
      </p:sp>
      <p:pic>
        <p:nvPicPr>
          <p:cNvPr id="23" name="Afbeelding 22" descr="Afbeelding met tekst&#10;&#10;Automatisch gegenereerde beschrijving">
            <a:extLst>
              <a:ext uri="{FF2B5EF4-FFF2-40B4-BE49-F238E27FC236}">
                <a16:creationId xmlns:a16="http://schemas.microsoft.com/office/drawing/2014/main" id="{148D361C-0180-C296-CFB0-ED92E163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81" y="820090"/>
            <a:ext cx="2802068" cy="1052253"/>
          </a:xfrm>
          <a:prstGeom prst="rect">
            <a:avLst/>
          </a:prstGeom>
        </p:spPr>
      </p:pic>
      <p:pic>
        <p:nvPicPr>
          <p:cNvPr id="24" name="Afbeelding 23" descr="Afbeelding met tekst&#10;&#10;Automatisch gegenereerde beschrijving">
            <a:extLst>
              <a:ext uri="{FF2B5EF4-FFF2-40B4-BE49-F238E27FC236}">
                <a16:creationId xmlns:a16="http://schemas.microsoft.com/office/drawing/2014/main" id="{53CF2520-1D59-81E1-6617-88A5FC5E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57" y="2220287"/>
            <a:ext cx="3476915" cy="1296944"/>
          </a:xfrm>
          <a:prstGeom prst="rect">
            <a:avLst/>
          </a:prstGeom>
        </p:spPr>
      </p:pic>
      <p:pic>
        <p:nvPicPr>
          <p:cNvPr id="25" name="Afbeelding 24" descr="Afbeelding met tekst&#10;&#10;Automatisch gegenereerde beschrijving">
            <a:extLst>
              <a:ext uri="{FF2B5EF4-FFF2-40B4-BE49-F238E27FC236}">
                <a16:creationId xmlns:a16="http://schemas.microsoft.com/office/drawing/2014/main" id="{DE918D99-F453-E7D3-60B0-8A8AB43B0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86" y="4012176"/>
            <a:ext cx="4062256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Afbeelding 15" descr="Afbeelding met tekst, naamplaatje&#10;&#10;Automatisch gegenereerde beschrijving">
            <a:extLst>
              <a:ext uri="{FF2B5EF4-FFF2-40B4-BE49-F238E27FC236}">
                <a16:creationId xmlns:a16="http://schemas.microsoft.com/office/drawing/2014/main" id="{5CB53975-9D9B-5650-D351-9A0560F1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18" y="1075186"/>
            <a:ext cx="7310344" cy="4406487"/>
          </a:xfrm>
          <a:prstGeom prst="rect">
            <a:avLst/>
          </a:prstGeom>
        </p:spPr>
      </p:pic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013E019D-8952-8B54-F148-6DCBCBDF5DEE}"/>
              </a:ext>
            </a:extLst>
          </p:cNvPr>
          <p:cNvSpPr txBox="1">
            <a:spLocks/>
          </p:cNvSpPr>
          <p:nvPr/>
        </p:nvSpPr>
        <p:spPr>
          <a:xfrm>
            <a:off x="950303" y="820090"/>
            <a:ext cx="2981050" cy="4916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laden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Main</a:t>
            </a:r>
            <a:r>
              <a:rPr lang="nl-NL" sz="2400" dirty="0"/>
              <a:t> menu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Model trainen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Gesimuleerde gebruikers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Menu exporteren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390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18917489-E5FB-FFC7-7E3C-BFB532F2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67" y="983451"/>
            <a:ext cx="3600953" cy="1343212"/>
          </a:xfrm>
          <a:prstGeom prst="rect">
            <a:avLst/>
          </a:prstGeom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1BDEF80-0679-CFD8-2BA4-0E5899836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5" y="2796638"/>
            <a:ext cx="5398187" cy="3136089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20EBE87E-C673-0F11-604B-BF5CBC519E0B}"/>
              </a:ext>
            </a:extLst>
          </p:cNvPr>
          <p:cNvSpPr txBox="1">
            <a:spLocks/>
          </p:cNvSpPr>
          <p:nvPr/>
        </p:nvSpPr>
        <p:spPr>
          <a:xfrm>
            <a:off x="950303" y="820090"/>
            <a:ext cx="2981050" cy="4916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laden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Main</a:t>
            </a:r>
            <a:r>
              <a:rPr lang="nl-NL" sz="2400" dirty="0"/>
              <a:t> menu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Model trainen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Gesimuleerde gebruikers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Menu exporteren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Gesimuleerde gebruiker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584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AEEF38-12E5-A465-8818-B2F2149AB2C0}"/>
              </a:ext>
            </a:extLst>
          </p:cNvPr>
          <p:cNvSpPr txBox="1">
            <a:spLocks/>
          </p:cNvSpPr>
          <p:nvPr/>
        </p:nvSpPr>
        <p:spPr>
          <a:xfrm>
            <a:off x="950303" y="820090"/>
            <a:ext cx="2981050" cy="4916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laden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Main</a:t>
            </a:r>
            <a:r>
              <a:rPr lang="nl-NL" sz="2400" dirty="0"/>
              <a:t> menu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Model trainen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Gesimuleerde gebruikers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Menu exporteren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Gesimuleerde gebruiker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Dataset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A073CFD-C414-98C2-D6CF-C3B2838A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729342"/>
            <a:ext cx="1051560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18EE3-FC89-4A15-9067-BBD9C844EADE}"/>
</file>

<file path=customXml/itemProps2.xml><?xml version="1.0" encoding="utf-8"?>
<ds:datastoreItem xmlns:ds="http://schemas.openxmlformats.org/officeDocument/2006/customXml" ds:itemID="{DE23044B-6F17-4C51-83C3-0A25A3B21464}"/>
</file>

<file path=customXml/itemProps3.xml><?xml version="1.0" encoding="utf-8"?>
<ds:datastoreItem xmlns:ds="http://schemas.openxmlformats.org/officeDocument/2006/customXml" ds:itemID="{EBB4A6EA-C88A-4E22-8728-E97C99909A3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Interne Presentatie</vt:lpstr>
      <vt:lpstr>Data en Machine Learning</vt:lpstr>
      <vt:lpstr>Data en Machine Learning</vt:lpstr>
      <vt:lpstr>Aanpak</vt:lpstr>
      <vt:lpstr>Gesimuleerde gebruikers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Manon Rongen (19075235)</dc:creator>
  <cp:lastModifiedBy>Manon Rongen (19075235)</cp:lastModifiedBy>
  <cp:revision>4</cp:revision>
  <dcterms:created xsi:type="dcterms:W3CDTF">2022-09-05T07:01:29Z</dcterms:created>
  <dcterms:modified xsi:type="dcterms:W3CDTF">2022-09-18T20:05:15Z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