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4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9C6C2456-5E3B-4273-A08A-EA5BC3321AD8}">
          <p14:sldIdLst>
            <p14:sldId id="256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56004-607D-417F-85F3-B6DE729A6CFC}" v="10" dt="2023-01-16T08:34:3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n Rongen (19075235)" userId="5c99293c-7afd-4d1f-823d-729d3d339b64" providerId="ADAL" clId="{D1A19891-631F-4DFB-8E76-344881406469}"/>
    <pc:docChg chg="undo custSel modSld">
      <pc:chgData name="Manon Rongen (19075235)" userId="5c99293c-7afd-4d1f-823d-729d3d339b64" providerId="ADAL" clId="{D1A19891-631F-4DFB-8E76-344881406469}" dt="2022-12-09T07:45:05.499" v="21" actId="20577"/>
      <pc:docMkLst>
        <pc:docMk/>
      </pc:docMkLst>
      <pc:sldChg chg="addSp delSp modSp mod">
        <pc:chgData name="Manon Rongen (19075235)" userId="5c99293c-7afd-4d1f-823d-729d3d339b64" providerId="ADAL" clId="{D1A19891-631F-4DFB-8E76-344881406469}" dt="2022-12-09T07:45:05.499" v="21" actId="20577"/>
        <pc:sldMkLst>
          <pc:docMk/>
          <pc:sldMk cId="2166845803" sldId="261"/>
        </pc:sldMkLst>
        <pc:spChg chg="add del mod">
          <ac:chgData name="Manon Rongen (19075235)" userId="5c99293c-7afd-4d1f-823d-729d3d339b64" providerId="ADAL" clId="{D1A19891-631F-4DFB-8E76-344881406469}" dt="2022-12-09T07:45:05.499" v="21" actId="20577"/>
          <ac:spMkLst>
            <pc:docMk/>
            <pc:sldMk cId="2166845803" sldId="261"/>
            <ac:spMk id="3" creationId="{555DBE99-95A7-DA0D-91AB-A03F52C397C8}"/>
          </ac:spMkLst>
        </pc:spChg>
        <pc:graphicFrameChg chg="add del mod">
          <ac:chgData name="Manon Rongen (19075235)" userId="5c99293c-7afd-4d1f-823d-729d3d339b64" providerId="ADAL" clId="{D1A19891-631F-4DFB-8E76-344881406469}" dt="2022-12-09T07:44:25.769" v="18" actId="26606"/>
          <ac:graphicFrameMkLst>
            <pc:docMk/>
            <pc:sldMk cId="2166845803" sldId="261"/>
            <ac:graphicFrameMk id="1028" creationId="{D8F9C868-CF7A-EFC5-1DBA-1ED8B27CEE5C}"/>
          </ac:graphicFrameMkLst>
        </pc:graphicFrameChg>
        <pc:picChg chg="add mod">
          <ac:chgData name="Manon Rongen (19075235)" userId="5c99293c-7afd-4d1f-823d-729d3d339b64" providerId="ADAL" clId="{D1A19891-631F-4DFB-8E76-344881406469}" dt="2022-12-09T07:44:36.921" v="19" actId="1076"/>
          <ac:picMkLst>
            <pc:docMk/>
            <pc:sldMk cId="2166845803" sldId="261"/>
            <ac:picMk id="1026" creationId="{F3BB0B25-F987-9CC5-58A6-5E8F76064C7D}"/>
          </ac:picMkLst>
        </pc:picChg>
      </pc:sldChg>
      <pc:sldChg chg="modSp mod">
        <pc:chgData name="Manon Rongen (19075235)" userId="5c99293c-7afd-4d1f-823d-729d3d339b64" providerId="ADAL" clId="{D1A19891-631F-4DFB-8E76-344881406469}" dt="2022-12-09T07:42:02.747" v="4" actId="20577"/>
        <pc:sldMkLst>
          <pc:docMk/>
          <pc:sldMk cId="1992029753" sldId="263"/>
        </pc:sldMkLst>
        <pc:spChg chg="mod">
          <ac:chgData name="Manon Rongen (19075235)" userId="5c99293c-7afd-4d1f-823d-729d3d339b64" providerId="ADAL" clId="{D1A19891-631F-4DFB-8E76-344881406469}" dt="2022-12-09T07:42:02.747" v="4" actId="20577"/>
          <ac:spMkLst>
            <pc:docMk/>
            <pc:sldMk cId="1992029753" sldId="263"/>
            <ac:spMk id="3" creationId="{555DBE99-95A7-DA0D-91AB-A03F52C397C8}"/>
          </ac:spMkLst>
        </pc:spChg>
      </pc:sldChg>
    </pc:docChg>
  </pc:docChgLst>
  <pc:docChgLst>
    <pc:chgData name="Manon Rongen (19075235)" userId="5c99293c-7afd-4d1f-823d-729d3d339b64" providerId="ADAL" clId="{0FF56004-607D-417F-85F3-B6DE729A6CFC}"/>
    <pc:docChg chg="modSld">
      <pc:chgData name="Manon Rongen (19075235)" userId="5c99293c-7afd-4d1f-823d-729d3d339b64" providerId="ADAL" clId="{0FF56004-607D-417F-85F3-B6DE729A6CFC}" dt="2023-01-16T08:34:33.070" v="9" actId="20577"/>
      <pc:docMkLst>
        <pc:docMk/>
      </pc:docMkLst>
      <pc:sldChg chg="modSp mod">
        <pc:chgData name="Manon Rongen (19075235)" userId="5c99293c-7afd-4d1f-823d-729d3d339b64" providerId="ADAL" clId="{0FF56004-607D-417F-85F3-B6DE729A6CFC}" dt="2023-01-16T08:34:33.070" v="9" actId="20577"/>
        <pc:sldMkLst>
          <pc:docMk/>
          <pc:sldMk cId="3626165735" sldId="256"/>
        </pc:sldMkLst>
        <pc:spChg chg="mod">
          <ac:chgData name="Manon Rongen (19075235)" userId="5c99293c-7afd-4d1f-823d-729d3d339b64" providerId="ADAL" clId="{0FF56004-607D-417F-85F3-B6DE729A6CFC}" dt="2023-01-16T08:34:33.070" v="9" actId="20577"/>
          <ac:spMkLst>
            <pc:docMk/>
            <pc:sldMk cId="3626165735" sldId="256"/>
            <ac:spMk id="3" creationId="{FD8D9CD9-C4AE-B3F0-D6BB-C0A20950EB06}"/>
          </ac:spMkLst>
        </pc:spChg>
      </pc:sldChg>
    </pc:docChg>
  </pc:docChgLst>
  <pc:docChgLst>
    <pc:chgData name="Joeri Meijers (20123558)" userId="S::20123558@student.hhs.nl::22a80550-1533-4cdf-b1cf-a49427ce452e" providerId="AD" clId="Web-{9BE8F284-EE01-420E-8FDA-4F769E635CCA}"/>
    <pc:docChg chg="modSld">
      <pc:chgData name="Joeri Meijers (20123558)" userId="S::20123558@student.hhs.nl::22a80550-1533-4cdf-b1cf-a49427ce452e" providerId="AD" clId="Web-{9BE8F284-EE01-420E-8FDA-4F769E635CCA}" dt="2022-12-09T11:38:19.385" v="1" actId="14100"/>
      <pc:docMkLst>
        <pc:docMk/>
      </pc:docMkLst>
      <pc:sldChg chg="modSp">
        <pc:chgData name="Joeri Meijers (20123558)" userId="S::20123558@student.hhs.nl::22a80550-1533-4cdf-b1cf-a49427ce452e" providerId="AD" clId="Web-{9BE8F284-EE01-420E-8FDA-4F769E635CCA}" dt="2022-12-09T11:38:19.385" v="1" actId="14100"/>
        <pc:sldMkLst>
          <pc:docMk/>
          <pc:sldMk cId="85989294" sldId="264"/>
        </pc:sldMkLst>
        <pc:picChg chg="mod">
          <ac:chgData name="Joeri Meijers (20123558)" userId="S::20123558@student.hhs.nl::22a80550-1533-4cdf-b1cf-a49427ce452e" providerId="AD" clId="Web-{9BE8F284-EE01-420E-8FDA-4F769E635CCA}" dt="2022-12-09T11:38:19.385" v="1" actId="14100"/>
          <ac:picMkLst>
            <pc:docMk/>
            <pc:sldMk cId="85989294" sldId="264"/>
            <ac:picMk id="2050" creationId="{27B8E6BB-3F7E-8DEF-22E9-564A5CEC69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511C0-606F-0937-9010-226DB7E3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4A0589-D81D-106B-32CC-C7D6D572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6BFC42-EE17-2676-3B84-BF28D94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63BC1F-2FAC-163C-6925-57D4E8EC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870684-975D-0CA8-7447-F34813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49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51D5F-3969-E16D-54F4-6F9EFF62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776B54-7E0A-D282-A970-AA2713ED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2C0D48-B023-55BC-D38D-23F6CF12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31AD28-0BF9-00A7-CEEF-481F1EEE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0DA5E5-BD12-F764-3C57-47AEDE34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1735E1B-7458-1975-6842-DCDF807FA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D390EB-9330-39AA-7C81-BC634FDD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573CCB-DB54-2634-85CB-A250EB8C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70650E-46EE-B8B2-040E-3D928AB8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E5B009-B1C0-BC8C-66A6-C1302788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6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F06C2-C3BD-999D-8AC7-1E77380F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1C3291-1189-4288-21C2-8279BFA5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CAD4D4-1251-8B32-2C48-8D54D72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6DF7B2-F2E4-4BF1-E544-5FF27F9F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BC29A8-F0D4-4348-DB09-7830D35D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4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EEDB-BDD3-D409-E1EE-E2BA1226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59EBE7-131D-FF4E-3F3C-5976A9DE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ED48DA-D5D8-6EDC-243D-B762C862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6CD14C-0E12-44AE-6872-1775EAD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D8194A-5536-755D-A451-46EB4221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15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32C46-EF07-943E-A40E-98402ADA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FED9D0-85D8-1AF2-F25E-30CBADAF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39CB9B-094C-B226-DD09-1F788A5B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EEE6D4-C3C3-2ECA-8F06-BFB31AAC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A6A630-40EF-B3D6-4FD3-C28876D2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E37EBC-E7E9-807F-9E31-DF3E0F33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8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4C944-409C-D7E7-B3D1-74188EC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A640E2-31BF-8310-D171-D8F753A7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87E4E8-9606-278F-E5B8-87D13F80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630D66B-E459-01CC-EF53-4A0265516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D0794F7-3F1F-8F5B-E808-A2A85B11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9A7AB40-468A-946A-FEE8-CC063629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AFF2D7E-C73F-1D94-0BB1-38A8EEF1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435E7E4-E4E5-08B8-686A-8B2575EF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2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A37C-2C70-E019-6BCB-203E5968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4B1D3E7-6536-8598-412C-33DE7BC5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CB8360-66F7-1A08-56D3-72409918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AB3211-8DAC-D492-E9AB-E1FAC85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2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8B8096-4AE2-D2A4-2A76-6637348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6AE34A-06BD-DE24-D3A3-D116A53A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CDC212-FF71-4B5C-3D59-D430214F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5272-DF1D-30FD-57FF-E9FB4C25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310A91-F1B3-8F4D-5178-4F342EA5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B16407-A146-36BB-CEF3-2ED08746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6AB675-02E9-76F8-5FDE-434C464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191D27-1D0B-480F-7D84-25F019A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CE19CF-EEBC-70FA-800F-AFDEEF44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8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F7A1-DDD4-583F-A708-23DA6E04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0066C84-03BF-56AE-D7A5-187F83487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D355EF-A54F-252A-2A47-9D2F2212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131172-7347-FF61-4151-9DD9138B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613BB6-0395-93FF-6B70-B4EF05A3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00CD99-34C7-B4DB-8248-89BC1AEB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38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417B2E-5441-E603-16DD-F69A75C9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37C7C9-782E-5E32-2418-70EA0A61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C702FC-ACAB-79D9-0C1D-8EDA87CA5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9427-4AF7-4E0F-AC82-D9F51EB143AD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2504A2-F040-96E0-37E0-6BB12BE9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288227-96C7-AFDD-361F-B82F173A7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6229-70B9-4616-8895-B02CBDE8C3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xroth | Bosch Rexroth">
            <a:extLst>
              <a:ext uri="{FF2B5EF4-FFF2-40B4-BE49-F238E27FC236}">
                <a16:creationId xmlns:a16="http://schemas.microsoft.com/office/drawing/2014/main" id="{77A02EBC-5E2A-5FB1-FD7F-7100F3393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55" t="9091" r="19476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6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2B96CB-0E74-9776-89BB-B250920B3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800"/>
              <a:t>Project Containers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D8D9CD9-C4AE-B3F0-D6BB-C0A20950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nl-NL" sz="2000"/>
              <a:t>Groep 1</a:t>
            </a:r>
          </a:p>
          <a:p>
            <a:pPr algn="l"/>
            <a:r>
              <a:rPr lang="nl-NL" sz="2000"/>
              <a:t>Week 8: 16-01-2023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Vacatures, werk en meer informatie over Cofano Software Solutions">
            <a:extLst>
              <a:ext uri="{FF2B5EF4-FFF2-40B4-BE49-F238E27FC236}">
                <a16:creationId xmlns:a16="http://schemas.microsoft.com/office/drawing/2014/main" id="{D7BE28B8-B1D2-5A33-0443-C67764C6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08" y="-425179"/>
            <a:ext cx="2627155" cy="21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6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/>
              <a:t>Afronden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nl-NL" sz="2200"/>
              <a:t>Paper: Containers</a:t>
            </a:r>
          </a:p>
          <a:p>
            <a:r>
              <a:rPr lang="nl-NL" sz="2200"/>
              <a:t>5x5 </a:t>
            </a:r>
            <a:r>
              <a:rPr lang="nl-NL" sz="2200" err="1"/>
              <a:t>grid</a:t>
            </a:r>
            <a:endParaRPr lang="nl-NL" sz="2200"/>
          </a:p>
          <a:p>
            <a:r>
              <a:rPr lang="nl-NL" sz="2200"/>
              <a:t>Hoogte in</a:t>
            </a:r>
            <a:br>
              <a:rPr lang="nl-NL" sz="2200"/>
            </a:br>
            <a:endParaRPr lang="nl-NL" sz="2200"/>
          </a:p>
          <a:p>
            <a:r>
              <a:rPr lang="nl-NL" sz="2200"/>
              <a:t>Eindpresentatie</a:t>
            </a:r>
          </a:p>
        </p:txBody>
      </p:sp>
    </p:spTree>
    <p:extLst>
      <p:ext uri="{BB962C8B-B14F-4D97-AF65-F5344CB8AC3E}">
        <p14:creationId xmlns:p14="http://schemas.microsoft.com/office/powerpoint/2010/main" val="21668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D02648-4D76-0C95-E4A2-ABCC27C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/>
              <a:t>Paper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BE99-95A7-DA0D-91AB-A03F52C3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nl-NL" sz="2200"/>
              <a:t>Optimale indeling</a:t>
            </a:r>
          </a:p>
          <a:p>
            <a:r>
              <a:rPr lang="nl-NL" sz="2200"/>
              <a:t>Visualisaties</a:t>
            </a:r>
          </a:p>
          <a:p>
            <a:r>
              <a:rPr lang="nl-NL" sz="2200"/>
              <a:t>Evaluatie Oplossing</a:t>
            </a:r>
          </a:p>
          <a:p>
            <a:pPr lvl="1"/>
            <a:r>
              <a:rPr lang="nl-NL" sz="1800"/>
              <a:t>Demo</a:t>
            </a:r>
          </a:p>
          <a:p>
            <a:endParaRPr lang="nl-NL" sz="2200"/>
          </a:p>
        </p:txBody>
      </p:sp>
      <p:pic>
        <p:nvPicPr>
          <p:cNvPr id="5" name="Afbeelding 4" descr="Afbeelding met kantoorartikelen, kleurrijk&#10;&#10;Automatisch gegenereerde beschrijving">
            <a:extLst>
              <a:ext uri="{FF2B5EF4-FFF2-40B4-BE49-F238E27FC236}">
                <a16:creationId xmlns:a16="http://schemas.microsoft.com/office/drawing/2014/main" id="{6CFFB16A-D074-D48C-D386-F022D3A7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17" y="2852269"/>
            <a:ext cx="459169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2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ACF80-32C9-49F7-A0D3-93F238BC8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1FE95E-AED4-46E5-A828-FCFE23C1FAAC}">
  <ds:schemaRefs>
    <ds:schemaRef ds:uri="bf859818-9a60-4bb8-a6eb-eec9378ca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9677AD-C62A-4D18-9040-3A8B4B47C63C}">
  <ds:schemaRefs>
    <ds:schemaRef ds:uri="bf859818-9a60-4bb8-a6eb-eec9378ca3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Kantoorthema</vt:lpstr>
      <vt:lpstr>Project Containers</vt:lpstr>
      <vt:lpstr>Afronden project</vt:lpstr>
      <vt:lpstr>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Containers</dc:title>
  <dc:creator>Manon Rongen (19075235)</dc:creator>
  <cp:revision>1</cp:revision>
  <dcterms:created xsi:type="dcterms:W3CDTF">2022-11-20T09:02:45Z</dcterms:created>
  <dcterms:modified xsi:type="dcterms:W3CDTF">2023-01-16T08:34:36Z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