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0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9C6C2456-5E3B-4273-A08A-EA5BC3321AD8}">
          <p14:sldIdLst>
            <p14:sldId id="256"/>
            <p14:sldId id="257"/>
            <p14:sldId id="258"/>
            <p14:sldId id="261"/>
            <p14:sldId id="262"/>
            <p14:sldId id="263"/>
            <p14:sldId id="264"/>
            <p14:sldId id="265"/>
            <p14:sldId id="266"/>
            <p14:sldId id="26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n Rongen (19075235)" userId="5c99293c-7afd-4d1f-823d-729d3d339b64" providerId="ADAL" clId="{A9ADB3D5-3EF5-47A7-9764-63185B3D5654}"/>
    <pc:docChg chg="undo custSel addSld delSld modSld sldOrd modSection">
      <pc:chgData name="Manon Rongen (19075235)" userId="5c99293c-7afd-4d1f-823d-729d3d339b64" providerId="ADAL" clId="{A9ADB3D5-3EF5-47A7-9764-63185B3D5654}" dt="2022-12-08T09:48:25.410" v="34" actId="20578"/>
      <pc:docMkLst>
        <pc:docMk/>
      </pc:docMkLst>
      <pc:sldChg chg="ord">
        <pc:chgData name="Manon Rongen (19075235)" userId="5c99293c-7afd-4d1f-823d-729d3d339b64" providerId="ADAL" clId="{A9ADB3D5-3EF5-47A7-9764-63185B3D5654}" dt="2022-12-08T09:48:25.410" v="34" actId="20578"/>
        <pc:sldMkLst>
          <pc:docMk/>
          <pc:sldMk cId="2978865534" sldId="257"/>
        </pc:sldMkLst>
      </pc:sldChg>
      <pc:sldChg chg="modSp mod">
        <pc:chgData name="Manon Rongen (19075235)" userId="5c99293c-7afd-4d1f-823d-729d3d339b64" providerId="ADAL" clId="{A9ADB3D5-3EF5-47A7-9764-63185B3D5654}" dt="2022-12-08T09:48:17.652" v="30" actId="20577"/>
        <pc:sldMkLst>
          <pc:docMk/>
          <pc:sldMk cId="1117900204" sldId="258"/>
        </pc:sldMkLst>
        <pc:spChg chg="mod">
          <ac:chgData name="Manon Rongen (19075235)" userId="5c99293c-7afd-4d1f-823d-729d3d339b64" providerId="ADAL" clId="{A9ADB3D5-3EF5-47A7-9764-63185B3D5654}" dt="2022-12-08T09:48:17.652" v="30" actId="20577"/>
          <ac:spMkLst>
            <pc:docMk/>
            <pc:sldMk cId="1117900204" sldId="258"/>
            <ac:spMk id="2" creationId="{71D02648-4D76-0C95-E4A2-ABCC27C3F815}"/>
          </ac:spMkLst>
        </pc:spChg>
      </pc:sldChg>
      <pc:sldChg chg="modSp add del mod">
        <pc:chgData name="Manon Rongen (19075235)" userId="5c99293c-7afd-4d1f-823d-729d3d339b64" providerId="ADAL" clId="{A9ADB3D5-3EF5-47A7-9764-63185B3D5654}" dt="2022-12-08T09:48:14.032" v="27" actId="2890"/>
        <pc:sldMkLst>
          <pc:docMk/>
          <pc:sldMk cId="1805127470" sldId="268"/>
        </pc:sldMkLst>
        <pc:spChg chg="mod">
          <ac:chgData name="Manon Rongen (19075235)" userId="5c99293c-7afd-4d1f-823d-729d3d339b64" providerId="ADAL" clId="{A9ADB3D5-3EF5-47A7-9764-63185B3D5654}" dt="2022-12-08T09:48:13.577" v="26" actId="20577"/>
          <ac:spMkLst>
            <pc:docMk/>
            <pc:sldMk cId="1805127470" sldId="268"/>
            <ac:spMk id="2" creationId="{71D02648-4D76-0C95-E4A2-ABCC27C3F815}"/>
          </ac:spMkLst>
        </pc:spChg>
      </pc:sldChg>
    </pc:docChg>
  </pc:docChgLst>
  <pc:docChgLst>
    <pc:chgData name="Bonno Nieuwenhout (19122381)" userId="S::19122381@student.hhs.nl::23ea0e5b-2289-4a77-bf04-f15051362063" providerId="AD" clId="Web-{84560413-0F99-46A7-9300-FD6154692C6C}"/>
    <pc:docChg chg="modSld">
      <pc:chgData name="Bonno Nieuwenhout (19122381)" userId="S::19122381@student.hhs.nl::23ea0e5b-2289-4a77-bf04-f15051362063" providerId="AD" clId="Web-{84560413-0F99-46A7-9300-FD6154692C6C}" dt="2022-12-04T21:03:44.712" v="8" actId="20577"/>
      <pc:docMkLst>
        <pc:docMk/>
      </pc:docMkLst>
      <pc:sldChg chg="modSp">
        <pc:chgData name="Bonno Nieuwenhout (19122381)" userId="S::19122381@student.hhs.nl::23ea0e5b-2289-4a77-bf04-f15051362063" providerId="AD" clId="Web-{84560413-0F99-46A7-9300-FD6154692C6C}" dt="2022-12-04T20:59:15.001" v="1" actId="20577"/>
        <pc:sldMkLst>
          <pc:docMk/>
          <pc:sldMk cId="2166845803" sldId="261"/>
        </pc:sldMkLst>
        <pc:spChg chg="mod">
          <ac:chgData name="Bonno Nieuwenhout (19122381)" userId="S::19122381@student.hhs.nl::23ea0e5b-2289-4a77-bf04-f15051362063" providerId="AD" clId="Web-{84560413-0F99-46A7-9300-FD6154692C6C}" dt="2022-12-04T20:59:15.001" v="1" actId="20577"/>
          <ac:spMkLst>
            <pc:docMk/>
            <pc:sldMk cId="2166845803" sldId="261"/>
            <ac:spMk id="3" creationId="{555DBE99-95A7-DA0D-91AB-A03F52C397C8}"/>
          </ac:spMkLst>
        </pc:spChg>
      </pc:sldChg>
      <pc:sldChg chg="modSp">
        <pc:chgData name="Bonno Nieuwenhout (19122381)" userId="S::19122381@student.hhs.nl::23ea0e5b-2289-4a77-bf04-f15051362063" providerId="AD" clId="Web-{84560413-0F99-46A7-9300-FD6154692C6C}" dt="2022-12-04T21:01:24.911" v="6" actId="20577"/>
        <pc:sldMkLst>
          <pc:docMk/>
          <pc:sldMk cId="1417096270" sldId="262"/>
        </pc:sldMkLst>
        <pc:spChg chg="mod">
          <ac:chgData name="Bonno Nieuwenhout (19122381)" userId="S::19122381@student.hhs.nl::23ea0e5b-2289-4a77-bf04-f15051362063" providerId="AD" clId="Web-{84560413-0F99-46A7-9300-FD6154692C6C}" dt="2022-12-04T21:01:24.911" v="6" actId="20577"/>
          <ac:spMkLst>
            <pc:docMk/>
            <pc:sldMk cId="1417096270" sldId="262"/>
            <ac:spMk id="3" creationId="{555DBE99-95A7-DA0D-91AB-A03F52C397C8}"/>
          </ac:spMkLst>
        </pc:spChg>
      </pc:sldChg>
      <pc:sldChg chg="modSp">
        <pc:chgData name="Bonno Nieuwenhout (19122381)" userId="S::19122381@student.hhs.nl::23ea0e5b-2289-4a77-bf04-f15051362063" providerId="AD" clId="Web-{84560413-0F99-46A7-9300-FD6154692C6C}" dt="2022-12-04T21:03:44.712" v="8" actId="20577"/>
        <pc:sldMkLst>
          <pc:docMk/>
          <pc:sldMk cId="85989294" sldId="264"/>
        </pc:sldMkLst>
        <pc:spChg chg="mod">
          <ac:chgData name="Bonno Nieuwenhout (19122381)" userId="S::19122381@student.hhs.nl::23ea0e5b-2289-4a77-bf04-f15051362063" providerId="AD" clId="Web-{84560413-0F99-46A7-9300-FD6154692C6C}" dt="2022-12-04T21:03:44.712" v="8" actId="20577"/>
          <ac:spMkLst>
            <pc:docMk/>
            <pc:sldMk cId="85989294" sldId="264"/>
            <ac:spMk id="3" creationId="{555DBE99-95A7-DA0D-91AB-A03F52C397C8}"/>
          </ac:spMkLst>
        </pc:spChg>
      </pc:sldChg>
    </pc:docChg>
  </pc:docChgLst>
  <pc:docChgLst>
    <pc:chgData name="Bonno Nieuwenhout (19122381)" userId="S::19122381@student.hhs.nl::23ea0e5b-2289-4a77-bf04-f15051362063" providerId="AD" clId="Web-{31CF76A6-ED90-4A7D-997E-24372564037B}"/>
    <pc:docChg chg="addSld delSld modSld modSection">
      <pc:chgData name="Bonno Nieuwenhout (19122381)" userId="S::19122381@student.hhs.nl::23ea0e5b-2289-4a77-bf04-f15051362063" providerId="AD" clId="Web-{31CF76A6-ED90-4A7D-997E-24372564037B}" dt="2022-12-04T20:58:14.091" v="287" actId="20577"/>
      <pc:docMkLst>
        <pc:docMk/>
      </pc:docMkLst>
      <pc:sldChg chg="modSp">
        <pc:chgData name="Bonno Nieuwenhout (19122381)" userId="S::19122381@student.hhs.nl::23ea0e5b-2289-4a77-bf04-f15051362063" providerId="AD" clId="Web-{31CF76A6-ED90-4A7D-997E-24372564037B}" dt="2022-12-04T20:33:27.835" v="8" actId="20577"/>
        <pc:sldMkLst>
          <pc:docMk/>
          <pc:sldMk cId="1117900204" sldId="258"/>
        </pc:sldMkLst>
        <pc:spChg chg="mod">
          <ac:chgData name="Bonno Nieuwenhout (19122381)" userId="S::19122381@student.hhs.nl::23ea0e5b-2289-4a77-bf04-f15051362063" providerId="AD" clId="Web-{31CF76A6-ED90-4A7D-997E-24372564037B}" dt="2022-12-04T20:33:27.835" v="8" actId="20577"/>
          <ac:spMkLst>
            <pc:docMk/>
            <pc:sldMk cId="1117900204" sldId="258"/>
            <ac:spMk id="3" creationId="{555DBE99-95A7-DA0D-91AB-A03F52C397C8}"/>
          </ac:spMkLst>
        </pc:spChg>
      </pc:sldChg>
      <pc:sldChg chg="addSp modSp">
        <pc:chgData name="Bonno Nieuwenhout (19122381)" userId="S::19122381@student.hhs.nl::23ea0e5b-2289-4a77-bf04-f15051362063" providerId="AD" clId="Web-{31CF76A6-ED90-4A7D-997E-24372564037B}" dt="2022-12-04T20:37:46.620" v="74" actId="14100"/>
        <pc:sldMkLst>
          <pc:docMk/>
          <pc:sldMk cId="2166845803" sldId="261"/>
        </pc:sldMkLst>
        <pc:spChg chg="mod">
          <ac:chgData name="Bonno Nieuwenhout (19122381)" userId="S::19122381@student.hhs.nl::23ea0e5b-2289-4a77-bf04-f15051362063" providerId="AD" clId="Web-{31CF76A6-ED90-4A7D-997E-24372564037B}" dt="2022-12-04T20:33:33.272" v="9" actId="20577"/>
          <ac:spMkLst>
            <pc:docMk/>
            <pc:sldMk cId="2166845803" sldId="261"/>
            <ac:spMk id="2" creationId="{71D02648-4D76-0C95-E4A2-ABCC27C3F815}"/>
          </ac:spMkLst>
        </pc:spChg>
        <pc:spChg chg="mod">
          <ac:chgData name="Bonno Nieuwenhout (19122381)" userId="S::19122381@student.hhs.nl::23ea0e5b-2289-4a77-bf04-f15051362063" providerId="AD" clId="Web-{31CF76A6-ED90-4A7D-997E-24372564037B}" dt="2022-12-04T20:35:00.273" v="65" actId="20577"/>
          <ac:spMkLst>
            <pc:docMk/>
            <pc:sldMk cId="2166845803" sldId="261"/>
            <ac:spMk id="3" creationId="{555DBE99-95A7-DA0D-91AB-A03F52C397C8}"/>
          </ac:spMkLst>
        </pc:spChg>
        <pc:picChg chg="add mod">
          <ac:chgData name="Bonno Nieuwenhout (19122381)" userId="S::19122381@student.hhs.nl::23ea0e5b-2289-4a77-bf04-f15051362063" providerId="AD" clId="Web-{31CF76A6-ED90-4A7D-997E-24372564037B}" dt="2022-12-04T20:37:12.197" v="70" actId="1076"/>
          <ac:picMkLst>
            <pc:docMk/>
            <pc:sldMk cId="2166845803" sldId="261"/>
            <ac:picMk id="4" creationId="{35909D6F-8E2C-E55B-0BF5-6BAD79200C9F}"/>
          </ac:picMkLst>
        </pc:picChg>
        <pc:picChg chg="add mod">
          <ac:chgData name="Bonno Nieuwenhout (19122381)" userId="S::19122381@student.hhs.nl::23ea0e5b-2289-4a77-bf04-f15051362063" providerId="AD" clId="Web-{31CF76A6-ED90-4A7D-997E-24372564037B}" dt="2022-12-04T20:37:46.620" v="74" actId="14100"/>
          <ac:picMkLst>
            <pc:docMk/>
            <pc:sldMk cId="2166845803" sldId="261"/>
            <ac:picMk id="5" creationId="{190FAD7C-3FEF-8E05-99E8-58A92951F1BF}"/>
          </ac:picMkLst>
        </pc:picChg>
      </pc:sldChg>
      <pc:sldChg chg="addSp delSp modSp">
        <pc:chgData name="Bonno Nieuwenhout (19122381)" userId="S::19122381@student.hhs.nl::23ea0e5b-2289-4a77-bf04-f15051362063" providerId="AD" clId="Web-{31CF76A6-ED90-4A7D-997E-24372564037B}" dt="2022-12-04T20:52:51.821" v="209" actId="1076"/>
        <pc:sldMkLst>
          <pc:docMk/>
          <pc:sldMk cId="1417096270" sldId="262"/>
        </pc:sldMkLst>
        <pc:spChg chg="mod">
          <ac:chgData name="Bonno Nieuwenhout (19122381)" userId="S::19122381@student.hhs.nl::23ea0e5b-2289-4a77-bf04-f15051362063" providerId="AD" clId="Web-{31CF76A6-ED90-4A7D-997E-24372564037B}" dt="2022-12-04T20:34:12.226" v="22" actId="20577"/>
          <ac:spMkLst>
            <pc:docMk/>
            <pc:sldMk cId="1417096270" sldId="262"/>
            <ac:spMk id="2" creationId="{71D02648-4D76-0C95-E4A2-ABCC27C3F815}"/>
          </ac:spMkLst>
        </pc:spChg>
        <pc:spChg chg="mod">
          <ac:chgData name="Bonno Nieuwenhout (19122381)" userId="S::19122381@student.hhs.nl::23ea0e5b-2289-4a77-bf04-f15051362063" providerId="AD" clId="Web-{31CF76A6-ED90-4A7D-997E-24372564037B}" dt="2022-12-04T20:52:39.149" v="207" actId="20577"/>
          <ac:spMkLst>
            <pc:docMk/>
            <pc:sldMk cId="1417096270" sldId="262"/>
            <ac:spMk id="3" creationId="{555DBE99-95A7-DA0D-91AB-A03F52C397C8}"/>
          </ac:spMkLst>
        </pc:spChg>
        <pc:picChg chg="add mod">
          <ac:chgData name="Bonno Nieuwenhout (19122381)" userId="S::19122381@student.hhs.nl::23ea0e5b-2289-4a77-bf04-f15051362063" providerId="AD" clId="Web-{31CF76A6-ED90-4A7D-997E-24372564037B}" dt="2022-12-04T20:52:51.821" v="209" actId="1076"/>
          <ac:picMkLst>
            <pc:docMk/>
            <pc:sldMk cId="1417096270" sldId="262"/>
            <ac:picMk id="4" creationId="{4FDDD15D-8135-74AE-CA9E-6306750F8EE6}"/>
          </ac:picMkLst>
        </pc:picChg>
        <pc:picChg chg="add del mod">
          <ac:chgData name="Bonno Nieuwenhout (19122381)" userId="S::19122381@student.hhs.nl::23ea0e5b-2289-4a77-bf04-f15051362063" providerId="AD" clId="Web-{31CF76A6-ED90-4A7D-997E-24372564037B}" dt="2022-12-04T20:42:06.030" v="97"/>
          <ac:picMkLst>
            <pc:docMk/>
            <pc:sldMk cId="1417096270" sldId="262"/>
            <ac:picMk id="5" creationId="{06425538-0719-58FA-D4CD-A388B6BA2118}"/>
          </ac:picMkLst>
        </pc:picChg>
      </pc:sldChg>
      <pc:sldChg chg="addSp delSp modSp">
        <pc:chgData name="Bonno Nieuwenhout (19122381)" userId="S::19122381@student.hhs.nl::23ea0e5b-2289-4a77-bf04-f15051362063" providerId="AD" clId="Web-{31CF76A6-ED90-4A7D-997E-24372564037B}" dt="2022-12-04T20:52:02.477" v="184" actId="1076"/>
        <pc:sldMkLst>
          <pc:docMk/>
          <pc:sldMk cId="1992029753" sldId="263"/>
        </pc:sldMkLst>
        <pc:spChg chg="mod">
          <ac:chgData name="Bonno Nieuwenhout (19122381)" userId="S::19122381@student.hhs.nl::23ea0e5b-2289-4a77-bf04-f15051362063" providerId="AD" clId="Web-{31CF76A6-ED90-4A7D-997E-24372564037B}" dt="2022-12-04T20:42:15.484" v="100" actId="20577"/>
          <ac:spMkLst>
            <pc:docMk/>
            <pc:sldMk cId="1992029753" sldId="263"/>
            <ac:spMk id="2" creationId="{71D02648-4D76-0C95-E4A2-ABCC27C3F815}"/>
          </ac:spMkLst>
        </pc:spChg>
        <pc:spChg chg="del mod">
          <ac:chgData name="Bonno Nieuwenhout (19122381)" userId="S::19122381@student.hhs.nl::23ea0e5b-2289-4a77-bf04-f15051362063" providerId="AD" clId="Web-{31CF76A6-ED90-4A7D-997E-24372564037B}" dt="2022-12-04T20:42:18.499" v="102"/>
          <ac:spMkLst>
            <pc:docMk/>
            <pc:sldMk cId="1992029753" sldId="263"/>
            <ac:spMk id="3" creationId="{555DBE99-95A7-DA0D-91AB-A03F52C397C8}"/>
          </ac:spMkLst>
        </pc:spChg>
        <pc:spChg chg="add del mod">
          <ac:chgData name="Bonno Nieuwenhout (19122381)" userId="S::19122381@student.hhs.nl::23ea0e5b-2289-4a77-bf04-f15051362063" providerId="AD" clId="Web-{31CF76A6-ED90-4A7D-997E-24372564037B}" dt="2022-12-04T20:42:36.390" v="108"/>
          <ac:spMkLst>
            <pc:docMk/>
            <pc:sldMk cId="1992029753" sldId="263"/>
            <ac:spMk id="6" creationId="{719979DA-3388-6605-9B96-DD284C1CC8BA}"/>
          </ac:spMkLst>
        </pc:spChg>
        <pc:spChg chg="add del mod">
          <ac:chgData name="Bonno Nieuwenhout (19122381)" userId="S::19122381@student.hhs.nl::23ea0e5b-2289-4a77-bf04-f15051362063" providerId="AD" clId="Web-{31CF76A6-ED90-4A7D-997E-24372564037B}" dt="2022-12-04T20:52:01.883" v="183"/>
          <ac:spMkLst>
            <pc:docMk/>
            <pc:sldMk cId="1992029753" sldId="263"/>
            <ac:spMk id="11" creationId="{F359B35A-4998-F1CE-04F9-501EB4EA77CC}"/>
          </ac:spMkLst>
        </pc:spChg>
        <pc:picChg chg="add del mod ord">
          <ac:chgData name="Bonno Nieuwenhout (19122381)" userId="S::19122381@student.hhs.nl::23ea0e5b-2289-4a77-bf04-f15051362063" providerId="AD" clId="Web-{31CF76A6-ED90-4A7D-997E-24372564037B}" dt="2022-12-04T20:42:27.609" v="107"/>
          <ac:picMkLst>
            <pc:docMk/>
            <pc:sldMk cId="1992029753" sldId="263"/>
            <ac:picMk id="4" creationId="{4B43747D-F78E-51D4-96C9-C749A4F84917}"/>
          </ac:picMkLst>
        </pc:picChg>
        <pc:picChg chg="add mod ord">
          <ac:chgData name="Bonno Nieuwenhout (19122381)" userId="S::19122381@student.hhs.nl::23ea0e5b-2289-4a77-bf04-f15051362063" providerId="AD" clId="Web-{31CF76A6-ED90-4A7D-997E-24372564037B}" dt="2022-12-04T20:52:02.477" v="184" actId="1076"/>
          <ac:picMkLst>
            <pc:docMk/>
            <pc:sldMk cId="1992029753" sldId="263"/>
            <ac:picMk id="7" creationId="{A1B8072D-C994-3D5A-305A-683F7BEE5058}"/>
          </ac:picMkLst>
        </pc:picChg>
      </pc:sldChg>
      <pc:sldChg chg="addSp modSp">
        <pc:chgData name="Bonno Nieuwenhout (19122381)" userId="S::19122381@student.hhs.nl::23ea0e5b-2289-4a77-bf04-f15051362063" providerId="AD" clId="Web-{31CF76A6-ED90-4A7D-997E-24372564037B}" dt="2022-12-04T20:53:13.415" v="212" actId="20577"/>
        <pc:sldMkLst>
          <pc:docMk/>
          <pc:sldMk cId="85989294" sldId="264"/>
        </pc:sldMkLst>
        <pc:spChg chg="mod">
          <ac:chgData name="Bonno Nieuwenhout (19122381)" userId="S::19122381@student.hhs.nl::23ea0e5b-2289-4a77-bf04-f15051362063" providerId="AD" clId="Web-{31CF76A6-ED90-4A7D-997E-24372564037B}" dt="2022-12-04T20:53:13.415" v="212" actId="20577"/>
          <ac:spMkLst>
            <pc:docMk/>
            <pc:sldMk cId="85989294" sldId="264"/>
            <ac:spMk id="2" creationId="{71D02648-4D76-0C95-E4A2-ABCC27C3F815}"/>
          </ac:spMkLst>
        </pc:spChg>
        <pc:spChg chg="mod">
          <ac:chgData name="Bonno Nieuwenhout (19122381)" userId="S::19122381@student.hhs.nl::23ea0e5b-2289-4a77-bf04-f15051362063" providerId="AD" clId="Web-{31CF76A6-ED90-4A7D-997E-24372564037B}" dt="2022-12-04T20:45:32.580" v="129" actId="20577"/>
          <ac:spMkLst>
            <pc:docMk/>
            <pc:sldMk cId="85989294" sldId="264"/>
            <ac:spMk id="3" creationId="{555DBE99-95A7-DA0D-91AB-A03F52C397C8}"/>
          </ac:spMkLst>
        </pc:spChg>
        <pc:picChg chg="add mod">
          <ac:chgData name="Bonno Nieuwenhout (19122381)" userId="S::19122381@student.hhs.nl::23ea0e5b-2289-4a77-bf04-f15051362063" providerId="AD" clId="Web-{31CF76A6-ED90-4A7D-997E-24372564037B}" dt="2022-12-04T20:45:37.409" v="132" actId="1076"/>
          <ac:picMkLst>
            <pc:docMk/>
            <pc:sldMk cId="85989294" sldId="264"/>
            <ac:picMk id="4" creationId="{C9C5FC62-C786-8AF0-179D-C000046B0155}"/>
          </ac:picMkLst>
        </pc:picChg>
        <pc:picChg chg="add mod">
          <ac:chgData name="Bonno Nieuwenhout (19122381)" userId="S::19122381@student.hhs.nl::23ea0e5b-2289-4a77-bf04-f15051362063" providerId="AD" clId="Web-{31CF76A6-ED90-4A7D-997E-24372564037B}" dt="2022-12-04T20:45:57.878" v="135" actId="14100"/>
          <ac:picMkLst>
            <pc:docMk/>
            <pc:sldMk cId="85989294" sldId="264"/>
            <ac:picMk id="5" creationId="{89E3289C-C717-9365-3D5B-18A5464A5E40}"/>
          </ac:picMkLst>
        </pc:picChg>
        <pc:picChg chg="add mod">
          <ac:chgData name="Bonno Nieuwenhout (19122381)" userId="S::19122381@student.hhs.nl::23ea0e5b-2289-4a77-bf04-f15051362063" providerId="AD" clId="Web-{31CF76A6-ED90-4A7D-997E-24372564037B}" dt="2022-12-04T20:46:15.987" v="138" actId="14100"/>
          <ac:picMkLst>
            <pc:docMk/>
            <pc:sldMk cId="85989294" sldId="264"/>
            <ac:picMk id="6" creationId="{369E6943-5BB2-8C09-BC17-C063F4E072C7}"/>
          </ac:picMkLst>
        </pc:picChg>
      </pc:sldChg>
      <pc:sldChg chg="addSp modSp">
        <pc:chgData name="Bonno Nieuwenhout (19122381)" userId="S::19122381@student.hhs.nl::23ea0e5b-2289-4a77-bf04-f15051362063" providerId="AD" clId="Web-{31CF76A6-ED90-4A7D-997E-24372564037B}" dt="2022-12-04T20:54:58.385" v="220" actId="1076"/>
        <pc:sldMkLst>
          <pc:docMk/>
          <pc:sldMk cId="654217601" sldId="265"/>
        </pc:sldMkLst>
        <pc:spChg chg="mod">
          <ac:chgData name="Bonno Nieuwenhout (19122381)" userId="S::19122381@student.hhs.nl::23ea0e5b-2289-4a77-bf04-f15051362063" providerId="AD" clId="Web-{31CF76A6-ED90-4A7D-997E-24372564037B}" dt="2022-12-04T20:47:10.457" v="154" actId="20577"/>
          <ac:spMkLst>
            <pc:docMk/>
            <pc:sldMk cId="654217601" sldId="265"/>
            <ac:spMk id="2" creationId="{71D02648-4D76-0C95-E4A2-ABCC27C3F815}"/>
          </ac:spMkLst>
        </pc:spChg>
        <pc:spChg chg="mod">
          <ac:chgData name="Bonno Nieuwenhout (19122381)" userId="S::19122381@student.hhs.nl::23ea0e5b-2289-4a77-bf04-f15051362063" providerId="AD" clId="Web-{31CF76A6-ED90-4A7D-997E-24372564037B}" dt="2022-12-04T20:51:26.992" v="174" actId="20577"/>
          <ac:spMkLst>
            <pc:docMk/>
            <pc:sldMk cId="654217601" sldId="265"/>
            <ac:spMk id="3" creationId="{555DBE99-95A7-DA0D-91AB-A03F52C397C8}"/>
          </ac:spMkLst>
        </pc:spChg>
        <pc:picChg chg="add mod">
          <ac:chgData name="Bonno Nieuwenhout (19122381)" userId="S::19122381@student.hhs.nl::23ea0e5b-2289-4a77-bf04-f15051362063" providerId="AD" clId="Web-{31CF76A6-ED90-4A7D-997E-24372564037B}" dt="2022-12-04T20:53:48.306" v="214" actId="1076"/>
          <ac:picMkLst>
            <pc:docMk/>
            <pc:sldMk cId="654217601" sldId="265"/>
            <ac:picMk id="4" creationId="{68F045E1-E34A-1F77-C7C9-62B2369D3D68}"/>
          </ac:picMkLst>
        </pc:picChg>
        <pc:picChg chg="add mod">
          <ac:chgData name="Bonno Nieuwenhout (19122381)" userId="S::19122381@student.hhs.nl::23ea0e5b-2289-4a77-bf04-f15051362063" providerId="AD" clId="Web-{31CF76A6-ED90-4A7D-997E-24372564037B}" dt="2022-12-04T20:53:59.666" v="216" actId="1076"/>
          <ac:picMkLst>
            <pc:docMk/>
            <pc:sldMk cId="654217601" sldId="265"/>
            <ac:picMk id="5" creationId="{F62150B7-B5A7-EE59-4A22-B7C950669074}"/>
          </ac:picMkLst>
        </pc:picChg>
        <pc:picChg chg="add mod">
          <ac:chgData name="Bonno Nieuwenhout (19122381)" userId="S::19122381@student.hhs.nl::23ea0e5b-2289-4a77-bf04-f15051362063" providerId="AD" clId="Web-{31CF76A6-ED90-4A7D-997E-24372564037B}" dt="2022-12-04T20:54:31.073" v="218" actId="1076"/>
          <ac:picMkLst>
            <pc:docMk/>
            <pc:sldMk cId="654217601" sldId="265"/>
            <ac:picMk id="6" creationId="{AF325201-2245-A400-EFBE-125DF29F18DA}"/>
          </ac:picMkLst>
        </pc:picChg>
        <pc:picChg chg="add mod">
          <ac:chgData name="Bonno Nieuwenhout (19122381)" userId="S::19122381@student.hhs.nl::23ea0e5b-2289-4a77-bf04-f15051362063" providerId="AD" clId="Web-{31CF76A6-ED90-4A7D-997E-24372564037B}" dt="2022-12-04T20:54:58.385" v="220" actId="1076"/>
          <ac:picMkLst>
            <pc:docMk/>
            <pc:sldMk cId="654217601" sldId="265"/>
            <ac:picMk id="7" creationId="{DD9825B8-A20C-CAB3-08F0-9DA9C0287702}"/>
          </ac:picMkLst>
        </pc:picChg>
      </pc:sldChg>
      <pc:sldChg chg="addSp delSp modSp">
        <pc:chgData name="Bonno Nieuwenhout (19122381)" userId="S::19122381@student.hhs.nl::23ea0e5b-2289-4a77-bf04-f15051362063" providerId="AD" clId="Web-{31CF76A6-ED90-4A7D-997E-24372564037B}" dt="2022-12-04T20:49:24.599" v="167" actId="14100"/>
        <pc:sldMkLst>
          <pc:docMk/>
          <pc:sldMk cId="2135276658" sldId="266"/>
        </pc:sldMkLst>
        <pc:spChg chg="mod">
          <ac:chgData name="Bonno Nieuwenhout (19122381)" userId="S::19122381@student.hhs.nl::23ea0e5b-2289-4a77-bf04-f15051362063" providerId="AD" clId="Web-{31CF76A6-ED90-4A7D-997E-24372564037B}" dt="2022-12-04T20:47:37.863" v="159" actId="20577"/>
          <ac:spMkLst>
            <pc:docMk/>
            <pc:sldMk cId="2135276658" sldId="266"/>
            <ac:spMk id="2" creationId="{71D02648-4D76-0C95-E4A2-ABCC27C3F815}"/>
          </ac:spMkLst>
        </pc:spChg>
        <pc:spChg chg="del mod">
          <ac:chgData name="Bonno Nieuwenhout (19122381)" userId="S::19122381@student.hhs.nl::23ea0e5b-2289-4a77-bf04-f15051362063" providerId="AD" clId="Web-{31CF76A6-ED90-4A7D-997E-24372564037B}" dt="2022-12-04T20:48:31.177" v="161"/>
          <ac:spMkLst>
            <pc:docMk/>
            <pc:sldMk cId="2135276658" sldId="266"/>
            <ac:spMk id="3" creationId="{555DBE99-95A7-DA0D-91AB-A03F52C397C8}"/>
          </ac:spMkLst>
        </pc:spChg>
        <pc:picChg chg="add mod ord">
          <ac:chgData name="Bonno Nieuwenhout (19122381)" userId="S::19122381@student.hhs.nl::23ea0e5b-2289-4a77-bf04-f15051362063" providerId="AD" clId="Web-{31CF76A6-ED90-4A7D-997E-24372564037B}" dt="2022-12-04T20:48:36.099" v="164" actId="1076"/>
          <ac:picMkLst>
            <pc:docMk/>
            <pc:sldMk cId="2135276658" sldId="266"/>
            <ac:picMk id="4" creationId="{6CF27B6A-5C4E-14DE-D4C8-E20B6F28FF54}"/>
          </ac:picMkLst>
        </pc:picChg>
        <pc:picChg chg="add mod">
          <ac:chgData name="Bonno Nieuwenhout (19122381)" userId="S::19122381@student.hhs.nl::23ea0e5b-2289-4a77-bf04-f15051362063" providerId="AD" clId="Web-{31CF76A6-ED90-4A7D-997E-24372564037B}" dt="2022-12-04T20:49:24.599" v="167" actId="14100"/>
          <ac:picMkLst>
            <pc:docMk/>
            <pc:sldMk cId="2135276658" sldId="266"/>
            <ac:picMk id="5" creationId="{593645C6-7B5F-68A5-82DF-435D94635678}"/>
          </ac:picMkLst>
        </pc:picChg>
      </pc:sldChg>
      <pc:sldChg chg="new del">
        <pc:chgData name="Bonno Nieuwenhout (19122381)" userId="S::19122381@student.hhs.nl::23ea0e5b-2289-4a77-bf04-f15051362063" providerId="AD" clId="Web-{31CF76A6-ED90-4A7D-997E-24372564037B}" dt="2022-12-04T20:56:12.965" v="222"/>
        <pc:sldMkLst>
          <pc:docMk/>
          <pc:sldMk cId="357079484" sldId="267"/>
        </pc:sldMkLst>
      </pc:sldChg>
      <pc:sldChg chg="addSp delSp modSp add replId">
        <pc:chgData name="Bonno Nieuwenhout (19122381)" userId="S::19122381@student.hhs.nl::23ea0e5b-2289-4a77-bf04-f15051362063" providerId="AD" clId="Web-{31CF76A6-ED90-4A7D-997E-24372564037B}" dt="2022-12-04T20:58:14.091" v="287" actId="20577"/>
        <pc:sldMkLst>
          <pc:docMk/>
          <pc:sldMk cId="1561418546" sldId="267"/>
        </pc:sldMkLst>
        <pc:spChg chg="add mod">
          <ac:chgData name="Bonno Nieuwenhout (19122381)" userId="S::19122381@student.hhs.nl::23ea0e5b-2289-4a77-bf04-f15051362063" providerId="AD" clId="Web-{31CF76A6-ED90-4A7D-997E-24372564037B}" dt="2022-12-04T20:58:14.091" v="287" actId="20577"/>
          <ac:spMkLst>
            <pc:docMk/>
            <pc:sldMk cId="1561418546" sldId="267"/>
            <ac:spMk id="6" creationId="{0996A799-EA4C-2CD1-46F7-E861E966B14E}"/>
          </ac:spMkLst>
        </pc:spChg>
        <pc:picChg chg="del">
          <ac:chgData name="Bonno Nieuwenhout (19122381)" userId="S::19122381@student.hhs.nl::23ea0e5b-2289-4a77-bf04-f15051362063" providerId="AD" clId="Web-{31CF76A6-ED90-4A7D-997E-24372564037B}" dt="2022-12-04T20:56:18.293" v="224"/>
          <ac:picMkLst>
            <pc:docMk/>
            <pc:sldMk cId="1561418546" sldId="267"/>
            <ac:picMk id="4" creationId="{6CF27B6A-5C4E-14DE-D4C8-E20B6F28FF54}"/>
          </ac:picMkLst>
        </pc:picChg>
        <pc:picChg chg="del">
          <ac:chgData name="Bonno Nieuwenhout (19122381)" userId="S::19122381@student.hhs.nl::23ea0e5b-2289-4a77-bf04-f15051362063" providerId="AD" clId="Web-{31CF76A6-ED90-4A7D-997E-24372564037B}" dt="2022-12-04T20:56:21.777" v="225"/>
          <ac:picMkLst>
            <pc:docMk/>
            <pc:sldMk cId="1561418546" sldId="267"/>
            <ac:picMk id="5" creationId="{593645C6-7B5F-68A5-82DF-435D9463567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3511C0-606F-0937-9010-226DB7E30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E4A0589-D81D-106B-32CC-C7D6D5722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36BFC42-EE17-2676-3B84-BF28D949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9427-4AF7-4E0F-AC82-D9F51EB143AD}" type="datetimeFigureOut">
              <a:rPr lang="nl-NL" smtClean="0"/>
              <a:t>7-12-2022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363BC1F-2FAC-163C-6925-57D4E8EC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870684-975D-0CA8-7447-F34813F2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6229-70B9-4616-8895-B02CBDE8C3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649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851D5F-3969-E16D-54F4-6F9EFF62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C776B54-7E0A-D282-A970-AA2713ED3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2C0D48-B023-55BC-D38D-23F6CF12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9427-4AF7-4E0F-AC82-D9F51EB143AD}" type="datetimeFigureOut">
              <a:rPr lang="nl-NL" smtClean="0"/>
              <a:t>7-12-2022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C31AD28-0BF9-00A7-CEEF-481F1EEE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E0DA5E5-BD12-F764-3C57-47AEDE34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6229-70B9-4616-8895-B02CBDE8C3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93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1735E1B-7458-1975-6842-DCDF807FA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3D390EB-9330-39AA-7C81-BC634FDD5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6573CCB-DB54-2634-85CB-A250EB8C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9427-4AF7-4E0F-AC82-D9F51EB143AD}" type="datetimeFigureOut">
              <a:rPr lang="nl-NL" smtClean="0"/>
              <a:t>7-12-2022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A70650E-46EE-B8B2-040E-3D928AB8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0E5B009-B1C0-BC8C-66A6-C1302788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6229-70B9-4616-8895-B02CBDE8C3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960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F06C2-C3BD-999D-8AC7-1E77380F3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1C3291-1189-4288-21C2-8279BFA59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CAD4D4-1251-8B32-2C48-8D54D726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9427-4AF7-4E0F-AC82-D9F51EB143AD}" type="datetimeFigureOut">
              <a:rPr lang="nl-NL" smtClean="0"/>
              <a:t>7-12-2022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96DF7B2-F2E4-4BF1-E544-5FF27F9F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BC29A8-F0D4-4348-DB09-7830D35D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6229-70B9-4616-8895-B02CBDE8C3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042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FEEDB-BDD3-D409-E1EE-E2BA1226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059EBE7-131D-FF4E-3F3C-5976A9DEA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ED48DA-D5D8-6EDC-243D-B762C862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9427-4AF7-4E0F-AC82-D9F51EB143AD}" type="datetimeFigureOut">
              <a:rPr lang="nl-NL" smtClean="0"/>
              <a:t>7-12-2022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86CD14C-0E12-44AE-6872-1775EAD3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DD8194A-5536-755D-A451-46EB4221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6229-70B9-4616-8895-B02CBDE8C3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815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032C46-EF07-943E-A40E-98402ADAF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FED9D0-85D8-1AF2-F25E-30CBADAF6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E39CB9B-094C-B226-DD09-1F788A5B0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0EEE6D4-C3C3-2ECA-8F06-BFB31AAC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9427-4AF7-4E0F-AC82-D9F51EB143AD}" type="datetimeFigureOut">
              <a:rPr lang="nl-NL" smtClean="0"/>
              <a:t>7-12-2022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BA6A630-40EF-B3D6-4FD3-C28876D25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8E37EBC-E7E9-807F-9E31-DF3E0F33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6229-70B9-4616-8895-B02CBDE8C3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118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04C944-409C-D7E7-B3D1-74188ECA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9A640E2-31BF-8310-D171-D8F753A7B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787E4E8-9606-278F-E5B8-87D13F804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630D66B-E459-01CC-EF53-4A0265516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D0794F7-3F1F-8F5B-E808-A2A85B11F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9A7AB40-468A-946A-FEE8-CC063629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9427-4AF7-4E0F-AC82-D9F51EB143AD}" type="datetimeFigureOut">
              <a:rPr lang="nl-NL" smtClean="0"/>
              <a:t>7-12-2022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AFF2D7E-C73F-1D94-0BB1-38A8EEF1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435E7E4-E4E5-08B8-686A-8B2575EF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6229-70B9-4616-8895-B02CBDE8C3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329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DA37C-2C70-E019-6BCB-203E5968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4B1D3E7-6536-8598-412C-33DE7BC5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9427-4AF7-4E0F-AC82-D9F51EB143AD}" type="datetimeFigureOut">
              <a:rPr lang="nl-NL" smtClean="0"/>
              <a:t>7-12-2022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CCB8360-66F7-1A08-56D3-72409918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9AB3211-8DAC-D492-E9AB-E1FAC85A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6229-70B9-4616-8895-B02CBDE8C3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427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D8B8096-4AE2-D2A4-2A76-66373484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9427-4AF7-4E0F-AC82-D9F51EB143AD}" type="datetimeFigureOut">
              <a:rPr lang="nl-NL" smtClean="0"/>
              <a:t>7-12-2022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56AE34A-06BD-DE24-D3A3-D116A53A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ACDC212-FF71-4B5C-3D59-D430214F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6229-70B9-4616-8895-B02CBDE8C3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33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85272-DF1D-30FD-57FF-E9FB4C25E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310A91-F1B3-8F4D-5178-4F342EA58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EB16407-A146-36BB-CEF3-2ED08746A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36AB675-02E9-76F8-5FDE-434C464A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9427-4AF7-4E0F-AC82-D9F51EB143AD}" type="datetimeFigureOut">
              <a:rPr lang="nl-NL" smtClean="0"/>
              <a:t>7-12-2022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1191D27-1D0B-480F-7D84-25F019AF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CE19CF-EEBC-70FA-800F-AFDEEF44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6229-70B9-4616-8895-B02CBDE8C3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588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4F7A1-DDD4-583F-A708-23DA6E04B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0066C84-03BF-56AE-D7A5-187F83487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DD355EF-A54F-252A-2A47-9D2F2212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7131172-7347-FF61-4151-9DD9138B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9427-4AF7-4E0F-AC82-D9F51EB143AD}" type="datetimeFigureOut">
              <a:rPr lang="nl-NL" smtClean="0"/>
              <a:t>7-12-2022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A613BB6-0395-93FF-6B70-B4EF05A3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700CD99-34C7-B4DB-8248-89BC1AEB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6229-70B9-4616-8895-B02CBDE8C3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238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1417B2E-5441-E603-16DD-F69A75C98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437C7C9-782E-5E32-2418-70EA0A615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C702FC-ACAB-79D9-0C1D-8EDA87CA5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B9427-4AF7-4E0F-AC82-D9F51EB143AD}" type="datetimeFigureOut">
              <a:rPr lang="nl-NL" smtClean="0"/>
              <a:t>7-12-2022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2504A2-F040-96E0-37E0-6BB12BE9D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B288227-96C7-AFDD-361F-B82F173A7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6229-70B9-4616-8895-B02CBDE8C3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541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7,711,371 Container Stock Photos, Pictures &amp; Royalty-Free Images - iStock">
            <a:extLst>
              <a:ext uri="{FF2B5EF4-FFF2-40B4-BE49-F238E27FC236}">
                <a16:creationId xmlns:a16="http://schemas.microsoft.com/office/drawing/2014/main" id="{D5845D2D-BA69-D76F-C832-E299C3B1AC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7" r="23298" b="139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1" name="Rectangle 105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2B96CB-0E74-9776-89BB-B250920B3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nl-NL" sz="4800" dirty="0"/>
              <a:t>Project Containers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D8D9CD9-C4AE-B3F0-D6BB-C0A20950E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nl-NL" sz="2000" dirty="0"/>
              <a:t>Groep 1</a:t>
            </a:r>
          </a:p>
          <a:p>
            <a:pPr algn="l"/>
            <a:r>
              <a:rPr lang="nl-NL" sz="2000" dirty="0"/>
              <a:t>Week 4: 05-12-2022</a:t>
            </a: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165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D02648-4D76-0C95-E4A2-ABCC27C3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nl-NL" sz="4000" dirty="0"/>
              <a:t>Resultaat van </a:t>
            </a:r>
            <a:r>
              <a:rPr lang="nl-NL" sz="4000" dirty="0" err="1"/>
              <a:t>stable</a:t>
            </a:r>
            <a:r>
              <a:rPr lang="nl-NL" sz="4000" dirty="0"/>
              <a:t> baselines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996A799-EA4C-2CD1-46F7-E861E966B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302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cs typeface="Calibri"/>
              </a:rPr>
              <a:t>Goede punten</a:t>
            </a:r>
          </a:p>
          <a:p>
            <a:pPr lvl="1"/>
            <a:r>
              <a:rPr lang="nl-NL" dirty="0">
                <a:cs typeface="Calibri"/>
              </a:rPr>
              <a:t>Containers worden niet op elkaar gezet</a:t>
            </a:r>
          </a:p>
          <a:p>
            <a:pPr lvl="1"/>
            <a:r>
              <a:rPr lang="nl-NL" dirty="0">
                <a:cs typeface="Calibri"/>
              </a:rPr>
              <a:t>Containers komen soort van bij elkaar in de buurt</a:t>
            </a:r>
          </a:p>
          <a:p>
            <a:r>
              <a:rPr lang="nl-NL" dirty="0">
                <a:cs typeface="Calibri"/>
              </a:rPr>
              <a:t>Verbeteringen</a:t>
            </a:r>
          </a:p>
          <a:p>
            <a:pPr lvl="1"/>
            <a:r>
              <a:rPr lang="nl-NL" dirty="0">
                <a:cs typeface="Calibri"/>
              </a:rPr>
              <a:t>Containers bij elkaar zetten kan nog beter</a:t>
            </a:r>
          </a:p>
          <a:p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141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sking Questions in Portuguese | Practice Portuguese">
            <a:extLst>
              <a:ext uri="{FF2B5EF4-FFF2-40B4-BE49-F238E27FC236}">
                <a16:creationId xmlns:a16="http://schemas.microsoft.com/office/drawing/2014/main" id="{B1EFF753-FD3C-B47D-D9E2-11CCAD0B42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1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8" r="20876" b="186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C2F323-855E-9E7E-F991-D4DF66697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Vragen</a:t>
            </a:r>
            <a:r>
              <a:rPr lang="en-US" sz="4800" dirty="0"/>
              <a:t>/Tips?</a:t>
            </a: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597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70" name="Rectangle 2069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35D22E-B564-C173-21EC-252BAE440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/>
              <a:t>Herhaling</a:t>
            </a:r>
            <a:r>
              <a:rPr lang="en-US" sz="2800" dirty="0"/>
              <a:t> </a:t>
            </a:r>
            <a:r>
              <a:rPr lang="en-US" sz="2800" dirty="0" err="1"/>
              <a:t>beginprobleem</a:t>
            </a:r>
            <a:endParaRPr lang="en-US" sz="2800" dirty="0"/>
          </a:p>
        </p:txBody>
      </p: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74" name="Rectangle 2073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358B9399-6663-BC3E-D2C6-5ABB5F872373}"/>
              </a:ext>
            </a:extLst>
          </p:cNvPr>
          <p:cNvSpPr txBox="1">
            <a:spLocks/>
          </p:cNvSpPr>
          <p:nvPr/>
        </p:nvSpPr>
        <p:spPr>
          <a:xfrm>
            <a:off x="841244" y="2359152"/>
            <a:ext cx="6007608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3 </a:t>
            </a:r>
            <a:r>
              <a:rPr lang="en-US" sz="2000" dirty="0" err="1"/>
              <a:t>bij</a:t>
            </a:r>
            <a:r>
              <a:rPr lang="en-US" sz="2000" dirty="0"/>
              <a:t> 3 in 2D</a:t>
            </a:r>
          </a:p>
          <a:p>
            <a:r>
              <a:rPr lang="en-US" sz="2000" dirty="0"/>
              <a:t>3 per </a:t>
            </a:r>
            <a:r>
              <a:rPr lang="en-US" sz="2000" dirty="0" err="1"/>
              <a:t>schip</a:t>
            </a:r>
            <a:endParaRPr lang="en-US" sz="2000" dirty="0"/>
          </a:p>
          <a:p>
            <a:r>
              <a:rPr lang="en-US" sz="2000" dirty="0" err="1"/>
              <a:t>Vanaf</a:t>
            </a:r>
            <a:r>
              <a:rPr lang="en-US" sz="2000" dirty="0"/>
              <a:t> </a:t>
            </a:r>
            <a:r>
              <a:rPr lang="en-US" sz="2000" dirty="0" err="1"/>
              <a:t>beide</a:t>
            </a:r>
            <a:r>
              <a:rPr lang="en-US" sz="2000" dirty="0"/>
              <a:t> </a:t>
            </a:r>
            <a:r>
              <a:rPr lang="en-US" sz="2000" dirty="0" err="1"/>
              <a:t>kanten</a:t>
            </a:r>
            <a:endParaRPr lang="en-US" sz="2000" dirty="0"/>
          </a:p>
          <a:p>
            <a:r>
              <a:rPr lang="en-US" sz="2000" dirty="0" err="1"/>
              <a:t>Optimale</a:t>
            </a:r>
            <a:r>
              <a:rPr lang="en-US" sz="2000" dirty="0"/>
              <a:t> </a:t>
            </a:r>
            <a:r>
              <a:rPr lang="en-US" sz="2000" dirty="0" err="1"/>
              <a:t>oplossing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Per container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AA453BC-6DE0-F998-3920-46B15AA8A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63" r="15358" b="6445"/>
          <a:stretch/>
        </p:blipFill>
        <p:spPr>
          <a:xfrm>
            <a:off x="7964480" y="3477784"/>
            <a:ext cx="3663089" cy="2651760"/>
          </a:xfrm>
          <a:prstGeom prst="rect">
            <a:avLst/>
          </a:prstGeom>
        </p:spPr>
      </p:pic>
      <p:pic>
        <p:nvPicPr>
          <p:cNvPr id="5" name="Tijdelijke aanduiding voor inhoud 4" descr="Afbeelding met elektronica&#10;&#10;Automatisch gegenereerde beschrijving">
            <a:extLst>
              <a:ext uri="{FF2B5EF4-FFF2-40B4-BE49-F238E27FC236}">
                <a16:creationId xmlns:a16="http://schemas.microsoft.com/office/drawing/2014/main" id="{6034FE7D-2D9A-63CF-C341-6BCCEEEFF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13" t="11796" r="14312" b="7031"/>
          <a:stretch/>
        </p:blipFill>
        <p:spPr>
          <a:xfrm>
            <a:off x="7964480" y="633619"/>
            <a:ext cx="3663076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6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D02648-4D76-0C95-E4A2-ABCC27C3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nl-NL" sz="4000" dirty="0"/>
              <a:t>Opsplitsen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5DBE99-95A7-DA0D-91AB-A03F52C39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200" dirty="0"/>
              <a:t>Apart werken aan modellen</a:t>
            </a:r>
          </a:p>
          <a:p>
            <a:r>
              <a:rPr lang="nl-NL" sz="2200" dirty="0"/>
              <a:t>3 bij 3</a:t>
            </a:r>
          </a:p>
          <a:p>
            <a:r>
              <a:rPr lang="nl-NL" sz="2200" dirty="0" err="1"/>
              <a:t>Rewardfunctie</a:t>
            </a:r>
            <a:endParaRPr lang="nl-NL" sz="2200" dirty="0"/>
          </a:p>
          <a:p>
            <a:r>
              <a:rPr lang="nl-NL" sz="2200" dirty="0"/>
              <a:t>Environment</a:t>
            </a:r>
          </a:p>
          <a:p>
            <a:r>
              <a:rPr lang="nl-NL" sz="2200" dirty="0"/>
              <a:t>Trainen</a:t>
            </a:r>
          </a:p>
        </p:txBody>
      </p:sp>
    </p:spTree>
    <p:extLst>
      <p:ext uri="{BB962C8B-B14F-4D97-AF65-F5344CB8AC3E}">
        <p14:creationId xmlns:p14="http://schemas.microsoft.com/office/powerpoint/2010/main" val="111790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D02648-4D76-0C95-E4A2-ABCC27C3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nl-NL" sz="4000" dirty="0"/>
              <a:t>Environment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5DBE99-95A7-DA0D-91AB-A03F52C39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200" dirty="0">
                <a:cs typeface="Calibri"/>
              </a:rPr>
              <a:t>Wat houden we bij</a:t>
            </a:r>
          </a:p>
          <a:p>
            <a:r>
              <a:rPr lang="nl-NL" sz="2200" dirty="0">
                <a:cs typeface="Calibri"/>
              </a:rPr>
              <a:t>Wat is de stap</a:t>
            </a:r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35909D6F-8E2C-E55B-0BF5-6BAD79200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270" y="2297519"/>
            <a:ext cx="8166264" cy="2025453"/>
          </a:xfrm>
          <a:prstGeom prst="rect">
            <a:avLst/>
          </a:prstGeom>
        </p:spPr>
      </p:pic>
      <p:pic>
        <p:nvPicPr>
          <p:cNvPr id="5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190FAD7C-3FEF-8E05-99E8-58A92951F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270" y="4566916"/>
            <a:ext cx="8166265" cy="15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4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D02648-4D76-0C95-E4A2-ABCC27C3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nl-NL" sz="4000" dirty="0"/>
              <a:t>Generaliseren</a:t>
            </a:r>
            <a:endParaRPr lang="nl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5DBE99-95A7-DA0D-91AB-A03F52C39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200" dirty="0"/>
              <a:t>Problemen met een </a:t>
            </a:r>
            <a:r>
              <a:rPr lang="nl-NL" sz="2200" dirty="0" err="1"/>
              <a:t>grid</a:t>
            </a:r>
            <a:r>
              <a:rPr lang="nl-NL" sz="2200" dirty="0"/>
              <a:t> groter dan 3 bij 3</a:t>
            </a:r>
          </a:p>
          <a:p>
            <a:pPr lvl="1"/>
            <a:r>
              <a:rPr lang="nl-NL" sz="1800" dirty="0" err="1">
                <a:cs typeface="Calibri"/>
              </a:rPr>
              <a:t>Overfitten</a:t>
            </a:r>
          </a:p>
          <a:p>
            <a:pPr lvl="1"/>
            <a:r>
              <a:rPr lang="nl-NL" sz="1800" dirty="0">
                <a:cs typeface="Calibri"/>
              </a:rPr>
              <a:t>Moeite met andere soort lijst van containers</a:t>
            </a:r>
          </a:p>
          <a:p>
            <a:pPr lvl="1"/>
            <a:r>
              <a:rPr lang="nl-NL" sz="1800" dirty="0">
                <a:cs typeface="Calibri"/>
              </a:rPr>
              <a:t>Moeite met andere lengte van lijst van containers</a:t>
            </a:r>
          </a:p>
          <a:p>
            <a:r>
              <a:rPr lang="nl-NL" sz="2200" dirty="0">
                <a:cs typeface="Calibri"/>
              </a:rPr>
              <a:t>List </a:t>
            </a:r>
            <a:r>
              <a:rPr lang="nl-NL" sz="2200" dirty="0" err="1">
                <a:cs typeface="Calibri"/>
              </a:rPr>
              <a:t>randomizen</a:t>
            </a:r>
            <a:endParaRPr lang="nl-NL" sz="2200">
              <a:cs typeface="Calibri"/>
            </a:endParaRPr>
          </a:p>
          <a:p>
            <a:r>
              <a:rPr lang="nl-NL" sz="2200" dirty="0" err="1">
                <a:cs typeface="Calibri"/>
              </a:rPr>
              <a:t>Grid</a:t>
            </a:r>
            <a:r>
              <a:rPr lang="nl-NL" sz="2200" dirty="0">
                <a:cs typeface="Calibri"/>
              </a:rPr>
              <a:t> </a:t>
            </a:r>
            <a:r>
              <a:rPr lang="nl-NL" sz="2200" dirty="0" err="1">
                <a:cs typeface="Calibri"/>
              </a:rPr>
              <a:t>randomizen</a:t>
            </a:r>
            <a:endParaRPr lang="nl-NL" sz="2200">
              <a:cs typeface="Calibri"/>
            </a:endParaRPr>
          </a:p>
        </p:txBody>
      </p:sp>
      <p:pic>
        <p:nvPicPr>
          <p:cNvPr id="4" name="Afbeelding 4" descr="Afbeelding met tekst, binnen, schermafbeelding&#10;&#10;Automatisch gegenereerde beschrijving">
            <a:extLst>
              <a:ext uri="{FF2B5EF4-FFF2-40B4-BE49-F238E27FC236}">
                <a16:creationId xmlns:a16="http://schemas.microsoft.com/office/drawing/2014/main" id="{4FDDD15D-8135-74AE-CA9E-6306750F8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595" y="4399242"/>
            <a:ext cx="7493329" cy="89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9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D02648-4D76-0C95-E4A2-ABCC27C3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nl-NL" sz="4000" dirty="0"/>
              <a:t>Generaliseren voorbeeld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Afbeelding 8" descr="Afbeelding met tekst, tafel&#10;&#10;Automatisch gegenereerde beschrijving">
            <a:extLst>
              <a:ext uri="{FF2B5EF4-FFF2-40B4-BE49-F238E27FC236}">
                <a16:creationId xmlns:a16="http://schemas.microsoft.com/office/drawing/2014/main" id="{A1B8072D-C994-3D5A-305A-683F7BEE5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4091" y="1595613"/>
            <a:ext cx="6694960" cy="4831153"/>
          </a:xfrm>
        </p:spPr>
      </p:pic>
    </p:spTree>
    <p:extLst>
      <p:ext uri="{BB962C8B-B14F-4D97-AF65-F5344CB8AC3E}">
        <p14:creationId xmlns:p14="http://schemas.microsoft.com/office/powerpoint/2010/main" val="199202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D02648-4D76-0C95-E4A2-ABCC27C3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nl-NL" sz="4000" dirty="0" err="1"/>
              <a:t>Stable</a:t>
            </a:r>
            <a:r>
              <a:rPr lang="nl-NL" sz="4000" dirty="0"/>
              <a:t> baselines 3 trainen</a:t>
            </a:r>
            <a:endParaRPr lang="nl-NL" sz="4000" dirty="0">
              <a:cs typeface="Calibri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5DBE99-95A7-DA0D-91AB-A03F52C39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200" dirty="0">
                <a:cs typeface="Calibri"/>
              </a:rPr>
              <a:t>PPO</a:t>
            </a:r>
          </a:p>
          <a:p>
            <a:r>
              <a:rPr lang="nl-NL" sz="2200" dirty="0">
                <a:cs typeface="Calibri"/>
              </a:rPr>
              <a:t>1 miljoen iteraties in ~20 minuten</a:t>
            </a:r>
          </a:p>
        </p:txBody>
      </p:sp>
      <p:pic>
        <p:nvPicPr>
          <p:cNvPr id="4" name="Afbeelding 4" descr="Afbeelding met tafel&#10;&#10;Automatisch gegenereerde beschrijving">
            <a:extLst>
              <a:ext uri="{FF2B5EF4-FFF2-40B4-BE49-F238E27FC236}">
                <a16:creationId xmlns:a16="http://schemas.microsoft.com/office/drawing/2014/main" id="{C9C5FC62-C786-8AF0-179D-C000046B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361" y="2288839"/>
            <a:ext cx="3920836" cy="4071515"/>
          </a:xfrm>
          <a:prstGeom prst="rect">
            <a:avLst/>
          </a:prstGeom>
        </p:spPr>
      </p:pic>
      <p:pic>
        <p:nvPicPr>
          <p:cNvPr id="5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89E3289C-C717-9365-3D5B-18A5464A5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906" y="3494399"/>
            <a:ext cx="5949537" cy="789541"/>
          </a:xfrm>
          <a:prstGeom prst="rect">
            <a:avLst/>
          </a:prstGeom>
        </p:spPr>
      </p:pic>
      <p:pic>
        <p:nvPicPr>
          <p:cNvPr id="6" name="Afbeelding 6">
            <a:extLst>
              <a:ext uri="{FF2B5EF4-FFF2-40B4-BE49-F238E27FC236}">
                <a16:creationId xmlns:a16="http://schemas.microsoft.com/office/drawing/2014/main" id="{369E6943-5BB2-8C09-BC17-C063F4E07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322" y="4573275"/>
            <a:ext cx="5890161" cy="73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D02648-4D76-0C95-E4A2-ABCC27C3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nl-NL" sz="4000" dirty="0">
                <a:cs typeface="Calibri Light"/>
              </a:rPr>
              <a:t>Grafieken van trainen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5DBE99-95A7-DA0D-91AB-A03F52C39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200" dirty="0"/>
              <a:t>X as -&gt; iteraties</a:t>
            </a: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68F045E1-E34A-1F77-C7C9-62B2369D3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13" y="2962486"/>
            <a:ext cx="2743200" cy="2259106"/>
          </a:xfrm>
          <a:prstGeom prst="rect">
            <a:avLst/>
          </a:prstGeom>
        </p:spPr>
      </p:pic>
      <p:pic>
        <p:nvPicPr>
          <p:cNvPr id="5" name="Afbeelding 5">
            <a:extLst>
              <a:ext uri="{FF2B5EF4-FFF2-40B4-BE49-F238E27FC236}">
                <a16:creationId xmlns:a16="http://schemas.microsoft.com/office/drawing/2014/main" id="{F62150B7-B5A7-EE59-4A22-B7C950669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803" y="2954092"/>
            <a:ext cx="2743200" cy="2295686"/>
          </a:xfrm>
          <a:prstGeom prst="rect">
            <a:avLst/>
          </a:prstGeom>
        </p:spPr>
      </p:pic>
      <p:pic>
        <p:nvPicPr>
          <p:cNvPr id="6" name="Afbeelding 6">
            <a:extLst>
              <a:ext uri="{FF2B5EF4-FFF2-40B4-BE49-F238E27FC236}">
                <a16:creationId xmlns:a16="http://schemas.microsoft.com/office/drawing/2014/main" id="{AF325201-2245-A400-EFBE-125DF29F1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984" y="2940823"/>
            <a:ext cx="2743200" cy="2302432"/>
          </a:xfrm>
          <a:prstGeom prst="rect">
            <a:avLst/>
          </a:prstGeom>
        </p:spPr>
      </p:pic>
      <p:pic>
        <p:nvPicPr>
          <p:cNvPr id="7" name="Afbeelding 8">
            <a:extLst>
              <a:ext uri="{FF2B5EF4-FFF2-40B4-BE49-F238E27FC236}">
                <a16:creationId xmlns:a16="http://schemas.microsoft.com/office/drawing/2014/main" id="{DD9825B8-A20C-CAB3-08F0-9DA9C02877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478" y="2960150"/>
            <a:ext cx="2743200" cy="230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1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D02648-4D76-0C95-E4A2-ABCC27C3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nl-NL" sz="4000" dirty="0"/>
              <a:t>Resultaat van </a:t>
            </a:r>
            <a:r>
              <a:rPr lang="nl-NL" sz="4000" dirty="0" err="1"/>
              <a:t>stable</a:t>
            </a:r>
            <a:r>
              <a:rPr lang="nl-NL" sz="4000" dirty="0"/>
              <a:t> baselines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6CF27B6A-5C4E-14DE-D4C8-E20B6F28F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774" y="2221150"/>
            <a:ext cx="4298001" cy="4384839"/>
          </a:xfrm>
        </p:spPr>
      </p:pic>
      <p:pic>
        <p:nvPicPr>
          <p:cNvPr id="5" name="Afbeelding 5">
            <a:extLst>
              <a:ext uri="{FF2B5EF4-FFF2-40B4-BE49-F238E27FC236}">
                <a16:creationId xmlns:a16="http://schemas.microsoft.com/office/drawing/2014/main" id="{593645C6-7B5F-68A5-82DF-435D94635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984" y="2224284"/>
            <a:ext cx="5237018" cy="439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7665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77E488C0CA9F4FBA94FE9A68CBF82E" ma:contentTypeVersion="6" ma:contentTypeDescription="Een nieuw document maken." ma:contentTypeScope="" ma:versionID="611f3c2c13cff2c68bc175e4afad3b49">
  <xsd:schema xmlns:xsd="http://www.w3.org/2001/XMLSchema" xmlns:xs="http://www.w3.org/2001/XMLSchema" xmlns:p="http://schemas.microsoft.com/office/2006/metadata/properties" xmlns:ns2="bf859818-9a60-4bb8-a6eb-eec9378ca3a9" targetNamespace="http://schemas.microsoft.com/office/2006/metadata/properties" ma:root="true" ma:fieldsID="e988d8f387202ad77c8e94ed2ecbbc66" ns2:_="">
    <xsd:import namespace="bf859818-9a60-4bb8-a6eb-eec9378ca3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859818-9a60-4bb8-a6eb-eec9378ca3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9285E3-3A90-4D11-8E39-D5D0C8A66A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0902F6-7D77-4A7C-A1B8-21964A72EF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859818-9a60-4bb8-a6eb-eec9378ca3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B8C823-B474-413F-8C78-3C5E598D3092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bf859818-9a60-4bb8-a6eb-eec9378ca3a9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Breedbeeld</PresentationFormat>
  <Paragraphs>40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Kantoorthema</vt:lpstr>
      <vt:lpstr>Project Containers</vt:lpstr>
      <vt:lpstr>Herhaling beginprobleem</vt:lpstr>
      <vt:lpstr>Opsplitsen</vt:lpstr>
      <vt:lpstr>Environment</vt:lpstr>
      <vt:lpstr>Generaliseren</vt:lpstr>
      <vt:lpstr>Generaliseren voorbeeld</vt:lpstr>
      <vt:lpstr>Stable baselines 3 trainen</vt:lpstr>
      <vt:lpstr>Grafieken van trainen</vt:lpstr>
      <vt:lpstr>Resultaat van stable baselines 3</vt:lpstr>
      <vt:lpstr>Resultaat van stable baselines 3</vt:lpstr>
      <vt:lpstr>Vragen/Tips?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Containers</dc:title>
  <dc:creator>Manon Rongen (19075235)</dc:creator>
  <cp:lastModifiedBy>Manon Rongen (19075235)</cp:lastModifiedBy>
  <cp:revision>117</cp:revision>
  <dcterms:created xsi:type="dcterms:W3CDTF">2022-11-20T09:02:45Z</dcterms:created>
  <dcterms:modified xsi:type="dcterms:W3CDTF">2022-12-08T09:48:27Z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0x0101002077E488C0CA9F4FBA94FE9A68CBF82E</vt:lpwstr>
  </property>
</Properties>
</file>