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76" r:id="rId3"/>
    <p:sldId id="286" r:id="rId4"/>
    <p:sldId id="285" r:id="rId5"/>
    <p:sldId id="284" r:id="rId6"/>
    <p:sldId id="288" r:id="rId7"/>
    <p:sldId id="290" r:id="rId8"/>
    <p:sldId id="291" r:id="rId9"/>
    <p:sldId id="289" r:id="rId10"/>
    <p:sldId id="287" r:id="rId11"/>
    <p:sldId id="283" r:id="rId12"/>
    <p:sldId id="282" r:id="rId13"/>
    <p:sldId id="281" r:id="rId14"/>
    <p:sldId id="273" r:id="rId15"/>
    <p:sldId id="274" r:id="rId16"/>
    <p:sldId id="280" r:id="rId17"/>
    <p:sldId id="278" r:id="rId18"/>
    <p:sldId id="275" r:id="rId19"/>
    <p:sldId id="279" r:id="rId20"/>
    <p:sldId id="277" r:id="rId21"/>
    <p:sldId id="272" r:id="rId22"/>
    <p:sldId id="269" r:id="rId23"/>
    <p:sldId id="270" r:id="rId24"/>
    <p:sldId id="271" r:id="rId25"/>
    <p:sldId id="267" r:id="rId26"/>
    <p:sldId id="268" r:id="rId27"/>
    <p:sldId id="260" r:id="rId28"/>
    <p:sldId id="261" r:id="rId29"/>
    <p:sldId id="256" r:id="rId30"/>
    <p:sldId id="257" r:id="rId31"/>
    <p:sldId id="258" r:id="rId32"/>
    <p:sldId id="262" r:id="rId33"/>
    <p:sldId id="263" r:id="rId34"/>
    <p:sldId id="265" r:id="rId35"/>
    <p:sldId id="264" r:id="rId36"/>
    <p:sldId id="2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EBF7-E37E-451A-80F7-AFA2845CD1F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C246-FA32-4A68-BC2D-EA5A31DF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2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5" Type="http://schemas.openxmlformats.org/officeDocument/2006/relationships/image" Target="../media/image252.png"/><Relationship Id="rId4" Type="http://schemas.openxmlformats.org/officeDocument/2006/relationships/image" Target="../media/image2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.png"/><Relationship Id="rId3" Type="http://schemas.openxmlformats.org/officeDocument/2006/relationships/image" Target="../media/image261.png"/><Relationship Id="rId7" Type="http://schemas.openxmlformats.org/officeDocument/2006/relationships/image" Target="../media/image29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0" Type="http://schemas.openxmlformats.org/officeDocument/2006/relationships/image" Target="../media/image321.png"/><Relationship Id="rId4" Type="http://schemas.openxmlformats.org/officeDocument/2006/relationships/image" Target="../media/image28.png"/><Relationship Id="rId9" Type="http://schemas.openxmlformats.org/officeDocument/2006/relationships/image" Target="../media/image3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8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3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52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/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155E5-7228-4577-B2B4-AB8AFDE7D7EA}"/>
              </a:ext>
            </a:extLst>
          </p:cNvPr>
          <p:cNvGrpSpPr/>
          <p:nvPr/>
        </p:nvGrpSpPr>
        <p:grpSpPr>
          <a:xfrm>
            <a:off x="3411651" y="2446362"/>
            <a:ext cx="766301" cy="2363569"/>
            <a:chOff x="2190214" y="2453253"/>
            <a:chExt cx="766301" cy="23635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A5F49-73C9-4698-B0FC-182CF916D121}"/>
                </a:ext>
              </a:extLst>
            </p:cNvPr>
            <p:cNvSpPr/>
            <p:nvPr/>
          </p:nvSpPr>
          <p:spPr>
            <a:xfrm>
              <a:off x="2197243" y="4486783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5F20D7EA-9574-427C-A367-009E849D2A97}"/>
                </a:ext>
              </a:extLst>
            </p:cNvPr>
            <p:cNvSpPr/>
            <p:nvPr/>
          </p:nvSpPr>
          <p:spPr>
            <a:xfrm>
              <a:off x="2190214" y="24532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0.13</a:t>
              </a:r>
            </a:p>
            <a:p>
              <a:pPr algn="ctr"/>
              <a:r>
                <a:rPr lang="en-US" dirty="0"/>
                <a:t>-0.91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6E2146-5618-4690-84FE-63D3C54C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455494" y="3814228"/>
              <a:ext cx="318528" cy="19465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B094F2-6616-49B7-8CDC-37593FF6F467}"/>
              </a:ext>
            </a:extLst>
          </p:cNvPr>
          <p:cNvSpPr txBox="1"/>
          <p:nvPr/>
        </p:nvSpPr>
        <p:spPr>
          <a:xfrm>
            <a:off x="5990209" y="2446362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90926-845E-416F-B43E-FA0CC25E4F9D}"/>
              </a:ext>
            </a:extLst>
          </p:cNvPr>
          <p:cNvSpPr txBox="1"/>
          <p:nvPr/>
        </p:nvSpPr>
        <p:spPr>
          <a:xfrm>
            <a:off x="5990209" y="2704972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CA3D1-99CD-4C5E-8F68-8D5A9692FF80}"/>
              </a:ext>
            </a:extLst>
          </p:cNvPr>
          <p:cNvSpPr txBox="1"/>
          <p:nvPr/>
        </p:nvSpPr>
        <p:spPr>
          <a:xfrm>
            <a:off x="5990209" y="4390924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ACDC6-5DA8-489A-A4DE-6577B4165232}"/>
              </a:ext>
            </a:extLst>
          </p:cNvPr>
          <p:cNvSpPr txBox="1"/>
          <p:nvPr/>
        </p:nvSpPr>
        <p:spPr>
          <a:xfrm>
            <a:off x="5990209" y="330571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172F61-0182-447C-9D27-43842270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98319" y="3757488"/>
            <a:ext cx="318528" cy="1946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1D87D4-E11E-4211-B5A6-07D34FC31A0C}"/>
              </a:ext>
            </a:extLst>
          </p:cNvPr>
          <p:cNvSpPr txBox="1"/>
          <p:nvPr/>
        </p:nvSpPr>
        <p:spPr>
          <a:xfrm>
            <a:off x="5985013" y="3001665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EA295-C74A-46EB-AEEB-00C7A6E641EA}"/>
              </a:ext>
            </a:extLst>
          </p:cNvPr>
          <p:cNvSpPr txBox="1"/>
          <p:nvPr/>
        </p:nvSpPr>
        <p:spPr>
          <a:xfrm>
            <a:off x="5990209" y="410205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59214-D5A9-4C6D-937F-F73F99400599}"/>
              </a:ext>
            </a:extLst>
          </p:cNvPr>
          <p:cNvGrpSpPr/>
          <p:nvPr/>
        </p:nvGrpSpPr>
        <p:grpSpPr>
          <a:xfrm>
            <a:off x="1826929" y="2446362"/>
            <a:ext cx="766301" cy="2363569"/>
            <a:chOff x="10508140" y="1004853"/>
            <a:chExt cx="766301" cy="23635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3EC4BD-BFBB-4071-9041-35FB56CE5C09}"/>
                </a:ext>
              </a:extLst>
            </p:cNvPr>
            <p:cNvSpPr/>
            <p:nvPr/>
          </p:nvSpPr>
          <p:spPr>
            <a:xfrm>
              <a:off x="10515169" y="2759009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2E015760-2584-4A25-8B7E-C24CDBF525C0}"/>
                </a:ext>
              </a:extLst>
            </p:cNvPr>
            <p:cNvSpPr/>
            <p:nvPr/>
          </p:nvSpPr>
          <p:spPr>
            <a:xfrm>
              <a:off x="10508140" y="10048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-0.87</a:t>
              </a:r>
            </a:p>
            <a:p>
              <a:pPr algn="ctr"/>
              <a:r>
                <a:rPr lang="en-US" dirty="0"/>
                <a:t>0.09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9EA923-40BD-4158-88EE-8567C38E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773420" y="2361708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/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/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/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/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281AA431-ED1E-4CFF-A641-15453A3A1D58}"/>
              </a:ext>
            </a:extLst>
          </p:cNvPr>
          <p:cNvSpPr/>
          <p:nvPr/>
        </p:nvSpPr>
        <p:spPr>
          <a:xfrm>
            <a:off x="5003402" y="4200518"/>
            <a:ext cx="759272" cy="519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CA663EDB-6420-4FA2-8B4D-3F815BE20D99}"/>
              </a:ext>
            </a:extLst>
          </p:cNvPr>
          <p:cNvSpPr/>
          <p:nvPr/>
        </p:nvSpPr>
        <p:spPr>
          <a:xfrm>
            <a:off x="4996373" y="2446362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0.24</a:t>
            </a:r>
          </a:p>
          <a:p>
            <a:pPr algn="ctr"/>
            <a:r>
              <a:rPr lang="en-US" dirty="0"/>
              <a:t>0.42</a:t>
            </a:r>
          </a:p>
          <a:p>
            <a:pPr algn="ctr"/>
            <a:r>
              <a:rPr lang="en-US" dirty="0"/>
              <a:t>0.20</a:t>
            </a:r>
          </a:p>
          <a:p>
            <a:pPr algn="ctr"/>
            <a:r>
              <a:rPr lang="en-US" dirty="0"/>
              <a:t>0.12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-0.74</a:t>
            </a:r>
          </a:p>
          <a:p>
            <a:pPr algn="ctr"/>
            <a:r>
              <a:rPr lang="en-US" dirty="0"/>
              <a:t>-0.82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8B2E0E-0882-49CA-B147-3B03BBB6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61653" y="3803217"/>
            <a:ext cx="318528" cy="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C565DB2-2A10-4B3E-B1B7-A74EB908EB75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12160C-EFAA-4D25-A936-17B4352FFEF5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73627C5-C26F-4EAE-9230-5CCC29606B72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Double Bracket 137">
            <a:extLst>
              <a:ext uri="{FF2B5EF4-FFF2-40B4-BE49-F238E27FC236}">
                <a16:creationId xmlns:a16="http://schemas.microsoft.com/office/drawing/2014/main" id="{CBFDF6FC-82FB-4046-8E76-4448DC077A15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2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" name="Picture 139">
            <a:extLst>
              <a:ext uri="{FF2B5EF4-FFF2-40B4-BE49-F238E27FC236}">
                <a16:creationId xmlns:a16="http://schemas.microsoft.com/office/drawing/2014/main" id="{1D96B4BB-9FA5-4CD5-9442-ADB285EB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42" name="Double Bracket 141">
            <a:extLst>
              <a:ext uri="{FF2B5EF4-FFF2-40B4-BE49-F238E27FC236}">
                <a16:creationId xmlns:a16="http://schemas.microsoft.com/office/drawing/2014/main" id="{DC32CAA4-4E6C-46E5-A1E0-8485D432E90B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43" name="Double Bracket 142">
            <a:extLst>
              <a:ext uri="{FF2B5EF4-FFF2-40B4-BE49-F238E27FC236}">
                <a16:creationId xmlns:a16="http://schemas.microsoft.com/office/drawing/2014/main" id="{40EF538A-B9CC-48B0-8D87-A4F12DC8A5F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5" name="Picture 144">
            <a:extLst>
              <a:ext uri="{FF2B5EF4-FFF2-40B4-BE49-F238E27FC236}">
                <a16:creationId xmlns:a16="http://schemas.microsoft.com/office/drawing/2014/main" id="{0C2F3CEF-66A8-4E70-80B3-DC055466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BD58757-2F40-40C4-B5CD-3D4D1C7C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6D2EA95-6050-47E9-9322-07DB073C12FC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3" name="Double Bracket 152">
            <a:extLst>
              <a:ext uri="{FF2B5EF4-FFF2-40B4-BE49-F238E27FC236}">
                <a16:creationId xmlns:a16="http://schemas.microsoft.com/office/drawing/2014/main" id="{384B528D-1BB2-4B45-854F-09DAB33120D8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1C5DD4-CC41-4E43-9E92-3AD5B33672F5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B1E56CF-B909-4EAD-932B-55DD02116760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1B7B195-5F8D-44D5-ADBC-D7716704695A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A98B763-B2D9-49D1-9271-D98DFDAC6BF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8B3BFEDF-0927-48EE-A009-3809C969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E334BC8C-0587-4248-A8AE-4D82D8DBF17C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EA6F04-82E1-40BB-BB1E-B880DD2A4CEA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904A6F94-FD61-4570-9D4E-F215FB17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DE2A6980-D319-4C12-9C42-120C4D7D30BB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" name="Double Bracket 162">
            <a:extLst>
              <a:ext uri="{FF2B5EF4-FFF2-40B4-BE49-F238E27FC236}">
                <a16:creationId xmlns:a16="http://schemas.microsoft.com/office/drawing/2014/main" id="{51AABF78-BBF0-4C61-BDB1-F5333F776858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6217DB0-B8A6-47B3-966E-77015F255BB7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344C1E-BD38-4F16-97F0-5ED89BFC6B5D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7A0BF6B-8233-476D-9E4B-99B0473F3126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783DAB3-799A-473E-BAA7-36091D270660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91CA92F-32A1-47D9-BAEB-3A73A5E4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B3371FD-8568-4830-952A-418D66F54443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528AE7-C3D0-4429-AF54-B03FE4727284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7F54D0C3-FF97-4DEA-9602-35969807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18D78-CE95-4338-A033-170FFC9930FB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97AA63-D887-41C5-92DE-45FB01A69431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5C9864-C03A-42F3-AABD-9DFC7DFC3482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A3BE5-2323-424F-A834-770F7945391B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1F9512-CAE2-4F68-B493-A67AFA202118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3F0C34-F5C0-4598-963B-24F2D359DB75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1B73F-6035-4B5C-B576-4A6B2145BF80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5DB3-3536-4D1D-B349-B21BE72137AE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369B8-52A2-4CE3-87D9-B5994FB81DA9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D750A-3D91-4CE4-BAC6-2156D32A0A1E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C1BD0A-7632-44BD-8A79-504BD42DAA1C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E6AF6B-DAA3-4566-86F0-8AAA6EAA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F6A844-3080-4A3D-B396-AC49427DF28B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F563EB-69F6-4348-B887-38C0B8DA4E8F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A6940-A73B-4946-9FA6-94822040F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C49160-CA6D-4E99-BF46-A48CFC1AC4FD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DBF0E5-590A-468A-B0D1-F90C73FA0698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B7106-D5D2-45DE-A249-6420AE995FCA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9747EE-B603-4850-96AC-3D072529AF5E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12957B-6183-410A-9A68-9D8D7202AC5D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B5A19B-730D-4189-BE61-96C8D1870D59}"/>
                </a:ext>
              </a:extLst>
            </p:cNvPr>
            <p:cNvCxnSpPr>
              <a:stCxn id="21" idx="6"/>
              <a:endCxn id="20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4D4C6-4FB7-4FD8-90FF-B30B6DD6C5F6}"/>
              </a:ext>
            </a:extLst>
          </p:cNvPr>
          <p:cNvCxnSpPr>
            <a:cxnSpLocks/>
          </p:cNvCxnSpPr>
          <p:nvPr/>
        </p:nvCxnSpPr>
        <p:spPr>
          <a:xfrm flipH="1" flipV="1">
            <a:off x="7438925" y="3382106"/>
            <a:ext cx="856224" cy="1280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0713AA-8A70-4CBD-A1CE-D9CF41F15301}"/>
              </a:ext>
            </a:extLst>
          </p:cNvPr>
          <p:cNvSpPr txBox="1"/>
          <p:nvPr/>
        </p:nvSpPr>
        <p:spPr>
          <a:xfrm>
            <a:off x="7438926" y="4662321"/>
            <a:ext cx="18146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Vector distance</a:t>
            </a:r>
          </a:p>
        </p:txBody>
      </p:sp>
    </p:spTree>
    <p:extLst>
      <p:ext uri="{BB962C8B-B14F-4D97-AF65-F5344CB8AC3E}">
        <p14:creationId xmlns:p14="http://schemas.microsoft.com/office/powerpoint/2010/main" val="384055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7ECC54-9CA0-455F-9A86-FEFFB67AD1B2}"/>
              </a:ext>
            </a:extLst>
          </p:cNvPr>
          <p:cNvGrpSpPr/>
          <p:nvPr/>
        </p:nvGrpSpPr>
        <p:grpSpPr>
          <a:xfrm>
            <a:off x="531157" y="2290476"/>
            <a:ext cx="6965584" cy="466168"/>
            <a:chOff x="1091452" y="1394006"/>
            <a:chExt cx="6965584" cy="466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59A5-684D-4FDD-B260-7D3B8D7DC130}"/>
                </a:ext>
              </a:extLst>
            </p:cNvPr>
            <p:cNvSpPr/>
            <p:nvPr/>
          </p:nvSpPr>
          <p:spPr>
            <a:xfrm>
              <a:off x="2886635" y="1394009"/>
              <a:ext cx="865094" cy="4616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1B4CB-7376-457A-BEB1-2C290F4939D4}"/>
                </a:ext>
              </a:extLst>
            </p:cNvPr>
            <p:cNvSpPr/>
            <p:nvPr/>
          </p:nvSpPr>
          <p:spPr>
            <a:xfrm>
              <a:off x="1091452" y="1394012"/>
              <a:ext cx="70597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DE727-C849-476F-8616-0529C03E7338}"/>
                </a:ext>
              </a:extLst>
            </p:cNvPr>
            <p:cNvSpPr/>
            <p:nvPr/>
          </p:nvSpPr>
          <p:spPr>
            <a:xfrm>
              <a:off x="6793016" y="1398489"/>
              <a:ext cx="54684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5E808-5F9F-4CB3-8A56-7C7562BC0715}"/>
                </a:ext>
              </a:extLst>
            </p:cNvPr>
            <p:cNvSpPr/>
            <p:nvPr/>
          </p:nvSpPr>
          <p:spPr>
            <a:xfrm>
              <a:off x="6125139" y="1398490"/>
              <a:ext cx="78217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913FC-C53A-43DA-97E0-3AAE12AD2ECF}"/>
                </a:ext>
              </a:extLst>
            </p:cNvPr>
            <p:cNvSpPr/>
            <p:nvPr/>
          </p:nvSpPr>
          <p:spPr>
            <a:xfrm>
              <a:off x="5275735" y="1398490"/>
              <a:ext cx="98163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should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907D7B-E795-425C-9BA8-48588C3F6161}"/>
                </a:ext>
              </a:extLst>
            </p:cNvPr>
            <p:cNvSpPr/>
            <p:nvPr/>
          </p:nvSpPr>
          <p:spPr>
            <a:xfrm>
              <a:off x="4282890" y="1398491"/>
              <a:ext cx="1216959" cy="461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sentence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F47B0-49EA-4277-A451-84BC7121A0D0}"/>
                </a:ext>
              </a:extLst>
            </p:cNvPr>
            <p:cNvSpPr/>
            <p:nvPr/>
          </p:nvSpPr>
          <p:spPr>
            <a:xfrm>
              <a:off x="3746126" y="1394006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54714-77AC-43E4-87AB-B3EB5CEB6BE9}"/>
                </a:ext>
              </a:extLst>
            </p:cNvPr>
            <p:cNvSpPr/>
            <p:nvPr/>
          </p:nvSpPr>
          <p:spPr>
            <a:xfrm>
              <a:off x="2294965" y="1394010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7DD81-B9E3-46C8-821E-96C2A3368097}"/>
                </a:ext>
              </a:extLst>
            </p:cNvPr>
            <p:cNvSpPr/>
            <p:nvPr/>
          </p:nvSpPr>
          <p:spPr>
            <a:xfrm>
              <a:off x="1640540" y="1394011"/>
              <a:ext cx="638736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97E67-425F-47CA-AC4E-A6AB4989EEA3}"/>
                </a:ext>
              </a:extLst>
            </p:cNvPr>
            <p:cNvSpPr/>
            <p:nvPr/>
          </p:nvSpPr>
          <p:spPr>
            <a:xfrm>
              <a:off x="7250224" y="1398488"/>
              <a:ext cx="806812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sword.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AF2F7-5AE7-48E1-AA9C-9D79EF4D255F}"/>
              </a:ext>
            </a:extLst>
          </p:cNvPr>
          <p:cNvSpPr txBox="1"/>
          <p:nvPr/>
        </p:nvSpPr>
        <p:spPr>
          <a:xfrm>
            <a:off x="3350559" y="1641903"/>
            <a:ext cx="149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Source 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1020B-708C-4B83-BDAB-B5DD6236E644}"/>
              </a:ext>
            </a:extLst>
          </p:cNvPr>
          <p:cNvSpPr/>
          <p:nvPr/>
        </p:nvSpPr>
        <p:spPr>
          <a:xfrm>
            <a:off x="7588629" y="2472010"/>
            <a:ext cx="412372" cy="1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56C73-F03D-4C69-8B2D-1DFEEFD505DB}"/>
              </a:ext>
            </a:extLst>
          </p:cNvPr>
          <p:cNvSpPr txBox="1"/>
          <p:nvPr/>
        </p:nvSpPr>
        <p:spPr>
          <a:xfrm>
            <a:off x="8532159" y="1487888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1E-BCDA-483A-85DA-206804D737BB}"/>
              </a:ext>
            </a:extLst>
          </p:cNvPr>
          <p:cNvSpPr txBox="1"/>
          <p:nvPr/>
        </p:nvSpPr>
        <p:spPr>
          <a:xfrm>
            <a:off x="8504165" y="2290476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EBA44-62BF-48EE-8E07-894C7FFFB347}"/>
              </a:ext>
            </a:extLst>
          </p:cNvPr>
          <p:cNvSpPr txBox="1"/>
          <p:nvPr/>
        </p:nvSpPr>
        <p:spPr>
          <a:xfrm>
            <a:off x="8504165" y="2639175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62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4E98C0-8A1D-4A1C-ACAB-13AA18C1B392}"/>
              </a:ext>
            </a:extLst>
          </p:cNvPr>
          <p:cNvGrpSpPr/>
          <p:nvPr/>
        </p:nvGrpSpPr>
        <p:grpSpPr>
          <a:xfrm>
            <a:off x="7371789" y="2331713"/>
            <a:ext cx="4408396" cy="4346512"/>
            <a:chOff x="5702392" y="475324"/>
            <a:chExt cx="5644609" cy="55653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98EB005-706F-4D05-A016-FA777B485D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D271BFB-8119-4B81-B152-8ADF58F91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8488C0-FB8C-4FA7-B727-4B0E299D5543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EEFA9A-F1F8-49EB-9401-49400275FDFD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9404143-2B8C-4A97-9751-BBC77FD0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60BACA-AB75-4E1A-9190-6D2B226C9A47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B64F6-4DC4-4E4F-B741-D7F6FFFF1DF0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0E44C48-6629-429A-B25E-260B87F4C6FC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7AE54C-680B-41A0-981D-98A8B6AB15C4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should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AAC35DF-C2B7-4625-A0DB-A24EAE86B73D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passes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94A8EF-715A-4414-B4AC-B235E1AC9911}"/>
                </a:ext>
              </a:extLst>
            </p:cNvPr>
            <p:cNvCxnSpPr>
              <a:stCxn id="153" idx="6"/>
              <a:endCxn id="152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Double Bracket 158">
            <a:extLst>
              <a:ext uri="{FF2B5EF4-FFF2-40B4-BE49-F238E27FC236}">
                <a16:creationId xmlns:a16="http://schemas.microsoft.com/office/drawing/2014/main" id="{728858FE-9B76-408F-9000-D6692ED7F2FB}"/>
              </a:ext>
            </a:extLst>
          </p:cNvPr>
          <p:cNvSpPr/>
          <p:nvPr/>
        </p:nvSpPr>
        <p:spPr>
          <a:xfrm>
            <a:off x="4421163" y="3949366"/>
            <a:ext cx="2029121" cy="35734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0.1       0.2        0.7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34B907-30C9-4BF0-8D01-BF30C998CE15}"/>
              </a:ext>
            </a:extLst>
          </p:cNvPr>
          <p:cNvSpPr txBox="1"/>
          <p:nvPr/>
        </p:nvSpPr>
        <p:spPr>
          <a:xfrm>
            <a:off x="3276524" y="3949366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</p:txBody>
      </p:sp>
      <p:sp>
        <p:nvSpPr>
          <p:cNvPr id="168" name="Double Bracket 167">
            <a:extLst>
              <a:ext uri="{FF2B5EF4-FFF2-40B4-BE49-F238E27FC236}">
                <a16:creationId xmlns:a16="http://schemas.microsoft.com/office/drawing/2014/main" id="{15378FB4-ACB2-4102-B4EC-651589D340F7}"/>
              </a:ext>
            </a:extLst>
          </p:cNvPr>
          <p:cNvSpPr/>
          <p:nvPr/>
        </p:nvSpPr>
        <p:spPr>
          <a:xfrm>
            <a:off x="4421163" y="4642801"/>
            <a:ext cx="2029121" cy="35661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 -2        0.2        0.8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B3B469-C09A-4C1D-A06C-7126724CCC13}"/>
              </a:ext>
            </a:extLst>
          </p:cNvPr>
          <p:cNvSpPr txBox="1"/>
          <p:nvPr/>
        </p:nvSpPr>
        <p:spPr>
          <a:xfrm>
            <a:off x="3276523" y="4600578"/>
            <a:ext cx="95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2788A2-65CB-4C5B-B200-0BBF6A5A0F71}"/>
              </a:ext>
            </a:extLst>
          </p:cNvPr>
          <p:cNvSpPr txBox="1"/>
          <p:nvPr/>
        </p:nvSpPr>
        <p:spPr>
          <a:xfrm>
            <a:off x="5029252" y="440372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CE8B686-8A53-462A-AFDE-77E2C24C13E6}"/>
              </a:ext>
            </a:extLst>
          </p:cNvPr>
          <p:cNvSpPr txBox="1"/>
          <p:nvPr/>
        </p:nvSpPr>
        <p:spPr>
          <a:xfrm>
            <a:off x="9027713" y="46364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75497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9722654F-195E-433C-91ED-E23BD0FF4E2D}"/>
              </a:ext>
            </a:extLst>
          </p:cNvPr>
          <p:cNvSpPr/>
          <p:nvPr/>
        </p:nvSpPr>
        <p:spPr>
          <a:xfrm>
            <a:off x="2632119" y="3014675"/>
            <a:ext cx="80232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-1.23</a:t>
            </a:r>
          </a:p>
          <a:p>
            <a:pPr algn="r"/>
            <a:r>
              <a:rPr lang="en-US" dirty="0"/>
              <a:t> 0.33</a:t>
            </a:r>
          </a:p>
          <a:p>
            <a:pPr algn="r"/>
            <a:r>
              <a:rPr lang="en-US" dirty="0"/>
              <a:t>0.18</a:t>
            </a:r>
          </a:p>
          <a:p>
            <a:pPr algn="r"/>
            <a:r>
              <a:rPr lang="en-US" dirty="0"/>
              <a:t>-5.12</a:t>
            </a:r>
          </a:p>
          <a:p>
            <a:pPr algn="r"/>
            <a:r>
              <a:rPr lang="en-US" dirty="0"/>
              <a:t>-8.79</a:t>
            </a:r>
          </a:p>
          <a:p>
            <a:pPr algn="r"/>
            <a:r>
              <a:rPr lang="en-US" dirty="0"/>
              <a:t>-2.01</a:t>
            </a:r>
          </a:p>
          <a:p>
            <a:pPr algn="r"/>
            <a:r>
              <a:rPr lang="en-US" dirty="0"/>
              <a:t>2.56</a:t>
            </a:r>
          </a:p>
          <a:p>
            <a:pPr algn="r"/>
            <a:r>
              <a:rPr lang="en-US" dirty="0"/>
              <a:t>4.31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/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/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602ED-E3C1-40E1-8B86-2CA2A77AE60D}"/>
              </a:ext>
            </a:extLst>
          </p:cNvPr>
          <p:cNvCxnSpPr>
            <a:cxnSpLocks/>
          </p:cNvCxnSpPr>
          <p:nvPr/>
        </p:nvCxnSpPr>
        <p:spPr>
          <a:xfrm>
            <a:off x="3608613" y="3554185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92F39-243D-4BD1-AB37-971D1F16EA3D}"/>
              </a:ext>
            </a:extLst>
          </p:cNvPr>
          <p:cNvCxnSpPr>
            <a:cxnSpLocks/>
          </p:cNvCxnSpPr>
          <p:nvPr/>
        </p:nvCxnSpPr>
        <p:spPr>
          <a:xfrm>
            <a:off x="3608613" y="4011401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8050E-6747-4661-9AD9-958B5C776F5B}"/>
              </a:ext>
            </a:extLst>
          </p:cNvPr>
          <p:cNvCxnSpPr>
            <a:cxnSpLocks/>
          </p:cNvCxnSpPr>
          <p:nvPr/>
        </p:nvCxnSpPr>
        <p:spPr>
          <a:xfrm>
            <a:off x="3608613" y="444681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0A610-83AA-4A6C-A84B-F276DD16370C}"/>
              </a:ext>
            </a:extLst>
          </p:cNvPr>
          <p:cNvCxnSpPr>
            <a:cxnSpLocks/>
          </p:cNvCxnSpPr>
          <p:nvPr/>
        </p:nvCxnSpPr>
        <p:spPr>
          <a:xfrm>
            <a:off x="3608613" y="4904030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/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  <a:blipFill>
                <a:blip r:embed="rId4"/>
                <a:stretch>
                  <a:fillRect l="-1887" t="-7813" r="-18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5D7372A7-76F4-4F58-8797-6E86A98B4752}"/>
              </a:ext>
            </a:extLst>
          </p:cNvPr>
          <p:cNvSpPr/>
          <p:nvPr/>
        </p:nvSpPr>
        <p:spPr>
          <a:xfrm>
            <a:off x="8711519" y="3014675"/>
            <a:ext cx="715510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0.12</a:t>
            </a:r>
          </a:p>
          <a:p>
            <a:pPr algn="r"/>
            <a:r>
              <a:rPr lang="en-US" dirty="0"/>
              <a:t> 0.08</a:t>
            </a:r>
          </a:p>
          <a:p>
            <a:pPr algn="r"/>
            <a:r>
              <a:rPr lang="en-US" dirty="0"/>
              <a:t>0.02</a:t>
            </a:r>
          </a:p>
          <a:p>
            <a:pPr algn="r"/>
            <a:r>
              <a:rPr lang="en-US" dirty="0"/>
              <a:t>0.13</a:t>
            </a:r>
          </a:p>
          <a:p>
            <a:pPr algn="r"/>
            <a:r>
              <a:rPr lang="en-US" dirty="0"/>
              <a:t>0.23</a:t>
            </a:r>
          </a:p>
          <a:p>
            <a:pPr algn="r"/>
            <a:r>
              <a:rPr lang="en-US" dirty="0"/>
              <a:t>0.15</a:t>
            </a:r>
          </a:p>
          <a:p>
            <a:pPr algn="r"/>
            <a:r>
              <a:rPr lang="en-US" dirty="0"/>
              <a:t>0.11</a:t>
            </a:r>
          </a:p>
          <a:p>
            <a:pPr algn="r"/>
            <a:r>
              <a:rPr lang="en-US" dirty="0"/>
              <a:t>0.16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/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CA92C-31EB-4E3E-B8DB-D59F4F12DB85}"/>
              </a:ext>
            </a:extLst>
          </p:cNvPr>
          <p:cNvCxnSpPr>
            <a:cxnSpLocks/>
          </p:cNvCxnSpPr>
          <p:nvPr/>
        </p:nvCxnSpPr>
        <p:spPr>
          <a:xfrm>
            <a:off x="7478489" y="3510658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21592-3473-4A33-A139-B1EBBDD3FDAD}"/>
              </a:ext>
            </a:extLst>
          </p:cNvPr>
          <p:cNvCxnSpPr>
            <a:cxnSpLocks/>
          </p:cNvCxnSpPr>
          <p:nvPr/>
        </p:nvCxnSpPr>
        <p:spPr>
          <a:xfrm>
            <a:off x="7478489" y="396787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82193-6D28-4F97-B186-9E38102AF15C}"/>
              </a:ext>
            </a:extLst>
          </p:cNvPr>
          <p:cNvCxnSpPr>
            <a:cxnSpLocks/>
          </p:cNvCxnSpPr>
          <p:nvPr/>
        </p:nvCxnSpPr>
        <p:spPr>
          <a:xfrm>
            <a:off x="7478489" y="4403287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FE8C7-99DB-428D-A1B3-9831EFCC9CCE}"/>
              </a:ext>
            </a:extLst>
          </p:cNvPr>
          <p:cNvCxnSpPr>
            <a:cxnSpLocks/>
          </p:cNvCxnSpPr>
          <p:nvPr/>
        </p:nvCxnSpPr>
        <p:spPr>
          <a:xfrm>
            <a:off x="7478489" y="4860503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F6BB9-8D8D-44F0-9129-11434CB84C79}"/>
              </a:ext>
            </a:extLst>
          </p:cNvPr>
          <p:cNvSpPr/>
          <p:nvPr/>
        </p:nvSpPr>
        <p:spPr>
          <a:xfrm>
            <a:off x="6019800" y="3601360"/>
            <a:ext cx="947057" cy="578751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9CBB6-76EB-4761-9859-453C0552748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93329" y="2369714"/>
            <a:ext cx="957957" cy="1231646"/>
          </a:xfrm>
          <a:prstGeom prst="line">
            <a:avLst/>
          </a:prstGeom>
          <a:ln w="444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EA40AF-CF44-4DE0-852F-ACF9F2A0B61E}"/>
              </a:ext>
            </a:extLst>
          </p:cNvPr>
          <p:cNvSpPr txBox="1"/>
          <p:nvPr/>
        </p:nvSpPr>
        <p:spPr>
          <a:xfrm>
            <a:off x="7130143" y="187500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 it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3E89D-683D-42A7-BD0F-F4863A797DA3}"/>
              </a:ext>
            </a:extLst>
          </p:cNvPr>
          <p:cNvSpPr/>
          <p:nvPr/>
        </p:nvSpPr>
        <p:spPr>
          <a:xfrm>
            <a:off x="5951553" y="4281752"/>
            <a:ext cx="1110334" cy="578751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53FD4-4D1A-4863-8AE1-2A670C7DB2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8928" y="4860503"/>
            <a:ext cx="1277792" cy="680392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FC731-F773-4C91-B5EF-219282804E84}"/>
              </a:ext>
            </a:extLst>
          </p:cNvPr>
          <p:cNvSpPr txBox="1"/>
          <p:nvPr/>
        </p:nvSpPr>
        <p:spPr>
          <a:xfrm>
            <a:off x="3398847" y="5715782"/>
            <a:ext cx="27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Normalizes to range [0,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/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blipFill>
                <a:blip r:embed="rId6"/>
                <a:stretch>
                  <a:fillRect l="-31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1009C-CB25-4389-88E8-133D90B9BB57}"/>
              </a:ext>
            </a:extLst>
          </p:cNvPr>
          <p:cNvCxnSpPr>
            <a:cxnSpLocks/>
          </p:cNvCxnSpPr>
          <p:nvPr/>
        </p:nvCxnSpPr>
        <p:spPr>
          <a:xfrm>
            <a:off x="8678814" y="5540895"/>
            <a:ext cx="780919" cy="0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CA9067-3DE4-4C15-A990-0949A1777E8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577943" y="5540895"/>
            <a:ext cx="515800" cy="347114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74C9DC-AA1B-454E-AB8C-9147FA2BCAA1}"/>
              </a:ext>
            </a:extLst>
          </p:cNvPr>
          <p:cNvSpPr txBox="1"/>
          <p:nvPr/>
        </p:nvSpPr>
        <p:spPr>
          <a:xfrm>
            <a:off x="4849904" y="46482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40093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9F661-E47B-42B6-AF1D-04E8BDF0CDA5}"/>
              </a:ext>
            </a:extLst>
          </p:cNvPr>
          <p:cNvSpPr/>
          <p:nvPr/>
        </p:nvSpPr>
        <p:spPr>
          <a:xfrm>
            <a:off x="1080654" y="1958767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0624-9F0A-4520-94F5-6906B2026ED2}"/>
              </a:ext>
            </a:extLst>
          </p:cNvPr>
          <p:cNvSpPr/>
          <p:nvPr/>
        </p:nvSpPr>
        <p:spPr>
          <a:xfrm>
            <a:off x="1080654" y="1407094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68626D-DA5A-42F5-9FA7-CBD653A88B7E}"/>
              </a:ext>
            </a:extLst>
          </p:cNvPr>
          <p:cNvSpPr/>
          <p:nvPr/>
        </p:nvSpPr>
        <p:spPr>
          <a:xfrm>
            <a:off x="1069529" y="1023532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138FA-E9C7-4074-BC6C-21B3C40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4703" y="2393650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/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  <a:blipFill>
                <a:blip r:embed="rId3"/>
                <a:stretch>
                  <a:fillRect l="-3846" r="-32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2E268-4B99-47BF-BBAD-A31867BEA471}"/>
              </a:ext>
            </a:extLst>
          </p:cNvPr>
          <p:cNvSpPr txBox="1"/>
          <p:nvPr/>
        </p:nvSpPr>
        <p:spPr>
          <a:xfrm>
            <a:off x="201432" y="1085190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E28C-F25C-4AC0-8CB3-97265A3AF441}"/>
              </a:ext>
            </a:extLst>
          </p:cNvPr>
          <p:cNvSpPr txBox="1"/>
          <p:nvPr/>
        </p:nvSpPr>
        <p:spPr>
          <a:xfrm>
            <a:off x="201432" y="1343800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C59FB-C4CB-434F-824A-5224CB746051}"/>
              </a:ext>
            </a:extLst>
          </p:cNvPr>
          <p:cNvSpPr txBox="1"/>
          <p:nvPr/>
        </p:nvSpPr>
        <p:spPr>
          <a:xfrm>
            <a:off x="201432" y="3029752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620B-5E05-4892-B8E0-2E1ACD2BF9F4}"/>
              </a:ext>
            </a:extLst>
          </p:cNvPr>
          <p:cNvSpPr txBox="1"/>
          <p:nvPr/>
        </p:nvSpPr>
        <p:spPr>
          <a:xfrm>
            <a:off x="201432" y="1944546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should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8D0FC-1925-43D7-BE22-4D340880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42" y="2396316"/>
            <a:ext cx="318528" cy="19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91A105-D585-4AEC-810D-8D9D3179AB41}"/>
              </a:ext>
            </a:extLst>
          </p:cNvPr>
          <p:cNvSpPr txBox="1"/>
          <p:nvPr/>
        </p:nvSpPr>
        <p:spPr>
          <a:xfrm>
            <a:off x="196236" y="1640493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F8666-AFA8-4006-B16B-863ECEF97A15}"/>
              </a:ext>
            </a:extLst>
          </p:cNvPr>
          <p:cNvSpPr txBox="1"/>
          <p:nvPr/>
        </p:nvSpPr>
        <p:spPr>
          <a:xfrm>
            <a:off x="201432" y="274088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3D4C-EE8F-4EE2-AD7D-4C623520D5F6}"/>
              </a:ext>
            </a:extLst>
          </p:cNvPr>
          <p:cNvSpPr txBox="1"/>
          <p:nvPr/>
        </p:nvSpPr>
        <p:spPr>
          <a:xfrm>
            <a:off x="1201703" y="2365335"/>
            <a:ext cx="202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85972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AEB0C-5AB4-4816-AF86-971DFC619C92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BB18D-82C3-43DB-A52D-CE43B238559B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664E1-F474-46C6-8743-54F3BBB4D23A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FE75A3-7491-4CB0-8CD1-24CADBF55134}"/>
              </a:ext>
            </a:extLst>
          </p:cNvPr>
          <p:cNvSpPr/>
          <p:nvPr/>
        </p:nvSpPr>
        <p:spPr>
          <a:xfrm>
            <a:off x="872794" y="2629925"/>
            <a:ext cx="429812" cy="240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621-1ECB-418D-898A-51907019CCE6}"/>
              </a:ext>
            </a:extLst>
          </p:cNvPr>
          <p:cNvSpPr/>
          <p:nvPr/>
        </p:nvSpPr>
        <p:spPr>
          <a:xfrm>
            <a:off x="3939490" y="3083588"/>
            <a:ext cx="640080" cy="7715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97C116-4291-4A93-A381-15318328844B}"/>
              </a:ext>
            </a:extLst>
          </p:cNvPr>
          <p:cNvSpPr/>
          <p:nvPr/>
        </p:nvSpPr>
        <p:spPr>
          <a:xfrm>
            <a:off x="1649913" y="2630777"/>
            <a:ext cx="2029120" cy="239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73AE027-3C65-4953-B392-98CA5D545BD9}"/>
              </a:ext>
            </a:extLst>
          </p:cNvPr>
          <p:cNvSpPr/>
          <p:nvPr/>
        </p:nvSpPr>
        <p:spPr>
          <a:xfrm>
            <a:off x="865765" y="2247215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8124D-0098-4A06-B196-F259B6A6FCBF}"/>
              </a:ext>
            </a:extLst>
          </p:cNvPr>
          <p:cNvSpPr txBox="1"/>
          <p:nvPr/>
        </p:nvSpPr>
        <p:spPr>
          <a:xfrm>
            <a:off x="17655" y="230887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54799-33E3-4470-A86C-2C41BC2FA1D5}"/>
              </a:ext>
            </a:extLst>
          </p:cNvPr>
          <p:cNvSpPr txBox="1"/>
          <p:nvPr/>
        </p:nvSpPr>
        <p:spPr>
          <a:xfrm>
            <a:off x="17655" y="256748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passes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5EE30-5490-4F4B-B2A4-72A52B91FC98}"/>
              </a:ext>
            </a:extLst>
          </p:cNvPr>
          <p:cNvSpPr txBox="1"/>
          <p:nvPr/>
        </p:nvSpPr>
        <p:spPr>
          <a:xfrm>
            <a:off x="17655" y="425343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/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  <a:blipFill>
                <a:blip r:embed="rId3"/>
                <a:stretch>
                  <a:fillRect l="-5369" r="-671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0A7F5D1-EDDD-49E4-9073-10E50B589088}"/>
              </a:ext>
            </a:extLst>
          </p:cNvPr>
          <p:cNvSpPr txBox="1"/>
          <p:nvPr/>
        </p:nvSpPr>
        <p:spPr>
          <a:xfrm>
            <a:off x="17655" y="316822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4D2D1872-5F6A-4C95-8AB6-FF2CB9189BD4}"/>
              </a:ext>
            </a:extLst>
          </p:cNvPr>
          <p:cNvSpPr/>
          <p:nvPr/>
        </p:nvSpPr>
        <p:spPr>
          <a:xfrm>
            <a:off x="1638788" y="2247215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208-C7D2-4B5D-B273-FAF22DA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938" y="3617333"/>
            <a:ext cx="318528" cy="1946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124BBF-F791-49B0-A3D8-E2B5443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765" y="3619999"/>
            <a:ext cx="318528" cy="1946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1A5E91-7D1B-4B00-B122-1DB3A6E5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43962" y="3617333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/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  <a:blipFill>
                <a:blip r:embed="rId5"/>
                <a:stretch>
                  <a:fillRect l="-3205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16545831-11B1-48BB-BE78-DDA9B8160860}"/>
              </a:ext>
            </a:extLst>
          </p:cNvPr>
          <p:cNvSpPr/>
          <p:nvPr/>
        </p:nvSpPr>
        <p:spPr>
          <a:xfrm>
            <a:off x="3939489" y="2919596"/>
            <a:ext cx="64008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/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  <a:blipFill>
                <a:blip r:embed="rId6"/>
                <a:stretch>
                  <a:fillRect l="-5333" r="-6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53EC8692-119C-4E4E-9E2F-1D7F6E851358}"/>
              </a:ext>
            </a:extLst>
          </p:cNvPr>
          <p:cNvSpPr/>
          <p:nvPr/>
        </p:nvSpPr>
        <p:spPr>
          <a:xfrm>
            <a:off x="4872778" y="2919596"/>
            <a:ext cx="287913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0.3     0.1      0.4               -0.4</a:t>
            </a:r>
          </a:p>
          <a:p>
            <a:r>
              <a:rPr lang="en-US" dirty="0"/>
              <a:t>0.1     0.3     -1.1                0.3</a:t>
            </a:r>
          </a:p>
          <a:p>
            <a:r>
              <a:rPr lang="en-US" dirty="0"/>
              <a:t>0.1     0.2      0.4                0.1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8F389-C7F5-4AE9-BBAA-973FD1198C02}"/>
              </a:ext>
            </a:extLst>
          </p:cNvPr>
          <p:cNvGrpSpPr/>
          <p:nvPr/>
        </p:nvGrpSpPr>
        <p:grpSpPr>
          <a:xfrm>
            <a:off x="6727965" y="3099537"/>
            <a:ext cx="318528" cy="737398"/>
            <a:chOff x="6888734" y="3094097"/>
            <a:chExt cx="318528" cy="7373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8C7B6D-9FC2-4D6E-B093-05ABB5ED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094097"/>
              <a:ext cx="318528" cy="1946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DD67F3-25EB-4ABB-A1B1-DE7BF1D9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362982"/>
              <a:ext cx="318528" cy="1946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56302C-C6E6-4935-AA05-31857517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636839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/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62045590-65C1-4E05-B9AA-CF96362E953C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8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B3710C8-7D88-4135-8967-07F59F7471B2}"/>
              </a:ext>
            </a:extLst>
          </p:cNvPr>
          <p:cNvSpPr txBox="1"/>
          <p:nvPr/>
        </p:nvSpPr>
        <p:spPr>
          <a:xfrm>
            <a:off x="12459" y="286417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C5863-4F54-4D90-8F5E-9E79101B8FA6}"/>
              </a:ext>
            </a:extLst>
          </p:cNvPr>
          <p:cNvSpPr txBox="1"/>
          <p:nvPr/>
        </p:nvSpPr>
        <p:spPr>
          <a:xfrm>
            <a:off x="17655" y="396456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A5958A-D529-45C9-9979-EF093E78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1FED30-DE96-413E-8BAE-CEFEEB018DB9}"/>
              </a:ext>
            </a:extLst>
          </p:cNvPr>
          <p:cNvSpPr txBox="1"/>
          <p:nvPr/>
        </p:nvSpPr>
        <p:spPr>
          <a:xfrm>
            <a:off x="12459" y="5142961"/>
            <a:ext cx="161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one-hot encoded vector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0C59C4-BD8A-4A92-807D-3F9200EA8C88}"/>
              </a:ext>
            </a:extLst>
          </p:cNvPr>
          <p:cNvSpPr txBox="1"/>
          <p:nvPr/>
        </p:nvSpPr>
        <p:spPr>
          <a:xfrm>
            <a:off x="1541143" y="5148654"/>
            <a:ext cx="202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– </a:t>
            </a:r>
            <a:r>
              <a:rPr lang="en-US" dirty="0" err="1"/>
              <a:t>a.k.a</a:t>
            </a:r>
            <a:r>
              <a:rPr lang="en-US" dirty="0"/>
              <a:t> “Lookup table”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6207B-48D0-44DB-99EC-E73968C937BB}"/>
              </a:ext>
            </a:extLst>
          </p:cNvPr>
          <p:cNvSpPr txBox="1"/>
          <p:nvPr/>
        </p:nvSpPr>
        <p:spPr>
          <a:xfrm>
            <a:off x="3658322" y="5138064"/>
            <a:ext cx="146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(Projection)</a:t>
            </a:r>
          </a:p>
          <a:p>
            <a:r>
              <a:rPr lang="en-US" dirty="0"/>
              <a:t>Layer for center word (</a:t>
            </a:r>
            <a:r>
              <a:rPr lang="en-US" b="1" dirty="0">
                <a:solidFill>
                  <a:schemeClr val="accent6"/>
                </a:solidFill>
              </a:rPr>
              <a:t>passes</a:t>
            </a:r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5027EE-14B0-42E9-93A7-E72F4803D479}"/>
              </a:ext>
            </a:extLst>
          </p:cNvPr>
          <p:cNvSpPr txBox="1"/>
          <p:nvPr/>
        </p:nvSpPr>
        <p:spPr>
          <a:xfrm>
            <a:off x="5417490" y="5138064"/>
            <a:ext cx="20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for context words (</a:t>
            </a:r>
            <a:r>
              <a:rPr lang="en-US" b="1" dirty="0">
                <a:solidFill>
                  <a:schemeClr val="accent2"/>
                </a:solidFill>
              </a:rPr>
              <a:t>the, who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A61183-9F11-44DE-9F87-6457AFCAA4C6}"/>
              </a:ext>
            </a:extLst>
          </p:cNvPr>
          <p:cNvSpPr txBox="1"/>
          <p:nvPr/>
        </p:nvSpPr>
        <p:spPr>
          <a:xfrm>
            <a:off x="7660688" y="5140542"/>
            <a:ext cx="173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r>
              <a:rPr lang="en-US" dirty="0"/>
              <a:t>Layer of range </a:t>
            </a:r>
          </a:p>
          <a:p>
            <a:r>
              <a:rPr lang="en-US" dirty="0"/>
              <a:t>[0, 1]</a:t>
            </a:r>
          </a:p>
          <a:p>
            <a:r>
              <a:rPr lang="en-US" dirty="0"/>
              <a:t>Sum = 1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825E3F96-985C-4296-B32A-104729C04075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908E99E-2B4F-4CAE-8FBB-72A0F9B86F5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8BC2AB2C-5AD9-44C9-A4A0-E17995A1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8128281-FC00-4F19-9A4C-A4C2F84D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A9C9A-8210-4E5E-81FC-4AB6519A8E4D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3" name="Double Bracket 112">
            <a:extLst>
              <a:ext uri="{FF2B5EF4-FFF2-40B4-BE49-F238E27FC236}">
                <a16:creationId xmlns:a16="http://schemas.microsoft.com/office/drawing/2014/main" id="{8D97BAFC-D324-4BED-9EE6-6053A2CF7E0D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E7C0F9-4F4E-4FAE-AF71-9FC2032AA161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28F0B0-ADCE-4CDD-AC40-8E54FF10D93D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356129-6D8F-464C-8478-298C2E2E6A15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3EFD6E-4911-4509-8A6C-4ABFAECF695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72A0C13-8059-4CEE-9E7D-9A7A0A7B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4F44C61-CDD5-4F69-AB27-D23D1944E82F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96053-393E-4205-81CB-A2F9BEB7B2B8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6AF6C37-429B-431C-8AC3-6C253FF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DD2D0-6618-4404-9BCC-4D7C22FEC4E6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5B4ED53F-3D01-4B88-95C4-498255AF77A9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6DB920-6576-47B2-BB9D-A4F9A0698824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6EFF6A-D702-4141-831F-A455FBBF6931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6BAAC-EB4F-4BDE-9442-D8247EC7C823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CEFB11-EFCA-4947-B091-00CAF196CFEC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E944DDA-CAEA-47C8-831A-0578AB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1F82F1E-BBD1-4F4A-89F3-8C810EAB634A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542BDB9-C7FE-40A5-A65D-061474A243FA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0CE8A12-1C54-40AA-83E9-04BA2308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BA6FD2-F51E-4839-958C-049A99F43A38}"/>
              </a:ext>
            </a:extLst>
          </p:cNvPr>
          <p:cNvSpPr txBox="1"/>
          <p:nvPr/>
        </p:nvSpPr>
        <p:spPr>
          <a:xfrm>
            <a:off x="9367068" y="6200041"/>
            <a:ext cx="26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Error – </a:t>
            </a:r>
            <a:r>
              <a:rPr lang="en-US" dirty="0" err="1"/>
              <a:t>a.k.a</a:t>
            </a:r>
            <a:r>
              <a:rPr lang="en-US" dirty="0"/>
              <a:t> function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D4981-B515-42A2-8D2F-69EBFCE7951D}"/>
              </a:ext>
            </a:extLst>
          </p:cNvPr>
          <p:cNvSpPr txBox="1"/>
          <p:nvPr/>
        </p:nvSpPr>
        <p:spPr>
          <a:xfrm>
            <a:off x="1515390" y="31637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DCED3-3856-4490-8EA8-92F8B0DF7AEA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991758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985C0310-3FAF-4398-AF8A-19F421B77818}"/>
              </a:ext>
            </a:extLst>
          </p:cNvPr>
          <p:cNvSpPr txBox="1"/>
          <p:nvPr/>
        </p:nvSpPr>
        <p:spPr>
          <a:xfrm>
            <a:off x="7672182" y="3230228"/>
            <a:ext cx="241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 of word vector for </a:t>
            </a:r>
            <a:r>
              <a:rPr lang="en-US" sz="2000" b="1" dirty="0">
                <a:solidFill>
                  <a:schemeClr val="accent6"/>
                </a:solidFill>
              </a:rPr>
              <a:t>“passes” </a:t>
            </a:r>
            <a:r>
              <a:rPr lang="en-US" sz="2000" dirty="0"/>
              <a:t>from the embedding matrix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0B1D0D-A211-4571-95DA-DDEDB03BF7CC}"/>
              </a:ext>
            </a:extLst>
          </p:cNvPr>
          <p:cNvGrpSpPr/>
          <p:nvPr/>
        </p:nvGrpSpPr>
        <p:grpSpPr>
          <a:xfrm>
            <a:off x="1182674" y="1744091"/>
            <a:ext cx="6172946" cy="3290405"/>
            <a:chOff x="1182674" y="1744091"/>
            <a:chExt cx="6172946" cy="32904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579F4E-19CC-42B4-AE01-A233286AABFD}"/>
                </a:ext>
              </a:extLst>
            </p:cNvPr>
            <p:cNvSpPr/>
            <p:nvPr/>
          </p:nvSpPr>
          <p:spPr>
            <a:xfrm>
              <a:off x="2043009" y="3038139"/>
              <a:ext cx="429812" cy="2402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AEE6BE-9174-4DB5-A2D1-1897CD3C550E}"/>
                </a:ext>
              </a:extLst>
            </p:cNvPr>
            <p:cNvSpPr/>
            <p:nvPr/>
          </p:nvSpPr>
          <p:spPr>
            <a:xfrm>
              <a:off x="6562897" y="3507300"/>
              <a:ext cx="640080" cy="771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8F114-8478-4029-87A2-42053B7E5EBE}"/>
                </a:ext>
              </a:extLst>
            </p:cNvPr>
            <p:cNvSpPr/>
            <p:nvPr/>
          </p:nvSpPr>
          <p:spPr>
            <a:xfrm>
              <a:off x="3533090" y="3054489"/>
              <a:ext cx="2029120" cy="2394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5065A4DF-31F5-4D6B-A871-5A0FB95208F6}"/>
                </a:ext>
              </a:extLst>
            </p:cNvPr>
            <p:cNvSpPr/>
            <p:nvPr/>
          </p:nvSpPr>
          <p:spPr>
            <a:xfrm>
              <a:off x="2035980" y="2655429"/>
              <a:ext cx="429812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8A7E9-425F-4EB9-A41F-48E3C3A5DEDB}"/>
                </a:ext>
              </a:extLst>
            </p:cNvPr>
            <p:cNvSpPr txBox="1"/>
            <p:nvPr/>
          </p:nvSpPr>
          <p:spPr>
            <a:xfrm>
              <a:off x="1187870" y="2717087"/>
              <a:ext cx="625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ED7AF-A079-44AE-8097-EA917817E983}"/>
                </a:ext>
              </a:extLst>
            </p:cNvPr>
            <p:cNvSpPr txBox="1"/>
            <p:nvPr/>
          </p:nvSpPr>
          <p:spPr>
            <a:xfrm>
              <a:off x="1187870" y="2975697"/>
              <a:ext cx="681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passes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43F00-DC0D-41B5-AC7D-BEF4BA7A7B39}"/>
                </a:ext>
              </a:extLst>
            </p:cNvPr>
            <p:cNvSpPr txBox="1"/>
            <p:nvPr/>
          </p:nvSpPr>
          <p:spPr>
            <a:xfrm>
              <a:off x="1187870" y="4661649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/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369" r="-67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3FADA-BD31-4540-9656-BC5537A94A5D}"/>
                </a:ext>
              </a:extLst>
            </p:cNvPr>
            <p:cNvSpPr txBox="1"/>
            <p:nvPr/>
          </p:nvSpPr>
          <p:spPr>
            <a:xfrm>
              <a:off x="1187870" y="3576443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should</a:t>
              </a:r>
            </a:p>
          </p:txBody>
        </p:sp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81EC4B05-5814-40B8-868D-ACD589A36ED6}"/>
                </a:ext>
              </a:extLst>
            </p:cNvPr>
            <p:cNvSpPr/>
            <p:nvPr/>
          </p:nvSpPr>
          <p:spPr>
            <a:xfrm>
              <a:off x="3521965" y="2670927"/>
              <a:ext cx="202912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 2         0.5         4</a:t>
              </a:r>
            </a:p>
            <a:p>
              <a:pPr algn="just"/>
              <a:r>
                <a:rPr lang="en-US" dirty="0"/>
                <a:t>0.1       0.2       0.7 </a:t>
              </a:r>
            </a:p>
            <a:p>
              <a:pPr algn="just"/>
              <a:r>
                <a:rPr lang="en-US" dirty="0"/>
                <a:t>0.3      -2          0.2</a:t>
              </a:r>
            </a:p>
            <a:p>
              <a:pPr algn="just"/>
              <a:r>
                <a:rPr lang="en-US" dirty="0"/>
                <a:t>-2         0.2       0.8</a:t>
              </a:r>
            </a:p>
            <a:p>
              <a:pPr algn="just"/>
              <a:r>
                <a:rPr lang="en-US" dirty="0"/>
                <a:t>                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1          0.7         3 </a:t>
              </a:r>
            </a:p>
            <a:p>
              <a:pPr algn="just"/>
              <a:r>
                <a:rPr lang="en-US" dirty="0"/>
                <a:t>3           5         0.2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5BFC3-D605-4AFF-A723-7FC0D34E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07153" y="4025547"/>
              <a:ext cx="318528" cy="1946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E5E6AD-9785-4DEF-8CAE-EA7DC337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95980" y="4028213"/>
              <a:ext cx="318528" cy="1946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A05B46-BF47-41BB-8372-86937CEF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327139" y="4041045"/>
              <a:ext cx="318528" cy="194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/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𝒊𝒏𝒑𝒖𝒕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  <a:blipFill>
                  <a:blip r:embed="rId4"/>
                  <a:stretch>
                    <a:fillRect l="-3846" r="-320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1CF40E17-CFCF-4299-BEB5-E0E3DA26F0A9}"/>
                </a:ext>
              </a:extLst>
            </p:cNvPr>
            <p:cNvSpPr/>
            <p:nvPr/>
          </p:nvSpPr>
          <p:spPr>
            <a:xfrm>
              <a:off x="6562896" y="3343308"/>
              <a:ext cx="640080" cy="109728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r>
                <a:rPr lang="en-US" dirty="0"/>
                <a:t>0.7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/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229" r="-588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82D42B-9B3D-4B7B-8CFC-6D7B8B761310}"/>
                </a:ext>
              </a:extLst>
            </p:cNvPr>
            <p:cNvSpPr txBox="1"/>
            <p:nvPr/>
          </p:nvSpPr>
          <p:spPr>
            <a:xfrm>
              <a:off x="1182674" y="3272390"/>
              <a:ext cx="84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sentence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74124D-1AF8-46A0-9EA6-B142F3EB93D3}"/>
                </a:ext>
              </a:extLst>
            </p:cNvPr>
            <p:cNvSpPr txBox="1"/>
            <p:nvPr/>
          </p:nvSpPr>
          <p:spPr>
            <a:xfrm>
              <a:off x="1187870" y="4372782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/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/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48EB04C-2507-4DA7-AB76-33C89C3E52AB}"/>
              </a:ext>
            </a:extLst>
          </p:cNvPr>
          <p:cNvSpPr txBox="1"/>
          <p:nvPr/>
        </p:nvSpPr>
        <p:spPr>
          <a:xfrm>
            <a:off x="3533089" y="38372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32745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ADB67E-7116-48E7-A675-99D608BF44F6}"/>
              </a:ext>
            </a:extLst>
          </p:cNvPr>
          <p:cNvSpPr/>
          <p:nvPr/>
        </p:nvSpPr>
        <p:spPr>
          <a:xfrm>
            <a:off x="253828" y="914400"/>
            <a:ext cx="11380959" cy="4391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C426C-E1D4-428E-9121-D278A662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18" y="1020804"/>
            <a:ext cx="8462963" cy="350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A18C7A-1A19-4670-91BC-B422CC8D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84" y="1828800"/>
            <a:ext cx="908464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78050-4CBA-42CD-9960-E4E8E6F6C959}"/>
              </a:ext>
            </a:extLst>
          </p:cNvPr>
          <p:cNvSpPr/>
          <p:nvPr/>
        </p:nvSpPr>
        <p:spPr>
          <a:xfrm>
            <a:off x="7529540" y="3553514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1048011-EA22-40B8-ADFF-216DBF445C0D}"/>
              </a:ext>
            </a:extLst>
          </p:cNvPr>
          <p:cNvSpPr/>
          <p:nvPr/>
        </p:nvSpPr>
        <p:spPr>
          <a:xfrm>
            <a:off x="2406882" y="3535011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0              0              0              0              0              0              1             0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26B8-1B5F-43EA-851A-BAECD4D2AC00}"/>
              </a:ext>
            </a:extLst>
          </p:cNvPr>
          <p:cNvSpPr txBox="1"/>
          <p:nvPr/>
        </p:nvSpPr>
        <p:spPr>
          <a:xfrm>
            <a:off x="2406882" y="3116596"/>
            <a:ext cx="6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man           passes       sentence       should          swing          sword             the             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/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Center Word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6BD88C3-78EC-4F0D-9C0F-B44E2AD7612E}"/>
              </a:ext>
            </a:extLst>
          </p:cNvPr>
          <p:cNvSpPr/>
          <p:nvPr/>
        </p:nvSpPr>
        <p:spPr>
          <a:xfrm>
            <a:off x="797043" y="3587242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3D87-62D2-4A5B-9B8B-76170B9169CF}"/>
              </a:ext>
            </a:extLst>
          </p:cNvPr>
          <p:cNvSpPr/>
          <p:nvPr/>
        </p:nvSpPr>
        <p:spPr>
          <a:xfrm>
            <a:off x="2417752" y="4163065"/>
            <a:ext cx="577553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166AE8-3144-4593-BDCD-E5F0052579BA}"/>
              </a:ext>
            </a:extLst>
          </p:cNvPr>
          <p:cNvSpPr/>
          <p:nvPr/>
        </p:nvSpPr>
        <p:spPr>
          <a:xfrm>
            <a:off x="2406882" y="4145763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1              0              0              0              0              0              0             0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488F0-E6ED-4A66-90BA-AB29EF7D9DAA}"/>
              </a:ext>
            </a:extLst>
          </p:cNvPr>
          <p:cNvSpPr/>
          <p:nvPr/>
        </p:nvSpPr>
        <p:spPr>
          <a:xfrm>
            <a:off x="797043" y="4197994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56D61-518E-4CA0-915C-5ADBD727EB00}"/>
              </a:ext>
            </a:extLst>
          </p:cNvPr>
          <p:cNvSpPr/>
          <p:nvPr/>
        </p:nvSpPr>
        <p:spPr>
          <a:xfrm>
            <a:off x="8318436" y="4760996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55A4987-268F-4597-836B-2F1C720756A8}"/>
              </a:ext>
            </a:extLst>
          </p:cNvPr>
          <p:cNvSpPr/>
          <p:nvPr/>
        </p:nvSpPr>
        <p:spPr>
          <a:xfrm>
            <a:off x="2406882" y="4756515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0              0              0              0              0              0              0             1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28DBE-7CEC-4D92-936C-D6209D88AA59}"/>
              </a:ext>
            </a:extLst>
          </p:cNvPr>
          <p:cNvSpPr/>
          <p:nvPr/>
        </p:nvSpPr>
        <p:spPr>
          <a:xfrm>
            <a:off x="797043" y="4808746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D00F1-EDFC-44EC-8F38-897A4A20037A}"/>
              </a:ext>
            </a:extLst>
          </p:cNvPr>
          <p:cNvSpPr/>
          <p:nvPr/>
        </p:nvSpPr>
        <p:spPr>
          <a:xfrm>
            <a:off x="6673412" y="6158377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51E89597-EB6B-4A21-A756-6D5FE5965E6C}"/>
              </a:ext>
            </a:extLst>
          </p:cNvPr>
          <p:cNvSpPr/>
          <p:nvPr/>
        </p:nvSpPr>
        <p:spPr>
          <a:xfrm>
            <a:off x="2406882" y="6149126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0              0              0              0              0              1              0             0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F3014-8DBD-4358-BA9E-A9B3F7285766}"/>
              </a:ext>
            </a:extLst>
          </p:cNvPr>
          <p:cNvSpPr/>
          <p:nvPr/>
        </p:nvSpPr>
        <p:spPr>
          <a:xfrm>
            <a:off x="797043" y="6201357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BC71C-D633-47A4-BA3B-444611CB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07038" y="5617917"/>
            <a:ext cx="318528" cy="194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CBA5E-23E0-4F57-B993-D1A2723F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0265" y="5617917"/>
            <a:ext cx="318528" cy="194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CD3271-A586-4799-A142-149B8D4F7C50}"/>
              </a:ext>
            </a:extLst>
          </p:cNvPr>
          <p:cNvSpPr txBox="1"/>
          <p:nvPr/>
        </p:nvSpPr>
        <p:spPr>
          <a:xfrm>
            <a:off x="102279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8DEFC-2816-4854-83C3-453DA3488C66}"/>
              </a:ext>
            </a:extLst>
          </p:cNvPr>
          <p:cNvSpPr txBox="1"/>
          <p:nvPr/>
        </p:nvSpPr>
        <p:spPr>
          <a:xfrm>
            <a:off x="102279" y="4212347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7B572-B437-42A7-AF37-AFBA21D318E6}"/>
              </a:ext>
            </a:extLst>
          </p:cNvPr>
          <p:cNvSpPr txBox="1"/>
          <p:nvPr/>
        </p:nvSpPr>
        <p:spPr>
          <a:xfrm>
            <a:off x="102278" y="4816522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61C16-A36E-40DE-A6FD-9C9FE8D0D96B}"/>
              </a:ext>
            </a:extLst>
          </p:cNvPr>
          <p:cNvSpPr txBox="1"/>
          <p:nvPr/>
        </p:nvSpPr>
        <p:spPr>
          <a:xfrm>
            <a:off x="102278" y="6216910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/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Input Layer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/>
                  <a:t>-dim)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blipFill>
                <a:blip r:embed="rId5"/>
                <a:stretch>
                  <a:fillRect l="-1724" t="-3125" r="-12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F04FD91-9E57-4E14-B105-578BFFF3DAF3}"/>
              </a:ext>
            </a:extLst>
          </p:cNvPr>
          <p:cNvSpPr/>
          <p:nvPr/>
        </p:nvSpPr>
        <p:spPr>
          <a:xfrm rot="5400000">
            <a:off x="5475675" y="-647332"/>
            <a:ext cx="358588" cy="647442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1A260-9C03-4563-8EC0-2AE84A1D10C9}"/>
              </a:ext>
            </a:extLst>
          </p:cNvPr>
          <p:cNvSpPr txBox="1"/>
          <p:nvPr/>
        </p:nvSpPr>
        <p:spPr>
          <a:xfrm>
            <a:off x="102278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45E76-ACE0-4D6E-91A3-4E68F6037990}"/>
              </a:ext>
            </a:extLst>
          </p:cNvPr>
          <p:cNvSpPr txBox="1"/>
          <p:nvPr/>
        </p:nvSpPr>
        <p:spPr>
          <a:xfrm>
            <a:off x="24644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54C3A-7818-4317-9C13-C986DEAF7126}"/>
              </a:ext>
            </a:extLst>
          </p:cNvPr>
          <p:cNvSpPr txBox="1"/>
          <p:nvPr/>
        </p:nvSpPr>
        <p:spPr>
          <a:xfrm>
            <a:off x="4149825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2B34D-3B72-4A02-88A1-53B407DBE4A6}"/>
              </a:ext>
            </a:extLst>
          </p:cNvPr>
          <p:cNvSpPr txBox="1"/>
          <p:nvPr/>
        </p:nvSpPr>
        <p:spPr>
          <a:xfrm>
            <a:off x="330713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007F5-B7AD-401D-8775-8667367239E0}"/>
              </a:ext>
            </a:extLst>
          </p:cNvPr>
          <p:cNvSpPr txBox="1"/>
          <p:nvPr/>
        </p:nvSpPr>
        <p:spPr>
          <a:xfrm>
            <a:off x="5023886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7654A-CF9F-4792-AB48-FED93F3849EA}"/>
              </a:ext>
            </a:extLst>
          </p:cNvPr>
          <p:cNvSpPr txBox="1"/>
          <p:nvPr/>
        </p:nvSpPr>
        <p:spPr>
          <a:xfrm>
            <a:off x="670477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FE623-1C40-45AC-B87F-15FCD9BCBD9E}"/>
              </a:ext>
            </a:extLst>
          </p:cNvPr>
          <p:cNvSpPr txBox="1"/>
          <p:nvPr/>
        </p:nvSpPr>
        <p:spPr>
          <a:xfrm>
            <a:off x="5857609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D7BD7-4254-44AF-8FBE-83688D55DD56}"/>
              </a:ext>
            </a:extLst>
          </p:cNvPr>
          <p:cNvSpPr txBox="1"/>
          <p:nvPr/>
        </p:nvSpPr>
        <p:spPr>
          <a:xfrm>
            <a:off x="75519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59E606-0BEE-49EE-811B-D66F0800D92B}"/>
              </a:ext>
            </a:extLst>
          </p:cNvPr>
          <p:cNvSpPr txBox="1"/>
          <p:nvPr/>
        </p:nvSpPr>
        <p:spPr>
          <a:xfrm>
            <a:off x="8363260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44ABE-E424-4CEA-96D7-AE38D19C0077}"/>
              </a:ext>
            </a:extLst>
          </p:cNvPr>
          <p:cNvSpPr txBox="1"/>
          <p:nvPr/>
        </p:nvSpPr>
        <p:spPr>
          <a:xfrm>
            <a:off x="380735" y="4973246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64686-3736-4AD7-A086-630E9563B1B7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/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BC333BB-25A7-4263-AFCA-5A4F5BBC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1" y="88455"/>
            <a:ext cx="611505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/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/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/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A0F9A354-B2B2-4E68-8302-2BE142EB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7235" y="5617916"/>
            <a:ext cx="318528" cy="194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741B8-38B4-498E-8075-AAFF77D88ADD}"/>
              </a:ext>
            </a:extLst>
          </p:cNvPr>
          <p:cNvSpPr txBox="1"/>
          <p:nvPr/>
        </p:nvSpPr>
        <p:spPr>
          <a:xfrm>
            <a:off x="8937813" y="1984065"/>
            <a:ext cx="2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Assuming Stochastic Gradient Descent…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317841-A314-40CF-8551-0FD8060FB22C}"/>
              </a:ext>
            </a:extLst>
          </p:cNvPr>
          <p:cNvSpPr/>
          <p:nvPr/>
        </p:nvSpPr>
        <p:spPr>
          <a:xfrm>
            <a:off x="9883665" y="2889522"/>
            <a:ext cx="231011" cy="454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FABD5C-E230-4091-B401-713D170FD526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0D211-D4EE-4624-8A6A-373FC55A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04" y="1888932"/>
            <a:ext cx="8298806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5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0F876-CFE3-4E4D-9D22-D7A71012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8" y="1980372"/>
            <a:ext cx="109657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89E516-B456-47D4-929B-7416FC965B51}"/>
              </a:ext>
            </a:extLst>
          </p:cNvPr>
          <p:cNvSpPr/>
          <p:nvPr/>
        </p:nvSpPr>
        <p:spPr>
          <a:xfrm>
            <a:off x="253828" y="0"/>
            <a:ext cx="1138095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E3156-2C7E-49C6-A8A0-2E3A25E4E444}"/>
              </a:ext>
            </a:extLst>
          </p:cNvPr>
          <p:cNvGrpSpPr/>
          <p:nvPr/>
        </p:nvGrpSpPr>
        <p:grpSpPr>
          <a:xfrm>
            <a:off x="1963574" y="133129"/>
            <a:ext cx="8264852" cy="6591742"/>
            <a:chOff x="2629485" y="52823"/>
            <a:chExt cx="8264852" cy="65917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9AF9E1-57A3-42CB-B577-25EAE23D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9485" y="52823"/>
              <a:ext cx="6629643" cy="3200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212BA1-D7D1-4507-893A-51ACAD32E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9485" y="3444165"/>
              <a:ext cx="826485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48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9DC60-ABD4-4F6F-B167-BDF674AB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86" y="1980372"/>
            <a:ext cx="675484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6D0FC4-3985-4CDE-A216-A291E2A3A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151653"/>
            <a:ext cx="10977563" cy="29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5DD90-B0B3-460E-AB56-F93DBA6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3" y="2110309"/>
            <a:ext cx="10872788" cy="29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A26B-A948-4010-9842-41911201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86D1-AF2F-4EC6-B4B7-4B7CDC90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1127</Words>
  <Application>Microsoft Office PowerPoint</Application>
  <PresentationFormat>Widescreen</PresentationFormat>
  <Paragraphs>502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175</cp:revision>
  <dcterms:created xsi:type="dcterms:W3CDTF">2019-02-07T02:08:23Z</dcterms:created>
  <dcterms:modified xsi:type="dcterms:W3CDTF">2019-05-08T05:11:51Z</dcterms:modified>
</cp:coreProperties>
</file>