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72aeb5e38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72aeb5e38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2de0f65a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2de0f65a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72aeb5e38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72aeb5e38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72aeb5e38_1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72aeb5e38_1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2de0f65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2de0f65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fantasy football stats to predict NFL win </a:t>
            </a:r>
            <a:r>
              <a:rPr lang="en"/>
              <a:t>percentage</a:t>
            </a:r>
            <a:r>
              <a:rPr lang="en"/>
              <a:t> 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0" y="1781526"/>
            <a:ext cx="5373000" cy="13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Brown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Zack Soden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606 - Spring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521150" y="1847750"/>
            <a:ext cx="78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42200" y="1753000"/>
            <a:ext cx="7896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950" y="1709100"/>
            <a:ext cx="7446700" cy="269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Trends/Correlations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650" y="1284125"/>
            <a:ext cx="4863350" cy="191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0650" y="3262775"/>
            <a:ext cx="4863350" cy="18807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0" y="1284125"/>
            <a:ext cx="4280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is now the stats from the previous year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Correlations have dropped across the board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makes sense because the stats are further removed from the win percentage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4443200" y="1949525"/>
            <a:ext cx="4700700" cy="90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4420525" y="3928425"/>
            <a:ext cx="4723500" cy="90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7887950" y="1949525"/>
            <a:ext cx="1256100" cy="900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7887900" y="3928425"/>
            <a:ext cx="1256100" cy="900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the model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472325" y="1367575"/>
            <a:ext cx="4654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Split data into testing and training sets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 -Features include the per game average fantasy points scored from each position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 - the win/loss percentage we are trying to predict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Scaled training dataset depicted on the right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125" y="2229925"/>
            <a:ext cx="3712075" cy="26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521150" y="1847750"/>
            <a:ext cx="78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425925" y="1416800"/>
            <a:ext cx="7896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Score of test sets was .091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25" y="1847750"/>
            <a:ext cx="4931143" cy="30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521150" y="1847750"/>
            <a:ext cx="78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442200" y="1753000"/>
            <a:ext cx="7896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Seeing if we can improve our accuracy score by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limiting the number of players (ex. Taking the top scorers by position from each team)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Game by game approach instead of averaging the season totals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Analyze current results to see how win percentage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predictions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are being made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Begin drafting blog post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