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ur418/espn-2019-stats-and-2020-nfl-fantasy-projections" TargetMode="External"/><Relationship Id="rId3" Type="http://schemas.openxmlformats.org/officeDocument/2006/relationships/hyperlink" Target="https://digitalcommons.latech.edu/mathematics-senior-capstone-papers/2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knation.draftkings.com/nfl/2020/6/26/21309173/predicting-game-flow-in-the-nf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ur418/espn-2019-stats-and-2020-nfl-fantasy-projections" TargetMode="External"/><Relationship Id="rId3" Type="http://schemas.openxmlformats.org/officeDocument/2006/relationships/hyperlink" Target="https://digitalcommons.latech.edu/mathematics-senior-capstone-papers/20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ntasyfootballdatapros.com/csv_file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801535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801535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https://www.kaggle.com/mur418/espn-2019-stats-and-2020-nfl-fantasy-projections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https://digitalcommons.latech.edu/mathematics-senior-capstone-papers/20/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Absolute Percentage Error - commonly used in time series analysis; it is the average of  absolute percentage errors. It is a measure of accuracy of a method for constructing fitted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series values in statistics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2aeb5e3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2aeb5e3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2aeb5e3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2aeb5e3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2aeb5e3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2aeb5e3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https://dknation.draftkings.com/nfl/2020/6/26/21309173/predicting-game-flow-in-the-nfl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2aeb5e38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2aeb5e38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https://www.kaggle.com/mur418/espn-2019-stats-and-2020-nfl-fantasy-projections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https://digitalcommons.latech.edu/mathematics-senior-capstone-papers/20/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Absolute Percentage Error - commonly used in time series analysis; it is the average of  absolute percentage errors. It is a measure of accuracy of a method for constructing fitted time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series values in statistics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2aeb5e38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2aeb5e38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and Yearly Fantasy point datasets available through 2019 from: </a:t>
            </a:r>
            <a:r>
              <a:rPr lang="en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2aeb5e38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2aeb5e38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801535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801535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80153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80153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antasyfootballdatapros.com/csv_file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ro-football-reference.com/years/1970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Using fantasy stats to predict NFL win percentage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1822226"/>
            <a:ext cx="53730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Soden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606 - Spring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42200" y="1753000"/>
            <a:ext cx="78963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Murphy, C. (2020).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ESPN 2019 Stats and 2020 NFL Fantasy Projections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Kaggle.com; Kaggle. https://www.kaggle.com/mur418/espn-2019-stats-and-2020-nfl-fantasy-projections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Game Flow in the NFL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(2020, June 26). DraftKings Nation; Vox Media, LLC. https://dknation.draftkings.com/nfl/2020/6/26/21309173/predicting-game-flow-in-the-nfl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Robinson, C. (2020). The Prediction of Fantasy Football.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Louisiana Tech - Mathematics Senior Capstone Papers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https://digitalcommons.latech.edu/mathematics-senior-capstone-papers/20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42200" y="1753000"/>
            <a:ext cx="789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fantasy football?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Fun; gives even the most casual fans a reason to have an interest in games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Requires critical thinking skills, often on a daily basis. Team owners are constantly making players moves based on information and research throughout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42200" y="1753000"/>
            <a:ext cx="789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aim to answer: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teams with players who accumulate a lot of fantasy points achieve more wins than teams that do not?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 correlation between fantasy points scored and team wins?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a particular player position have a stronger correlation to wins?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historical data to train a model that predicts team wins based on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 projected team win results to actual results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42200" y="1753000"/>
            <a:ext cx="7896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Teams with talented skill position players will have higher fantasy points based off yards and touchdowns. In general, scoring more TD’s should lead to more wins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Fantasy football often comes down to a player’s usage (rushes, catches, pass attempts, etc.) which can fluctuate depending on the flow of the game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Quarterbacks on teams that are losing by 7 or less points in the 4th quarter have double the amount of pass attempts as those on teams who are winning by 7 or less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pass attempts means more yards and touchdowns (positive gain in fantasy points) but also more interceptions ( negative points)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Player injuries, weather, “momentum” can also affect usage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Projects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42200" y="1753000"/>
            <a:ext cx="7896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 user analyzed 2019 player fantasy points; made predictions on 2020 output. The goal was to determine which players would be underrated or overrated based on projected points and draft the players accordingly. Appears limited 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one year of fantasy data was used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a capstone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project,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Louisiana Tech student used an ARIMA-based model to predict how many fantasy points a player would score in the future. Their model analyzed a player’s 2019 stats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product 2020 performance. Results were pretty accurate according to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MAPE (Mean Absolute Percentage Error) of 4.65%. However, it seems this was treated more as a math problem than a data science project.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Did not find any existing research or projects where fantasy points was used to predict wins or team success, only future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45575" y="1229925"/>
            <a:ext cx="32388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Fantasy data from NFL seaso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 1970-2019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50 separate .csv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23,144 rows × 22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Points are yearly totals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Having team name and position values can allows for more detailed analysis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79" y="148375"/>
            <a:ext cx="3533875" cy="4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(cont.)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45575" y="1673250"/>
            <a:ext cx="32388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NFL Team standings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NFL seasons 1970-2020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Two .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xlsx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files from each season (one for each conference)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102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1477 rows × 6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1970 NFL Standings &amp; Team Stats | Pro-Football-Reference.com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Both AFC and NFC Standings tables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025" y="1673250"/>
            <a:ext cx="4508550" cy="21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00" y="1695613"/>
            <a:ext cx="4652750" cy="17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58000" y="13604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Finalized Data Set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columns from other data sets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Added columns that show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points by position and averages points per game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1477 rows x 17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06675" y="1189725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 far, we are seeing a correlation between points and win percentage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WR points contribute most to total points scored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RB points contribute most to win percentage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 and RB have the highest percentage of total team points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50" y="2895900"/>
            <a:ext cx="1341800" cy="21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350" y="0"/>
            <a:ext cx="2578200" cy="14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667" y="1447950"/>
            <a:ext cx="2437571" cy="1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