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knation.draftkings.com/nfl/2020/6/26/21309173/predicting-game-flow-in-the-nf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antasyfootballdatapros.com/csv_fil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b38fcf778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b38fcf778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af9cbd4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af9cbd4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b38fcf778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b38fcf778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b38fcf778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b38fcf778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72aeb5e3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72aeb5e3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b38fcf778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b38fcf778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https://dknation.draftkings.com/nfl/2020/6/26/21309173/predicting-game-flow-in-the-nfl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b38fcf778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b38fcf778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and Yearly Fantasy point datasets available through 2019 from: </a:t>
            </a:r>
            <a:r>
              <a:rPr lang="en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38fcf778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38fcf778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b38fcf77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b38fcf77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b38fcf77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b38fcf77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801535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801535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b38fcf778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b38fcf77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antasyfootballdatapros.com/csv_file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o-football-reference.com/years/1970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Using fantasy stats to predict NFL win percentage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11225" y="1911751"/>
            <a:ext cx="5373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Soden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606 - Spring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 (cont.)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1643175"/>
            <a:ext cx="5248073" cy="317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7999" y="1936000"/>
            <a:ext cx="3025975" cy="27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42200" y="1753000"/>
            <a:ext cx="789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Lack of defense and kicker data might be more impactful than we originally assumed.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model heavily focuses on RB over the other positions, because it is the most stable.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Still no great way to handle players who played in year X but not year X -1.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several extreme outliers in terms of predicted versus actual win percentage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42200" y="1753000"/>
            <a:ext cx="7896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teams with players who accumulate a lot of fantasy points achieve more wins than teams that do not?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Yes.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Our model showed that successful teams score on average about 32.5% more fantasy points that unsuccessful teams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 correlation between fantasy points scored and team wins?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Yes,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but the correlation is fairly weak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a particular player position have a stronger correlation to wins?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Yes,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our model reinforces that RBs contribute the most to team wins. The basic idea is that RB performance is more predictable and has less variance than WR/TE who depend on the QB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457525" y="1585375"/>
            <a:ext cx="8229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Becker, A., &amp; Sun, X. A. (2016). An analytical approach for fantasy football draft and lineup management.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Journal of Quantitative Analysis in Sports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(1). https://doi.org/10.1515/jqas-2013-0009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Murphy, C. (2020).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ESPN 2019 Stats and 2020 NFL Fantasy Projections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Kaggle.com; Kaggle. https://www.kaggle.com/mur418/espn-2019-stats-and-2020-nfl-fantasy-projections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Predicting Game Flow in the NFL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(2020, June 26). DraftKings Nation; Vox Media, LLC. https://dknation.draftkings.com/nfl/2020/6/26/21309173/predicting-game-flow-in-the-nfl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Robinson, C. (2020). The Prediction of Fantasy Football.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Louisiana Tech - Mathematics Senior Capstone Papers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(1). https://digitalcommons.latech.edu/mathematics-senior-capstone-papers/20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42200" y="1753000"/>
            <a:ext cx="789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aim to answer: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teams with players who accumulate a lot of fantasy points achieve more wins than teams that do not?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there a correlation between fantasy points scored and team wins?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a particular player position have a stronger correlation to wins?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historical data to train a model that predicts team wins based on fantasy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 projected team win results to actual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42200" y="1753000"/>
            <a:ext cx="7896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Teams with talented skill position players will have higher fantasy points based off yards and touchdowns. In general, scoring more TD’s should lead to more wins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Fantasy football often comes down to a player’s usage (rushes, catches, pass attempts, etc.) which can fluctuate depending on the flow of the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Quarterbacks on teams that are losing by 7 or less points in the 4th quarter have double the amount of pass attempts as those on teams who are winning by 7 or 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pass attempts means more yards and touchdowns (positive gain in fantasy points) but also more interceptions ( negative points)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Player injuries, weather, “momentum” can also affect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45575" y="1229925"/>
            <a:ext cx="32388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Fantasy data from NFL seasons 1970-2019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50 separate .csv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23,144 rows × 22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Points are yearly totals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team name and position values can allows for more detailed analysis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https://www.fantasyfootballdatapros.com/csv_files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79" y="148375"/>
            <a:ext cx="3533875" cy="47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45575" y="1673250"/>
            <a:ext cx="3238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NFL Team standings from NFL seasons 1970-2019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Two .xlsx files from each season (one for each conference)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100 files into a single dataframe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cleansing: 1477 rows × 6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1970 NFL Standings &amp; Team Stats | Pro-Football-Reference.com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AFC and NFC Standings tables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25" y="1673250"/>
            <a:ext cx="4508550" cy="21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00" y="1695613"/>
            <a:ext cx="4652750" cy="17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58000" y="13604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Finalized Data Set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Merged relevant columns from other data sets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columns that show points by position and averages points per game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1477 rows x 17 columns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06675" y="1189725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 far, we are seeing a correlation between points and win percentage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WR points contribute most to total points scored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QB and RB points contribute most to win percentage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 and RB have the highest percentage of total team points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50" y="2895900"/>
            <a:ext cx="1341800" cy="2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350" y="0"/>
            <a:ext cx="2578200" cy="14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667" y="1447950"/>
            <a:ext cx="2437571" cy="1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58000" y="1360425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Created a callable function that allowed us to create subsets of the data based on how many players from each position we wanted to include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Includes 1 QB, 2 RB, 2 TE, 3 WR per team by default.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handle rookies, we had the option of using the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positional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mean score, the minimum, or the maximum, as well as ignoring them entirely.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Created a callable function to build models with the above data, and shows predicted and actual win % on test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125" y="632188"/>
            <a:ext cx="4636575" cy="3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21150" y="18477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42200" y="1354100"/>
            <a:ext cx="789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tried a few different combinations of handling rookies and varying numbers of players per position.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most accurate model had a score of 10.8% using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 QB, 1 WR, 1 TE, and 4 RB. It also used the positional minimum score for rookies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0" y="2438800"/>
            <a:ext cx="4274738" cy="25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838" y="2438800"/>
            <a:ext cx="1949579" cy="25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