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32" y="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2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0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83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85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5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10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8F9C-EFAB-4ED9-BC13-723A43A5933A}" type="datetimeFigureOut">
              <a:rPr lang="fr-FR" smtClean="0"/>
              <a:t>15/02/2016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69EB-75FF-447E-A305-E1B355D384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5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7306235" y="2254623"/>
            <a:ext cx="3007659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STPVideoPlayer.DataLayer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53035" y="3657600"/>
            <a:ext cx="2308412" cy="121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HTML 5 </a:t>
            </a:r>
          </a:p>
          <a:p>
            <a:pPr algn="ctr"/>
            <a:r>
              <a:rPr lang="fr-FR" dirty="0" smtClean="0"/>
              <a:t> BOOTSTRAP</a:t>
            </a:r>
          </a:p>
          <a:p>
            <a:pPr algn="ctr"/>
            <a:r>
              <a:rPr lang="fr-FR" dirty="0" err="1" smtClean="0"/>
              <a:t>AngularJS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 flipH="1">
            <a:off x="806823" y="4867835"/>
            <a:ext cx="1100418" cy="10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322729" y="5934635"/>
            <a:ext cx="1165412" cy="58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HTML 5 </a:t>
            </a:r>
            <a:r>
              <a:rPr lang="fr-FR" dirty="0" err="1" smtClean="0"/>
              <a:t>Video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896035" y="5934635"/>
            <a:ext cx="1165412" cy="58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Youtube</a:t>
            </a:r>
            <a:r>
              <a:rPr lang="fr-FR" dirty="0" smtClean="0"/>
              <a:t> API</a:t>
            </a:r>
            <a:endParaRPr lang="fr-FR" dirty="0"/>
          </a:p>
        </p:txBody>
      </p:sp>
      <p:cxnSp>
        <p:nvCxnSpPr>
          <p:cNvPr id="11" name="Connecteur droit avec flèche 10"/>
          <p:cNvCxnSpPr>
            <a:endCxn id="9" idx="0"/>
          </p:cNvCxnSpPr>
          <p:nvPr/>
        </p:nvCxnSpPr>
        <p:spPr>
          <a:xfrm flipH="1">
            <a:off x="2478741" y="4908176"/>
            <a:ext cx="76200" cy="10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61012" y="3657600"/>
            <a:ext cx="202154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Microsoft ASP.NET Web Api 2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6" y="3778904"/>
            <a:ext cx="1930171" cy="784132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4" idx="3"/>
          </p:cNvCxnSpPr>
          <p:nvPr/>
        </p:nvCxnSpPr>
        <p:spPr>
          <a:xfrm flipV="1">
            <a:off x="3061447" y="4262717"/>
            <a:ext cx="999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214307" y="3893385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$http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061012" y="2846294"/>
            <a:ext cx="2021541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39" y="2891118"/>
            <a:ext cx="1365683" cy="528918"/>
          </a:xfrm>
          <a:prstGeom prst="rect">
            <a:avLst/>
          </a:prstGeom>
        </p:spPr>
      </p:pic>
      <p:cxnSp>
        <p:nvCxnSpPr>
          <p:cNvPr id="24" name="Connecteur en angle 23"/>
          <p:cNvCxnSpPr>
            <a:stCxn id="18" idx="1"/>
            <a:endCxn id="4" idx="0"/>
          </p:cNvCxnSpPr>
          <p:nvPr/>
        </p:nvCxnSpPr>
        <p:spPr>
          <a:xfrm rot="10800000" flipV="1">
            <a:off x="1907242" y="3182470"/>
            <a:ext cx="2153771" cy="475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212106" y="3657600"/>
            <a:ext cx="1712259" cy="1017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491507" y="4497152"/>
            <a:ext cx="163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STPVideoPlayer</a:t>
            </a:r>
            <a:endParaRPr lang="fr-FR" dirty="0"/>
          </a:p>
        </p:txBody>
      </p:sp>
      <p:cxnSp>
        <p:nvCxnSpPr>
          <p:cNvPr id="29" name="Connecteur droit avec flèche 28"/>
          <p:cNvCxnSpPr>
            <a:endCxn id="25" idx="2"/>
          </p:cNvCxnSpPr>
          <p:nvPr/>
        </p:nvCxnSpPr>
        <p:spPr>
          <a:xfrm>
            <a:off x="6128237" y="4164106"/>
            <a:ext cx="1083869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10" y="3800809"/>
            <a:ext cx="762227" cy="762227"/>
          </a:xfrm>
          <a:prstGeom prst="rect">
            <a:avLst/>
          </a:prstGeom>
        </p:spPr>
      </p:pic>
      <p:cxnSp>
        <p:nvCxnSpPr>
          <p:cNvPr id="35" name="Connecteur droit avec flèche 34"/>
          <p:cNvCxnSpPr>
            <a:stCxn id="25" idx="0"/>
          </p:cNvCxnSpPr>
          <p:nvPr/>
        </p:nvCxnSpPr>
        <p:spPr>
          <a:xfrm flipV="1">
            <a:off x="8068236" y="3034553"/>
            <a:ext cx="564776" cy="62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7525871" y="773205"/>
            <a:ext cx="3007659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STPVideoPlayer.Data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err="1" smtClean="0"/>
              <a:t>MongoProvider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7495903" y="31923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use »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37" idx="2"/>
            <a:endCxn id="33" idx="0"/>
          </p:cNvCxnSpPr>
          <p:nvPr/>
        </p:nvCxnSpPr>
        <p:spPr>
          <a:xfrm flipH="1">
            <a:off x="8810065" y="1553135"/>
            <a:ext cx="219636" cy="70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7347327" y="1647727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implements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42" name="Organigramme : Document 41"/>
          <p:cNvSpPr/>
          <p:nvPr/>
        </p:nvSpPr>
        <p:spPr>
          <a:xfrm>
            <a:off x="9596718" y="4769224"/>
            <a:ext cx="847164" cy="6521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158656" y="4700210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Microsoft </a:t>
            </a:r>
            <a:r>
              <a:rPr lang="fr-FR" dirty="0" err="1" smtClean="0"/>
              <a:t>unity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9369737" y="5374341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Unity.config</a:t>
            </a:r>
            <a:endParaRPr lang="fr-FR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39" y="626268"/>
            <a:ext cx="1184085" cy="1073803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10451348" y="169156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MongoDB</a:t>
            </a:r>
            <a:r>
              <a:rPr lang="fr-FR" dirty="0" smtClean="0"/>
              <a:t> »</a:t>
            </a:r>
            <a:endParaRPr lang="fr-FR" dirty="0"/>
          </a:p>
        </p:txBody>
      </p:sp>
      <p:cxnSp>
        <p:nvCxnSpPr>
          <p:cNvPr id="48" name="Connecteur droit 47"/>
          <p:cNvCxnSpPr>
            <a:stCxn id="25" idx="6"/>
          </p:cNvCxnSpPr>
          <p:nvPr/>
        </p:nvCxnSpPr>
        <p:spPr>
          <a:xfrm>
            <a:off x="8924365" y="4166347"/>
            <a:ext cx="797859" cy="63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29000" y="3545540"/>
            <a:ext cx="3007659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STPVideoPlayer.DataLayer</a:t>
            </a: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3777" y="4948517"/>
            <a:ext cx="202154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Microsoft ASP.NET Web Api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1" y="5069821"/>
            <a:ext cx="1930171" cy="784132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3334871" y="4948517"/>
            <a:ext cx="1712259" cy="1017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14272" y="5788069"/>
            <a:ext cx="163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STPVideoPlayer</a:t>
            </a:r>
            <a:endParaRPr lang="fr-FR" dirty="0"/>
          </a:p>
        </p:txBody>
      </p:sp>
      <p:cxnSp>
        <p:nvCxnSpPr>
          <p:cNvPr id="13" name="Connecteur droit avec flèche 12"/>
          <p:cNvCxnSpPr>
            <a:endCxn id="11" idx="2"/>
          </p:cNvCxnSpPr>
          <p:nvPr/>
        </p:nvCxnSpPr>
        <p:spPr>
          <a:xfrm>
            <a:off x="2251002" y="5455023"/>
            <a:ext cx="1083869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5" y="5091726"/>
            <a:ext cx="762227" cy="762227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stCxn id="11" idx="0"/>
          </p:cNvCxnSpPr>
          <p:nvPr/>
        </p:nvCxnSpPr>
        <p:spPr>
          <a:xfrm flipV="1">
            <a:off x="4191001" y="4325470"/>
            <a:ext cx="564776" cy="62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3648636" y="2064122"/>
            <a:ext cx="3007659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STPVideoPlayer.Data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err="1" smtClean="0"/>
              <a:t>MongoProvider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618668" y="448325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use »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6" idx="2"/>
            <a:endCxn id="4" idx="0"/>
          </p:cNvCxnSpPr>
          <p:nvPr/>
        </p:nvCxnSpPr>
        <p:spPr>
          <a:xfrm flipH="1">
            <a:off x="4932830" y="2844052"/>
            <a:ext cx="219636" cy="70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470092" y="2938644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implements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0" name="Organigramme : Document 19"/>
          <p:cNvSpPr/>
          <p:nvPr/>
        </p:nvSpPr>
        <p:spPr>
          <a:xfrm>
            <a:off x="5719483" y="6060141"/>
            <a:ext cx="847164" cy="6521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281421" y="5991127"/>
            <a:ext cx="17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Microsoft </a:t>
            </a:r>
            <a:r>
              <a:rPr lang="fr-FR" dirty="0" err="1" smtClean="0"/>
              <a:t>unity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986987" y="6488668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Unity.config</a:t>
            </a: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4" y="1917185"/>
            <a:ext cx="1184085" cy="1073803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6574113" y="298248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MongoDB</a:t>
            </a:r>
            <a:r>
              <a:rPr lang="fr-FR" dirty="0" smtClean="0"/>
              <a:t> »</a:t>
            </a:r>
            <a:endParaRPr lang="fr-FR" dirty="0"/>
          </a:p>
        </p:txBody>
      </p:sp>
      <p:cxnSp>
        <p:nvCxnSpPr>
          <p:cNvPr id="25" name="Connecteur droit 24"/>
          <p:cNvCxnSpPr>
            <a:stCxn id="11" idx="6"/>
          </p:cNvCxnSpPr>
          <p:nvPr/>
        </p:nvCxnSpPr>
        <p:spPr>
          <a:xfrm>
            <a:off x="5047130" y="5457264"/>
            <a:ext cx="797859" cy="63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0" y="4658343"/>
            <a:ext cx="28007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TvPlayerRepositoryFactory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.Instance</a:t>
            </a:r>
            <a:endParaRPr lang="fr-FR" sz="1100" dirty="0"/>
          </a:p>
        </p:txBody>
      </p:sp>
      <p:sp>
        <p:nvSpPr>
          <p:cNvPr id="28" name="Rectangle 27"/>
          <p:cNvSpPr/>
          <p:nvPr/>
        </p:nvSpPr>
        <p:spPr>
          <a:xfrm>
            <a:off x="4473389" y="47285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UnityHelper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.Instance</a:t>
            </a:r>
            <a:endParaRPr lang="fr-FR" sz="1100" dirty="0"/>
          </a:p>
        </p:txBody>
      </p:sp>
      <p:sp>
        <p:nvSpPr>
          <p:cNvPr id="29" name="Rectangle 28"/>
          <p:cNvSpPr/>
          <p:nvPr/>
        </p:nvSpPr>
        <p:spPr>
          <a:xfrm>
            <a:off x="5163685" y="4313251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ITvPlayerRepository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64053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/>
          <p:nvPr/>
        </p:nvGrpSpPr>
        <p:grpSpPr>
          <a:xfrm>
            <a:off x="107574" y="1209046"/>
            <a:ext cx="11797553" cy="5123330"/>
            <a:chOff x="107574" y="1209046"/>
            <a:chExt cx="11797553" cy="5123330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107574" y="1209046"/>
              <a:ext cx="11797553" cy="512333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isque magnétique 3"/>
            <p:cNvSpPr/>
            <p:nvPr/>
          </p:nvSpPr>
          <p:spPr>
            <a:xfrm>
              <a:off x="5217459" y="3177989"/>
              <a:ext cx="2088776" cy="132677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Base de données</a:t>
              </a:r>
            </a:p>
            <a:p>
              <a:pPr algn="ctr"/>
              <a:r>
                <a:rPr lang="fr-FR" sz="1200" dirty="0" smtClean="0"/>
                <a:t>« </a:t>
              </a:r>
              <a:r>
                <a:rPr lang="fr-FR" sz="1200" dirty="0" err="1" smtClean="0"/>
                <a:t>MyTvProgram</a:t>
              </a:r>
              <a:r>
                <a:rPr lang="fr-FR" sz="1200" dirty="0" smtClean="0"/>
                <a:t> »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776" y="2348753"/>
              <a:ext cx="2514600" cy="1725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/>
                <a:t>Serveur</a:t>
              </a:r>
            </a:p>
            <a:p>
              <a:pPr algn="ctr"/>
              <a:r>
                <a:rPr lang="fr-FR" smtClean="0"/>
                <a:t>(Possibilité de replication)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4435" y="1339334"/>
              <a:ext cx="57232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u="sng" dirty="0" err="1" smtClean="0">
                  <a:solidFill>
                    <a:srgbClr val="FF0000"/>
                  </a:solidFill>
                </a:rPr>
                <a:t>STPVideoPlayer.Data.MongoProvider</a:t>
              </a:r>
              <a:r>
                <a:rPr lang="fr-FR" b="1" u="sng" dirty="0" smtClean="0">
                  <a:solidFill>
                    <a:srgbClr val="FF0000"/>
                  </a:solidFill>
                </a:rPr>
                <a:t> : </a:t>
              </a:r>
              <a:r>
                <a:rPr lang="fr-FR" b="1" u="sng" dirty="0" err="1">
                  <a:solidFill>
                    <a:srgbClr val="FF0000"/>
                  </a:solidFill>
                </a:rPr>
                <a:t>TvPlayerRepository</a:t>
              </a:r>
              <a:endParaRPr lang="fr-FR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7550" y="3635424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MongoClient</a:t>
              </a:r>
              <a:endParaRPr lang="fr-FR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49697" y="2916382"/>
              <a:ext cx="12618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err="1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IMongoDatabase</a:t>
              </a:r>
              <a:endParaRPr lang="fr-FR" sz="1100" dirty="0"/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3460376" y="3039035"/>
              <a:ext cx="1757083" cy="80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9802902" y="3337808"/>
              <a:ext cx="141577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IMongoCollection</a:t>
              </a:r>
              <a:endParaRPr lang="fr-FR" sz="1100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7306235" y="3766229"/>
              <a:ext cx="2052918" cy="209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/>
            <p:cNvSpPr/>
            <p:nvPr/>
          </p:nvSpPr>
          <p:spPr>
            <a:xfrm>
              <a:off x="7440706" y="5159188"/>
              <a:ext cx="1308847" cy="753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Linq</a:t>
              </a:r>
              <a:endParaRPr lang="fr-FR" dirty="0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H="1" flipV="1">
              <a:off x="6674226" y="4504765"/>
              <a:ext cx="874055" cy="833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8655424" y="4419600"/>
              <a:ext cx="860609" cy="972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à coins arrondis 22"/>
            <p:cNvSpPr/>
            <p:nvPr/>
          </p:nvSpPr>
          <p:spPr>
            <a:xfrm>
              <a:off x="2653553" y="5392271"/>
              <a:ext cx="2095499" cy="6409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TvPlayerRepository</a:t>
              </a:r>
            </a:p>
          </p:txBody>
        </p:sp>
        <p:cxnSp>
          <p:nvCxnSpPr>
            <p:cNvPr id="25" name="Connecteur droit avec flèche 24"/>
            <p:cNvCxnSpPr>
              <a:stCxn id="23" idx="3"/>
              <a:endCxn id="16" idx="2"/>
            </p:cNvCxnSpPr>
            <p:nvPr/>
          </p:nvCxnSpPr>
          <p:spPr>
            <a:xfrm flipV="1">
              <a:off x="4749052" y="5535706"/>
              <a:ext cx="2691654" cy="177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761131" y="5135884"/>
              <a:ext cx="16466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ITvPlayerRepository</a:t>
              </a:r>
              <a:endParaRPr lang="fr-FR" sz="1100" dirty="0"/>
            </a:p>
          </p:txBody>
        </p:sp>
        <p:sp>
          <p:nvSpPr>
            <p:cNvPr id="27" name="Organigramme : Multidocument 26"/>
            <p:cNvSpPr/>
            <p:nvPr/>
          </p:nvSpPr>
          <p:spPr>
            <a:xfrm>
              <a:off x="9681882" y="3635424"/>
              <a:ext cx="1407459" cy="7528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rganigramme : Document 27"/>
            <p:cNvSpPr/>
            <p:nvPr/>
          </p:nvSpPr>
          <p:spPr>
            <a:xfrm>
              <a:off x="9516033" y="2348753"/>
              <a:ext cx="788896" cy="5109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 flipV="1">
              <a:off x="9932894" y="2860438"/>
              <a:ext cx="264459" cy="50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384982" y="2087885"/>
              <a:ext cx="11849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1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TimeLineModel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98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0129" y="5757043"/>
            <a:ext cx="3294530" cy="96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Index.html</a:t>
            </a:r>
          </a:p>
          <a:p>
            <a:pPr algn="ctr"/>
            <a:r>
              <a:rPr lang="fr-FR" dirty="0" smtClean="0"/>
              <a:t>Apparence globale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6" y="3790709"/>
            <a:ext cx="1479904" cy="739952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1504709" y="4409955"/>
            <a:ext cx="1996633" cy="134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08" y="3882978"/>
            <a:ext cx="941868" cy="43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/>
          <p:cNvCxnSpPr>
            <a:stCxn id="2052" idx="1"/>
            <a:endCxn id="6" idx="3"/>
          </p:cNvCxnSpPr>
          <p:nvPr/>
        </p:nvCxnSpPr>
        <p:spPr>
          <a:xfrm flipH="1">
            <a:off x="1904310" y="4100332"/>
            <a:ext cx="1126098" cy="6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2052" idx="2"/>
          </p:cNvCxnSpPr>
          <p:nvPr/>
        </p:nvCxnSpPr>
        <p:spPr>
          <a:xfrm flipH="1" flipV="1">
            <a:off x="3501342" y="4317686"/>
            <a:ext cx="566052" cy="134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28" y="3882353"/>
            <a:ext cx="1340187" cy="43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avec flèche 14"/>
          <p:cNvCxnSpPr/>
          <p:nvPr/>
        </p:nvCxnSpPr>
        <p:spPr>
          <a:xfrm flipV="1">
            <a:off x="4930815" y="4317686"/>
            <a:ext cx="462987" cy="143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60" y="3640238"/>
            <a:ext cx="1136531" cy="113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 flipV="1">
            <a:off x="5714659" y="4693534"/>
            <a:ext cx="813462" cy="11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02" y="3835560"/>
            <a:ext cx="1365683" cy="528918"/>
          </a:xfrm>
          <a:prstGeom prst="rect">
            <a:avLst/>
          </a:prstGeom>
        </p:spPr>
      </p:pic>
      <p:cxnSp>
        <p:nvCxnSpPr>
          <p:cNvPr id="19" name="Connecteur droit avec flèche 18"/>
          <p:cNvCxnSpPr>
            <a:endCxn id="22" idx="2"/>
          </p:cNvCxnSpPr>
          <p:nvPr/>
        </p:nvCxnSpPr>
        <p:spPr>
          <a:xfrm flipV="1">
            <a:off x="5714659" y="4364478"/>
            <a:ext cx="2583785" cy="199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22" idx="0"/>
            <a:endCxn id="6" idx="0"/>
          </p:cNvCxnSpPr>
          <p:nvPr/>
        </p:nvCxnSpPr>
        <p:spPr>
          <a:xfrm rot="16200000" flipV="1">
            <a:off x="4708976" y="246092"/>
            <a:ext cx="44851" cy="7134086"/>
          </a:xfrm>
          <a:prstGeom prst="bentConnector3">
            <a:avLst>
              <a:gd name="adj1" fmla="val 223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66399" y="2427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jquery.TypeScript.DefinitelyTyped</a:t>
            </a:r>
            <a:endParaRPr lang="fr-FR" dirty="0"/>
          </a:p>
        </p:txBody>
      </p:sp>
      <p:cxnSp>
        <p:nvCxnSpPr>
          <p:cNvPr id="27" name="Connecteur en angle 26"/>
          <p:cNvCxnSpPr>
            <a:endCxn id="2058" idx="0"/>
          </p:cNvCxnSpPr>
          <p:nvPr/>
        </p:nvCxnSpPr>
        <p:spPr>
          <a:xfrm rot="10800000">
            <a:off x="6703626" y="3640239"/>
            <a:ext cx="1381290" cy="195321"/>
          </a:xfrm>
          <a:prstGeom prst="bentConnector4">
            <a:avLst>
              <a:gd name="adj1" fmla="val -318"/>
              <a:gd name="adj2" fmla="val 217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08450" y="3024425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angularjs.TypeScript.DefinitelyTyped</a:t>
            </a:r>
            <a:endParaRPr lang="fr-FR" dirty="0"/>
          </a:p>
        </p:txBody>
      </p:sp>
      <p:sp>
        <p:nvSpPr>
          <p:cNvPr id="2048" name="Ellipse 2047"/>
          <p:cNvSpPr/>
          <p:nvPr/>
        </p:nvSpPr>
        <p:spPr>
          <a:xfrm>
            <a:off x="9412091" y="3634123"/>
            <a:ext cx="1392876" cy="775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TypeLite</a:t>
            </a:r>
            <a:endParaRPr lang="fr-FR" dirty="0"/>
          </a:p>
        </p:txBody>
      </p:sp>
      <p:cxnSp>
        <p:nvCxnSpPr>
          <p:cNvPr id="2051" name="Connecteur droit avec flèche 2050"/>
          <p:cNvCxnSpPr>
            <a:stCxn id="2048" idx="2"/>
            <a:endCxn id="22" idx="3"/>
          </p:cNvCxnSpPr>
          <p:nvPr/>
        </p:nvCxnSpPr>
        <p:spPr>
          <a:xfrm flipH="1">
            <a:off x="8981285" y="4022039"/>
            <a:ext cx="430806" cy="7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à coins arrondis 2052"/>
          <p:cNvSpPr/>
          <p:nvPr/>
        </p:nvSpPr>
        <p:spPr>
          <a:xfrm>
            <a:off x="10000527" y="1666754"/>
            <a:ext cx="1892461" cy="63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STPVideoPlayer.DataLayer</a:t>
            </a:r>
            <a:endParaRPr lang="fr-FR"/>
          </a:p>
        </p:txBody>
      </p:sp>
      <p:cxnSp>
        <p:nvCxnSpPr>
          <p:cNvPr id="2055" name="Connecteur droit avec flèche 2054"/>
          <p:cNvCxnSpPr>
            <a:endCxn id="2053" idx="2"/>
          </p:cNvCxnSpPr>
          <p:nvPr/>
        </p:nvCxnSpPr>
        <p:spPr>
          <a:xfrm flipV="1">
            <a:off x="10313043" y="2297574"/>
            <a:ext cx="633715" cy="137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Organigramme : Stockage interne 2056"/>
          <p:cNvSpPr/>
          <p:nvPr/>
        </p:nvSpPr>
        <p:spPr>
          <a:xfrm>
            <a:off x="7702952" y="1638312"/>
            <a:ext cx="1782501" cy="64239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stpvideoplayer</a:t>
            </a:r>
            <a:endParaRPr lang="fr-FR" dirty="0"/>
          </a:p>
        </p:txBody>
      </p:sp>
      <p:cxnSp>
        <p:nvCxnSpPr>
          <p:cNvPr id="2060" name="Connecteur droit avec flèche 2059"/>
          <p:cNvCxnSpPr>
            <a:endCxn id="2057" idx="2"/>
          </p:cNvCxnSpPr>
          <p:nvPr/>
        </p:nvCxnSpPr>
        <p:spPr>
          <a:xfrm flipH="1" flipV="1">
            <a:off x="8594203" y="2280707"/>
            <a:ext cx="231493" cy="1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172" y="190982"/>
            <a:ext cx="119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TV Show : </a:t>
            </a:r>
            <a:r>
              <a:rPr lang="fr-FR" b="1" dirty="0" smtClean="0">
                <a:solidFill>
                  <a:srgbClr val="0070C0"/>
                </a:solidFill>
              </a:rPr>
              <a:t>&lt;Nom du programme&gt; (&lt;durée&gt;)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010" y="758142"/>
            <a:ext cx="11447362" cy="531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5" y="6164201"/>
            <a:ext cx="570817" cy="57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81" y="6159015"/>
            <a:ext cx="571954" cy="5724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019782" y="6232967"/>
            <a:ext cx="69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FF0000"/>
                </a:solidFill>
              </a:rPr>
              <a:t>&lt;Nom du programme&gt; (&lt;durée&gt;/&lt;reste&gt;)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9" name="Bulle ronde 8"/>
          <p:cNvSpPr/>
          <p:nvPr/>
        </p:nvSpPr>
        <p:spPr>
          <a:xfrm>
            <a:off x="1493134" y="228184"/>
            <a:ext cx="2025570" cy="746567"/>
          </a:xfrm>
          <a:prstGeom prst="wedgeEllipseCallout">
            <a:avLst>
              <a:gd name="adj1" fmla="val 72138"/>
              <a:gd name="adj2" fmla="val -28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HeaderZone</a:t>
            </a:r>
            <a:endParaRPr lang="fr-FR" dirty="0"/>
          </a:p>
        </p:txBody>
      </p:sp>
      <p:sp>
        <p:nvSpPr>
          <p:cNvPr id="11" name="Bulle ronde 10"/>
          <p:cNvSpPr/>
          <p:nvPr/>
        </p:nvSpPr>
        <p:spPr>
          <a:xfrm>
            <a:off x="6732607" y="6111433"/>
            <a:ext cx="2025570" cy="746567"/>
          </a:xfrm>
          <a:prstGeom prst="wedgeEllipseCallout">
            <a:avLst>
              <a:gd name="adj1" fmla="val -76719"/>
              <a:gd name="adj2" fmla="val -1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ControlZone</a:t>
            </a:r>
            <a:endParaRPr lang="fr-FR" dirty="0"/>
          </a:p>
        </p:txBody>
      </p:sp>
      <p:sp>
        <p:nvSpPr>
          <p:cNvPr id="12" name="Bulle ronde 11"/>
          <p:cNvSpPr/>
          <p:nvPr/>
        </p:nvSpPr>
        <p:spPr>
          <a:xfrm>
            <a:off x="956841" y="2255682"/>
            <a:ext cx="2025570" cy="746567"/>
          </a:xfrm>
          <a:prstGeom prst="wedgeEllipseCallout">
            <a:avLst>
              <a:gd name="adj1" fmla="val 72138"/>
              <a:gd name="adj2" fmla="val -289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PlayerZone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609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101</Words>
  <Application>Microsoft Office PowerPoint</Application>
  <PresentationFormat>Grand écran</PresentationFormat>
  <Paragraphs>52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Bruchet</dc:creator>
  <cp:lastModifiedBy>Michel Bruchet</cp:lastModifiedBy>
  <cp:revision>15</cp:revision>
  <dcterms:created xsi:type="dcterms:W3CDTF">2016-02-15T15:30:37Z</dcterms:created>
  <dcterms:modified xsi:type="dcterms:W3CDTF">2016-02-16T17:25:10Z</dcterms:modified>
</cp:coreProperties>
</file>