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9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6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38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86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53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2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42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8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70A0-73A3-4781-AE18-B5AD3C0B3249}" type="datetimeFigureOut">
              <a:rPr lang="it-IT" smtClean="0"/>
              <a:t>15/02/2015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0F2C-E391-4DF6-A493-928024BE7B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84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alternativa 3"/>
          <p:cNvSpPr/>
          <p:nvPr/>
        </p:nvSpPr>
        <p:spPr>
          <a:xfrm>
            <a:off x="3846939" y="1509633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IDLE</a:t>
            </a:r>
            <a:endParaRPr lang="it-IT" dirty="0"/>
          </a:p>
        </p:txBody>
      </p:sp>
      <p:sp>
        <p:nvSpPr>
          <p:cNvPr id="5" name="Elaborazione alternativa 4"/>
          <p:cNvSpPr/>
          <p:nvPr/>
        </p:nvSpPr>
        <p:spPr>
          <a:xfrm>
            <a:off x="3853290" y="2792330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ACTIVE</a:t>
            </a:r>
            <a:endParaRPr lang="it-IT" dirty="0"/>
          </a:p>
        </p:txBody>
      </p:sp>
      <p:cxnSp>
        <p:nvCxnSpPr>
          <p:cNvPr id="17" name="Connettore 2 16"/>
          <p:cNvCxnSpPr>
            <a:stCxn id="4" idx="2"/>
            <a:endCxn id="5" idx="0"/>
          </p:cNvCxnSpPr>
          <p:nvPr/>
        </p:nvCxnSpPr>
        <p:spPr>
          <a:xfrm>
            <a:off x="4459007" y="2229713"/>
            <a:ext cx="6351" cy="56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aborazione alternativa 17"/>
          <p:cNvSpPr/>
          <p:nvPr/>
        </p:nvSpPr>
        <p:spPr>
          <a:xfrm>
            <a:off x="3853290" y="4725144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OBSTACLE</a:t>
            </a:r>
            <a:endParaRPr lang="it-IT" dirty="0"/>
          </a:p>
        </p:txBody>
      </p:sp>
      <p:cxnSp>
        <p:nvCxnSpPr>
          <p:cNvPr id="20" name="Connettore 2 19"/>
          <p:cNvCxnSpPr>
            <a:stCxn id="18" idx="1"/>
            <a:endCxn id="21" idx="3"/>
          </p:cNvCxnSpPr>
          <p:nvPr/>
        </p:nvCxnSpPr>
        <p:spPr>
          <a:xfrm flipH="1">
            <a:off x="2267744" y="5085184"/>
            <a:ext cx="1585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aborazione alternativa 20"/>
          <p:cNvSpPr/>
          <p:nvPr/>
        </p:nvSpPr>
        <p:spPr>
          <a:xfrm>
            <a:off x="1043608" y="4725144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CHANGE</a:t>
            </a:r>
            <a:br>
              <a:rPr lang="it-IT" dirty="0" smtClean="0"/>
            </a:br>
            <a:r>
              <a:rPr lang="it-IT" dirty="0" smtClean="0"/>
              <a:t>ROUTE</a:t>
            </a:r>
            <a:endParaRPr lang="it-IT" dirty="0"/>
          </a:p>
        </p:txBody>
      </p:sp>
      <p:cxnSp>
        <p:nvCxnSpPr>
          <p:cNvPr id="23" name="Connettore 2 22"/>
          <p:cNvCxnSpPr>
            <a:stCxn id="5" idx="3"/>
            <a:endCxn id="76" idx="1"/>
          </p:cNvCxnSpPr>
          <p:nvPr/>
        </p:nvCxnSpPr>
        <p:spPr>
          <a:xfrm>
            <a:off x="5077426" y="3152370"/>
            <a:ext cx="2626922" cy="1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aborazione alternativa 23"/>
          <p:cNvSpPr/>
          <p:nvPr/>
        </p:nvSpPr>
        <p:spPr>
          <a:xfrm>
            <a:off x="7704348" y="1340768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ENDING</a:t>
            </a:r>
            <a:endParaRPr lang="it-IT" dirty="0"/>
          </a:p>
        </p:txBody>
      </p:sp>
      <p:sp>
        <p:nvSpPr>
          <p:cNvPr id="25" name="Elaborazione alternativa 24"/>
          <p:cNvSpPr/>
          <p:nvPr/>
        </p:nvSpPr>
        <p:spPr>
          <a:xfrm>
            <a:off x="3846939" y="332655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HIDDEN</a:t>
            </a:r>
            <a:endParaRPr lang="it-IT" dirty="0"/>
          </a:p>
        </p:txBody>
      </p:sp>
      <p:cxnSp>
        <p:nvCxnSpPr>
          <p:cNvPr id="27" name="Connettore 7 26"/>
          <p:cNvCxnSpPr>
            <a:stCxn id="24" idx="0"/>
            <a:endCxn id="25" idx="3"/>
          </p:cNvCxnSpPr>
          <p:nvPr/>
        </p:nvCxnSpPr>
        <p:spPr>
          <a:xfrm rot="16200000" flipV="1">
            <a:off x="6369710" y="-605939"/>
            <a:ext cx="648073" cy="32453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5" idx="2"/>
            <a:endCxn id="18" idx="0"/>
          </p:cNvCxnSpPr>
          <p:nvPr/>
        </p:nvCxnSpPr>
        <p:spPr>
          <a:xfrm>
            <a:off x="4465358" y="3512410"/>
            <a:ext cx="0" cy="121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7 30"/>
          <p:cNvCxnSpPr>
            <a:stCxn id="5" idx="2"/>
            <a:endCxn id="5" idx="1"/>
          </p:cNvCxnSpPr>
          <p:nvPr/>
        </p:nvCxnSpPr>
        <p:spPr>
          <a:xfrm rot="5400000" flipH="1">
            <a:off x="3979304" y="3026356"/>
            <a:ext cx="360040" cy="612068"/>
          </a:xfrm>
          <a:prstGeom prst="curvedConnector4">
            <a:avLst>
              <a:gd name="adj1" fmla="val -63493"/>
              <a:gd name="adj2" fmla="val 13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6552220" y="5080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098131" y="232635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562747" y="312761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Hit by </a:t>
            </a:r>
            <a:r>
              <a:rPr lang="it-IT" dirty="0" err="1" smtClean="0"/>
              <a:t>bullet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788024" y="278092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Hit by </a:t>
            </a:r>
            <a:r>
              <a:rPr lang="it-IT" dirty="0" err="1" smtClean="0"/>
              <a:t>bullet</a:t>
            </a:r>
            <a:r>
              <a:rPr lang="it-IT" dirty="0" smtClean="0"/>
              <a:t> &amp;&amp;</a:t>
            </a:r>
            <a:br>
              <a:rPr lang="it-IT" dirty="0" smtClean="0"/>
            </a:br>
            <a:r>
              <a:rPr lang="it-IT" dirty="0" err="1" smtClean="0"/>
              <a:t>energy</a:t>
            </a:r>
            <a:r>
              <a:rPr lang="it-IT" dirty="0" smtClean="0"/>
              <a:t> </a:t>
            </a:r>
            <a:r>
              <a:rPr lang="it-IT" dirty="0" err="1" smtClean="0"/>
              <a:t>finished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4499992" y="4016218"/>
            <a:ext cx="210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Obstacle</a:t>
            </a:r>
            <a:r>
              <a:rPr lang="it-IT" dirty="0" smtClean="0"/>
              <a:t> or </a:t>
            </a:r>
            <a:r>
              <a:rPr lang="it-IT" dirty="0" err="1" smtClean="0"/>
              <a:t>border</a:t>
            </a:r>
            <a:r>
              <a:rPr lang="it-IT" dirty="0" smtClean="0"/>
              <a:t> </a:t>
            </a:r>
            <a:r>
              <a:rPr lang="it-IT" dirty="0" err="1" smtClean="0"/>
              <a:t>reached</a:t>
            </a:r>
            <a:endParaRPr lang="it-IT" dirty="0"/>
          </a:p>
        </p:txBody>
      </p:sp>
      <p:sp>
        <p:nvSpPr>
          <p:cNvPr id="48" name="Elaborazione alternativa 47"/>
          <p:cNvSpPr/>
          <p:nvPr/>
        </p:nvSpPr>
        <p:spPr>
          <a:xfrm>
            <a:off x="827584" y="692695"/>
            <a:ext cx="1656184" cy="2808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CHANGE AI</a:t>
            </a:r>
            <a:endParaRPr lang="it-IT" dirty="0"/>
          </a:p>
        </p:txBody>
      </p:sp>
      <p:cxnSp>
        <p:nvCxnSpPr>
          <p:cNvPr id="50" name="Connettore 2 49"/>
          <p:cNvCxnSpPr>
            <a:stCxn id="21" idx="0"/>
            <a:endCxn id="48" idx="2"/>
          </p:cNvCxnSpPr>
          <p:nvPr/>
        </p:nvCxnSpPr>
        <p:spPr>
          <a:xfrm flipV="1">
            <a:off x="1655676" y="350100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endCxn id="5" idx="1"/>
          </p:cNvCxnSpPr>
          <p:nvPr/>
        </p:nvCxnSpPr>
        <p:spPr>
          <a:xfrm>
            <a:off x="2483768" y="1869673"/>
            <a:ext cx="1369522" cy="128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2886783" y="46519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8" name="Decisione 57"/>
          <p:cNvSpPr/>
          <p:nvPr/>
        </p:nvSpPr>
        <p:spPr>
          <a:xfrm>
            <a:off x="827584" y="1561545"/>
            <a:ext cx="1656184" cy="6162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CHASE</a:t>
            </a:r>
            <a:endParaRPr lang="it-IT" dirty="0"/>
          </a:p>
        </p:txBody>
      </p:sp>
      <p:cxnSp>
        <p:nvCxnSpPr>
          <p:cNvPr id="60" name="Connettore 2 59"/>
          <p:cNvCxnSpPr>
            <a:stCxn id="58" idx="2"/>
          </p:cNvCxnSpPr>
          <p:nvPr/>
        </p:nvCxnSpPr>
        <p:spPr>
          <a:xfrm>
            <a:off x="1655676" y="2177800"/>
            <a:ext cx="0" cy="3332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60"/>
          <p:cNvSpPr/>
          <p:nvPr/>
        </p:nvSpPr>
        <p:spPr>
          <a:xfrm>
            <a:off x="1187624" y="2511021"/>
            <a:ext cx="936104" cy="3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ESCAPE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1331640" y="21323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5" name="Rettangolo 64"/>
          <p:cNvSpPr/>
          <p:nvPr/>
        </p:nvSpPr>
        <p:spPr>
          <a:xfrm>
            <a:off x="1187624" y="902434"/>
            <a:ext cx="936104" cy="30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CHASE</a:t>
            </a:r>
            <a:endParaRPr lang="it-IT" dirty="0"/>
          </a:p>
        </p:txBody>
      </p:sp>
      <p:cxnSp>
        <p:nvCxnSpPr>
          <p:cNvPr id="66" name="Connettore 2 65"/>
          <p:cNvCxnSpPr>
            <a:stCxn id="58" idx="0"/>
            <a:endCxn id="65" idx="2"/>
          </p:cNvCxnSpPr>
          <p:nvPr/>
        </p:nvCxnSpPr>
        <p:spPr>
          <a:xfrm flipV="1">
            <a:off x="1655676" y="1203035"/>
            <a:ext cx="0" cy="3585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1331640" y="11967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  <a:endParaRPr lang="it-IT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1763688" y="39423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2" name="Titolo 71"/>
          <p:cNvSpPr>
            <a:spLocks noGrp="1"/>
          </p:cNvSpPr>
          <p:nvPr>
            <p:ph type="title"/>
          </p:nvPr>
        </p:nvSpPr>
        <p:spPr>
          <a:xfrm>
            <a:off x="385192" y="5589240"/>
            <a:ext cx="8229600" cy="1143000"/>
          </a:xfrm>
        </p:spPr>
        <p:txBody>
          <a:bodyPr/>
          <a:lstStyle/>
          <a:p>
            <a:r>
              <a:rPr lang="it-IT" dirty="0" smtClean="0"/>
              <a:t>Zombie</a:t>
            </a:r>
            <a:endParaRPr lang="it-IT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2988509" y="21597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6" name="Elaborazione alternativa 75"/>
          <p:cNvSpPr/>
          <p:nvPr/>
        </p:nvSpPr>
        <p:spPr>
          <a:xfrm>
            <a:off x="7704348" y="2811622"/>
            <a:ext cx="1224136" cy="720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FALLING</a:t>
            </a:r>
            <a:endParaRPr lang="it-IT" dirty="0"/>
          </a:p>
        </p:txBody>
      </p:sp>
      <p:cxnSp>
        <p:nvCxnSpPr>
          <p:cNvPr id="79" name="Connettore 2 78"/>
          <p:cNvCxnSpPr>
            <a:stCxn id="76" idx="0"/>
            <a:endCxn id="24" idx="2"/>
          </p:cNvCxnSpPr>
          <p:nvPr/>
        </p:nvCxnSpPr>
        <p:spPr>
          <a:xfrm flipV="1">
            <a:off x="8316416" y="2060848"/>
            <a:ext cx="0" cy="750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7914045" y="22914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776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</Words>
  <Application>Microsoft Office PowerPoint</Application>
  <PresentationFormat>Presentazione su schermo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Zombie</vt:lpstr>
    </vt:vector>
  </TitlesOfParts>
  <Company>Telecom Italia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</dc:creator>
  <cp:lastModifiedBy>admin</cp:lastModifiedBy>
  <cp:revision>6</cp:revision>
  <dcterms:created xsi:type="dcterms:W3CDTF">2015-02-15T20:57:43Z</dcterms:created>
  <dcterms:modified xsi:type="dcterms:W3CDTF">2015-02-15T22:37:49Z</dcterms:modified>
</cp:coreProperties>
</file>