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D7D51-801C-4F9B-841F-71E408C7DAB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33D209-AB75-4A86-894D-F2155F992537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C1F0C1F4-8861-4625-8292-B011EB514592}" type="parTrans" cxnId="{F83AA483-471F-41D1-A9DF-212CE244C0E2}">
      <dgm:prSet/>
      <dgm:spPr/>
      <dgm:t>
        <a:bodyPr/>
        <a:lstStyle/>
        <a:p>
          <a:endParaRPr lang="en-US"/>
        </a:p>
      </dgm:t>
    </dgm:pt>
    <dgm:pt modelId="{FC661557-3A7F-4682-9B54-26CD353108CA}" type="sibTrans" cxnId="{F83AA483-471F-41D1-A9DF-212CE244C0E2}">
      <dgm:prSet/>
      <dgm:spPr/>
      <dgm:t>
        <a:bodyPr/>
        <a:lstStyle/>
        <a:p>
          <a:endParaRPr lang="en-US"/>
        </a:p>
      </dgm:t>
    </dgm:pt>
    <dgm:pt modelId="{68A6845E-1469-4AC6-9F23-4E3FDC2CD359}">
      <dgm:prSet/>
      <dgm:spPr/>
      <dgm:t>
        <a:bodyPr/>
        <a:lstStyle/>
        <a:p>
          <a:r>
            <a:rPr lang="en-US" dirty="0"/>
            <a:t>Jenkins</a:t>
          </a:r>
        </a:p>
      </dgm:t>
    </dgm:pt>
    <dgm:pt modelId="{1E8691C5-198D-4F15-93C2-08B816520F7B}" type="parTrans" cxnId="{2B198B4D-2124-4F71-97E0-64BE310A5D02}">
      <dgm:prSet/>
      <dgm:spPr/>
      <dgm:t>
        <a:bodyPr/>
        <a:lstStyle/>
        <a:p>
          <a:endParaRPr lang="en-US"/>
        </a:p>
      </dgm:t>
    </dgm:pt>
    <dgm:pt modelId="{7860123F-5654-490C-9C50-EF7B0FFD8872}" type="sibTrans" cxnId="{2B198B4D-2124-4F71-97E0-64BE310A5D02}">
      <dgm:prSet/>
      <dgm:spPr/>
      <dgm:t>
        <a:bodyPr/>
        <a:lstStyle/>
        <a:p>
          <a:endParaRPr lang="en-US"/>
        </a:p>
      </dgm:t>
    </dgm:pt>
    <dgm:pt modelId="{7321F7BC-30C5-4E97-A318-DB4F021792CC}">
      <dgm:prSet/>
      <dgm:spPr/>
      <dgm:t>
        <a:bodyPr/>
        <a:lstStyle/>
        <a:p>
          <a:r>
            <a:rPr lang="en-US" dirty="0"/>
            <a:t>AWS</a:t>
          </a:r>
        </a:p>
      </dgm:t>
    </dgm:pt>
    <dgm:pt modelId="{272034AB-114E-4D56-9795-23406B56BB7E}" type="parTrans" cxnId="{9D6EDE1E-450D-4245-B0E3-80159C9C43F9}">
      <dgm:prSet/>
      <dgm:spPr/>
      <dgm:t>
        <a:bodyPr/>
        <a:lstStyle/>
        <a:p>
          <a:endParaRPr lang="en-US"/>
        </a:p>
      </dgm:t>
    </dgm:pt>
    <dgm:pt modelId="{842AC669-F89E-4DEB-9E75-10D781BC9B59}" type="sibTrans" cxnId="{9D6EDE1E-450D-4245-B0E3-80159C9C43F9}">
      <dgm:prSet/>
      <dgm:spPr/>
      <dgm:t>
        <a:bodyPr/>
        <a:lstStyle/>
        <a:p>
          <a:endParaRPr lang="en-US"/>
        </a:p>
      </dgm:t>
    </dgm:pt>
    <dgm:pt modelId="{9CABD252-B72B-4A4C-B797-FE235A20D1C7}">
      <dgm:prSet/>
      <dgm:spPr/>
      <dgm:t>
        <a:bodyPr/>
        <a:lstStyle/>
        <a:p>
          <a:r>
            <a:rPr lang="en-US" dirty="0"/>
            <a:t>IntelliJ</a:t>
          </a:r>
        </a:p>
      </dgm:t>
    </dgm:pt>
    <dgm:pt modelId="{804DD319-1E8B-4225-8659-21073D9593DB}" type="parTrans" cxnId="{571C4C85-BADC-46C7-9A52-A949BC5905BC}">
      <dgm:prSet/>
      <dgm:spPr/>
      <dgm:t>
        <a:bodyPr/>
        <a:lstStyle/>
        <a:p>
          <a:endParaRPr lang="en-US"/>
        </a:p>
      </dgm:t>
    </dgm:pt>
    <dgm:pt modelId="{56785137-56E0-46D3-8C22-E9D80730D4D6}" type="sibTrans" cxnId="{571C4C85-BADC-46C7-9A52-A949BC5905BC}">
      <dgm:prSet/>
      <dgm:spPr/>
      <dgm:t>
        <a:bodyPr/>
        <a:lstStyle/>
        <a:p>
          <a:endParaRPr lang="en-US"/>
        </a:p>
      </dgm:t>
    </dgm:pt>
    <dgm:pt modelId="{1951C913-3503-44DE-BE35-8DB2A11DF347}">
      <dgm:prSet/>
      <dgm:spPr/>
      <dgm:t>
        <a:bodyPr/>
        <a:lstStyle/>
        <a:p>
          <a:r>
            <a:rPr lang="en-US" dirty="0"/>
            <a:t>Java 8</a:t>
          </a:r>
        </a:p>
      </dgm:t>
    </dgm:pt>
    <dgm:pt modelId="{1B2810A8-E601-49C5-A2F9-571F5F872630}" type="parTrans" cxnId="{BF10345A-253C-47B0-A2CB-8F3BC46BE83A}">
      <dgm:prSet/>
      <dgm:spPr/>
      <dgm:t>
        <a:bodyPr/>
        <a:lstStyle/>
        <a:p>
          <a:endParaRPr lang="en-US"/>
        </a:p>
      </dgm:t>
    </dgm:pt>
    <dgm:pt modelId="{F9915682-0627-4E49-86B8-ECA40C9DB813}" type="sibTrans" cxnId="{BF10345A-253C-47B0-A2CB-8F3BC46BE83A}">
      <dgm:prSet/>
      <dgm:spPr/>
      <dgm:t>
        <a:bodyPr/>
        <a:lstStyle/>
        <a:p>
          <a:endParaRPr lang="en-US"/>
        </a:p>
      </dgm:t>
    </dgm:pt>
    <dgm:pt modelId="{A78430D3-5851-4EE4-93F0-5D9B165AEBB0}">
      <dgm:prSet/>
      <dgm:spPr/>
      <dgm:t>
        <a:bodyPr/>
        <a:lstStyle/>
        <a:p>
          <a:r>
            <a:rPr lang="en-US" dirty="0"/>
            <a:t>Maven 2.3.2 </a:t>
          </a:r>
        </a:p>
      </dgm:t>
    </dgm:pt>
    <dgm:pt modelId="{9A9A7376-2417-4C0B-B147-E0B0E1EA3650}" type="parTrans" cxnId="{410708D3-DACC-4070-9D0F-4C393EFDC819}">
      <dgm:prSet/>
      <dgm:spPr/>
      <dgm:t>
        <a:bodyPr/>
        <a:lstStyle/>
        <a:p>
          <a:endParaRPr lang="en-US"/>
        </a:p>
      </dgm:t>
    </dgm:pt>
    <dgm:pt modelId="{AB7B93BC-5EEF-439C-BDA0-D544C907E76B}" type="sibTrans" cxnId="{410708D3-DACC-4070-9D0F-4C393EFDC819}">
      <dgm:prSet/>
      <dgm:spPr/>
      <dgm:t>
        <a:bodyPr/>
        <a:lstStyle/>
        <a:p>
          <a:endParaRPr lang="en-US"/>
        </a:p>
      </dgm:t>
    </dgm:pt>
    <dgm:pt modelId="{8F0C68EA-CFF4-4268-A848-A4D2BA37ABA9}">
      <dgm:prSet/>
      <dgm:spPr/>
      <dgm:t>
        <a:bodyPr/>
        <a:lstStyle/>
        <a:p>
          <a:r>
            <a:rPr lang="en-US" dirty="0"/>
            <a:t>JUnit 4.11</a:t>
          </a:r>
        </a:p>
      </dgm:t>
    </dgm:pt>
    <dgm:pt modelId="{62BBE762-0714-44AE-84F0-DF68D88009F0}" type="parTrans" cxnId="{ABD80D2E-7BF4-44C1-8C4F-371862DCA532}">
      <dgm:prSet/>
      <dgm:spPr/>
      <dgm:t>
        <a:bodyPr/>
        <a:lstStyle/>
        <a:p>
          <a:endParaRPr lang="en-US"/>
        </a:p>
      </dgm:t>
    </dgm:pt>
    <dgm:pt modelId="{7DDC9A17-A538-4471-8307-62BD571FCA8D}" type="sibTrans" cxnId="{ABD80D2E-7BF4-44C1-8C4F-371862DCA532}">
      <dgm:prSet/>
      <dgm:spPr/>
      <dgm:t>
        <a:bodyPr/>
        <a:lstStyle/>
        <a:p>
          <a:endParaRPr lang="en-US"/>
        </a:p>
      </dgm:t>
    </dgm:pt>
    <dgm:pt modelId="{449402D3-4C7A-4166-8CC9-B2A7BDDED9B6}">
      <dgm:prSet/>
      <dgm:spPr/>
      <dgm:t>
        <a:bodyPr/>
        <a:lstStyle/>
        <a:p>
          <a:r>
            <a:rPr lang="en-US" dirty="0"/>
            <a:t>Mockito 1.9.5</a:t>
          </a:r>
        </a:p>
      </dgm:t>
    </dgm:pt>
    <dgm:pt modelId="{8E73A276-6866-41DE-86F7-5E40B79C2C0D}" type="parTrans" cxnId="{75218320-CDF2-4AE1-A7F7-A9A76EE91DDB}">
      <dgm:prSet/>
      <dgm:spPr/>
      <dgm:t>
        <a:bodyPr/>
        <a:lstStyle/>
        <a:p>
          <a:endParaRPr lang="en-US"/>
        </a:p>
      </dgm:t>
    </dgm:pt>
    <dgm:pt modelId="{19F69485-7AAD-4FC2-AB2F-34705711A51B}" type="sibTrans" cxnId="{75218320-CDF2-4AE1-A7F7-A9A76EE91DDB}">
      <dgm:prSet/>
      <dgm:spPr/>
      <dgm:t>
        <a:bodyPr/>
        <a:lstStyle/>
        <a:p>
          <a:endParaRPr lang="en-US"/>
        </a:p>
      </dgm:t>
    </dgm:pt>
    <dgm:pt modelId="{53A1FFBF-6E79-4C5A-8928-57493CE4FFAA}">
      <dgm:prSet/>
      <dgm:spPr/>
      <dgm:t>
        <a:bodyPr/>
        <a:lstStyle/>
        <a:p>
          <a:r>
            <a:rPr lang="en-US" dirty="0"/>
            <a:t>SLF4J 1.7.25</a:t>
          </a:r>
        </a:p>
      </dgm:t>
    </dgm:pt>
    <dgm:pt modelId="{A36E39A5-8DBB-41F1-BFB8-CB8B6B4CC8F7}" type="parTrans" cxnId="{AA724327-5388-4522-9310-1A72864E1360}">
      <dgm:prSet/>
      <dgm:spPr/>
      <dgm:t>
        <a:bodyPr/>
        <a:lstStyle/>
        <a:p>
          <a:endParaRPr lang="en-US"/>
        </a:p>
      </dgm:t>
    </dgm:pt>
    <dgm:pt modelId="{8D098770-5F56-4DFA-8FB6-079FB3FA6D14}" type="sibTrans" cxnId="{AA724327-5388-4522-9310-1A72864E1360}">
      <dgm:prSet/>
      <dgm:spPr/>
      <dgm:t>
        <a:bodyPr/>
        <a:lstStyle/>
        <a:p>
          <a:endParaRPr lang="en-US"/>
        </a:p>
      </dgm:t>
    </dgm:pt>
    <dgm:pt modelId="{E91E5130-8322-4C9A-A485-6FAA557BFF0C}">
      <dgm:prSet/>
      <dgm:spPr/>
      <dgm:t>
        <a:bodyPr/>
        <a:lstStyle/>
        <a:p>
          <a:r>
            <a:rPr lang="en-US" dirty="0"/>
            <a:t>Project Lombok 1.18.4</a:t>
          </a:r>
        </a:p>
      </dgm:t>
    </dgm:pt>
    <dgm:pt modelId="{66A22FC8-3B2D-465E-878E-BE1618834C32}" type="parTrans" cxnId="{DF480247-B973-454F-A6E8-3BA8CC4DD00E}">
      <dgm:prSet/>
      <dgm:spPr/>
      <dgm:t>
        <a:bodyPr/>
        <a:lstStyle/>
        <a:p>
          <a:endParaRPr lang="en-US"/>
        </a:p>
      </dgm:t>
    </dgm:pt>
    <dgm:pt modelId="{6BB704F1-BE10-448B-91D7-FA5F4156CF96}" type="sibTrans" cxnId="{DF480247-B973-454F-A6E8-3BA8CC4DD00E}">
      <dgm:prSet/>
      <dgm:spPr/>
      <dgm:t>
        <a:bodyPr/>
        <a:lstStyle/>
        <a:p>
          <a:endParaRPr lang="en-US"/>
        </a:p>
      </dgm:t>
    </dgm:pt>
    <dgm:pt modelId="{D8190419-3530-4404-82A3-B7F4B2AB98FC}">
      <dgm:prSet/>
      <dgm:spPr/>
      <dgm:t>
        <a:bodyPr/>
        <a:lstStyle/>
        <a:p>
          <a:r>
            <a:rPr lang="en-US" dirty="0"/>
            <a:t>Apache Spark 2.2.0.2.6.3.4-1</a:t>
          </a:r>
        </a:p>
      </dgm:t>
    </dgm:pt>
    <dgm:pt modelId="{BA906CA4-B2F4-401A-B8E5-5D336930F049}" type="parTrans" cxnId="{D2308126-4D77-43EC-A1BA-FB96718F43EC}">
      <dgm:prSet/>
      <dgm:spPr/>
      <dgm:t>
        <a:bodyPr/>
        <a:lstStyle/>
        <a:p>
          <a:endParaRPr lang="en-US"/>
        </a:p>
      </dgm:t>
    </dgm:pt>
    <dgm:pt modelId="{383147EA-4A92-43EF-8DA1-70BBB968634F}" type="sibTrans" cxnId="{D2308126-4D77-43EC-A1BA-FB96718F43EC}">
      <dgm:prSet/>
      <dgm:spPr/>
      <dgm:t>
        <a:bodyPr/>
        <a:lstStyle/>
        <a:p>
          <a:endParaRPr lang="en-US"/>
        </a:p>
      </dgm:t>
    </dgm:pt>
    <dgm:pt modelId="{628ABFC5-BBEE-4196-A1F5-A70713E0B402}">
      <dgm:prSet/>
      <dgm:spPr/>
      <dgm:t>
        <a:bodyPr/>
        <a:lstStyle/>
        <a:p>
          <a:r>
            <a:rPr lang="en-US" dirty="0"/>
            <a:t>Apache Hadoop 2.6.0</a:t>
          </a:r>
        </a:p>
      </dgm:t>
    </dgm:pt>
    <dgm:pt modelId="{D8C03934-1ED0-491A-A0B1-920128CC5D46}" type="parTrans" cxnId="{4EF16050-C101-49A8-86DE-4825496DB6F3}">
      <dgm:prSet/>
      <dgm:spPr/>
      <dgm:t>
        <a:bodyPr/>
        <a:lstStyle/>
        <a:p>
          <a:endParaRPr lang="en-US"/>
        </a:p>
      </dgm:t>
    </dgm:pt>
    <dgm:pt modelId="{05F87FC8-3073-4754-983C-AB9ECE1F1CCE}" type="sibTrans" cxnId="{4EF16050-C101-49A8-86DE-4825496DB6F3}">
      <dgm:prSet/>
      <dgm:spPr/>
      <dgm:t>
        <a:bodyPr/>
        <a:lstStyle/>
        <a:p>
          <a:endParaRPr lang="en-US"/>
        </a:p>
      </dgm:t>
    </dgm:pt>
    <dgm:pt modelId="{BD356A01-3E9B-44C7-A4E2-B00E6B1F4097}">
      <dgm:prSet/>
      <dgm:spPr/>
      <dgm:t>
        <a:bodyPr/>
        <a:lstStyle/>
        <a:p>
          <a:r>
            <a:rPr lang="en-US" dirty="0"/>
            <a:t>Scala 2.11</a:t>
          </a:r>
        </a:p>
      </dgm:t>
    </dgm:pt>
    <dgm:pt modelId="{B08605DC-CEB1-4EA5-901D-F1239EC3BB90}" type="parTrans" cxnId="{81C698ED-E185-4F98-BC41-405B3867794D}">
      <dgm:prSet/>
      <dgm:spPr/>
      <dgm:t>
        <a:bodyPr/>
        <a:lstStyle/>
        <a:p>
          <a:endParaRPr lang="en-US"/>
        </a:p>
      </dgm:t>
    </dgm:pt>
    <dgm:pt modelId="{DCA63F6D-97FF-4A99-A247-8B9B7A1C858B}" type="sibTrans" cxnId="{81C698ED-E185-4F98-BC41-405B3867794D}">
      <dgm:prSet/>
      <dgm:spPr/>
      <dgm:t>
        <a:bodyPr/>
        <a:lstStyle/>
        <a:p>
          <a:endParaRPr lang="en-US"/>
        </a:p>
      </dgm:t>
    </dgm:pt>
    <dgm:pt modelId="{7BFF262B-F083-469B-8681-B6ED4B9818F2}">
      <dgm:prSet/>
      <dgm:spPr/>
      <dgm:t>
        <a:bodyPr/>
        <a:lstStyle/>
        <a:p>
          <a:r>
            <a:rPr lang="en-US"/>
            <a:t>AWS SDK 1.11.765</a:t>
          </a:r>
          <a:endParaRPr lang="en-US" dirty="0"/>
        </a:p>
      </dgm:t>
    </dgm:pt>
    <dgm:pt modelId="{DF52D1E8-9A0F-4369-88AE-424803D5E0B4}" type="parTrans" cxnId="{779226B8-3D91-4060-875D-B077D9DBE3FC}">
      <dgm:prSet/>
      <dgm:spPr/>
      <dgm:t>
        <a:bodyPr/>
        <a:lstStyle/>
        <a:p>
          <a:endParaRPr lang="en-US"/>
        </a:p>
      </dgm:t>
    </dgm:pt>
    <dgm:pt modelId="{537C9429-CB41-44FD-97A8-8892A978674C}" type="sibTrans" cxnId="{779226B8-3D91-4060-875D-B077D9DBE3FC}">
      <dgm:prSet/>
      <dgm:spPr/>
      <dgm:t>
        <a:bodyPr/>
        <a:lstStyle/>
        <a:p>
          <a:endParaRPr lang="en-US"/>
        </a:p>
      </dgm:t>
    </dgm:pt>
    <dgm:pt modelId="{D4F43F36-1432-4367-878A-645ADA9D8AC6}" type="pres">
      <dgm:prSet presAssocID="{D64D7D51-801C-4F9B-841F-71E408C7DABA}" presName="diagram" presStyleCnt="0">
        <dgm:presLayoutVars>
          <dgm:dir/>
          <dgm:resizeHandles val="exact"/>
        </dgm:presLayoutVars>
      </dgm:prSet>
      <dgm:spPr/>
    </dgm:pt>
    <dgm:pt modelId="{A16C40AE-5334-42D5-9FAB-89C481BAB380}" type="pres">
      <dgm:prSet presAssocID="{1133D209-AB75-4A86-894D-F2155F992537}" presName="node" presStyleLbl="node1" presStyleIdx="0" presStyleCnt="14">
        <dgm:presLayoutVars>
          <dgm:bulletEnabled val="1"/>
        </dgm:presLayoutVars>
      </dgm:prSet>
      <dgm:spPr/>
    </dgm:pt>
    <dgm:pt modelId="{2C9B8FA8-2009-4FDD-A206-E6CA8DAB207A}" type="pres">
      <dgm:prSet presAssocID="{FC661557-3A7F-4682-9B54-26CD353108CA}" presName="sibTrans" presStyleCnt="0"/>
      <dgm:spPr/>
    </dgm:pt>
    <dgm:pt modelId="{87C26BB5-0C22-44DE-9B67-B502111D5D06}" type="pres">
      <dgm:prSet presAssocID="{68A6845E-1469-4AC6-9F23-4E3FDC2CD359}" presName="node" presStyleLbl="node1" presStyleIdx="1" presStyleCnt="14">
        <dgm:presLayoutVars>
          <dgm:bulletEnabled val="1"/>
        </dgm:presLayoutVars>
      </dgm:prSet>
      <dgm:spPr/>
    </dgm:pt>
    <dgm:pt modelId="{8ACBFADB-CFFB-4185-9A5A-97EE939E6B1B}" type="pres">
      <dgm:prSet presAssocID="{7860123F-5654-490C-9C50-EF7B0FFD8872}" presName="sibTrans" presStyleCnt="0"/>
      <dgm:spPr/>
    </dgm:pt>
    <dgm:pt modelId="{8DDEE7FA-A66D-4C1C-B8A5-167A280B93E9}" type="pres">
      <dgm:prSet presAssocID="{7321F7BC-30C5-4E97-A318-DB4F021792CC}" presName="node" presStyleLbl="node1" presStyleIdx="2" presStyleCnt="14">
        <dgm:presLayoutVars>
          <dgm:bulletEnabled val="1"/>
        </dgm:presLayoutVars>
      </dgm:prSet>
      <dgm:spPr/>
    </dgm:pt>
    <dgm:pt modelId="{AF661CB8-C202-4A47-897F-FF3B8FA76A29}" type="pres">
      <dgm:prSet presAssocID="{842AC669-F89E-4DEB-9E75-10D781BC9B59}" presName="sibTrans" presStyleCnt="0"/>
      <dgm:spPr/>
    </dgm:pt>
    <dgm:pt modelId="{7E0BD6CC-697A-48AD-914B-AB753065F854}" type="pres">
      <dgm:prSet presAssocID="{9CABD252-B72B-4A4C-B797-FE235A20D1C7}" presName="node" presStyleLbl="node1" presStyleIdx="3" presStyleCnt="14">
        <dgm:presLayoutVars>
          <dgm:bulletEnabled val="1"/>
        </dgm:presLayoutVars>
      </dgm:prSet>
      <dgm:spPr/>
    </dgm:pt>
    <dgm:pt modelId="{C16BD4A1-49CC-4810-86CE-7F9493F708F6}" type="pres">
      <dgm:prSet presAssocID="{56785137-56E0-46D3-8C22-E9D80730D4D6}" presName="sibTrans" presStyleCnt="0"/>
      <dgm:spPr/>
    </dgm:pt>
    <dgm:pt modelId="{4F4AEA8D-C968-4777-8DAA-429EA0D40792}" type="pres">
      <dgm:prSet presAssocID="{1951C913-3503-44DE-BE35-8DB2A11DF347}" presName="node" presStyleLbl="node1" presStyleIdx="4" presStyleCnt="14">
        <dgm:presLayoutVars>
          <dgm:bulletEnabled val="1"/>
        </dgm:presLayoutVars>
      </dgm:prSet>
      <dgm:spPr/>
    </dgm:pt>
    <dgm:pt modelId="{66D4C08D-BC30-44D1-B337-5D68698A8B38}" type="pres">
      <dgm:prSet presAssocID="{F9915682-0627-4E49-86B8-ECA40C9DB813}" presName="sibTrans" presStyleCnt="0"/>
      <dgm:spPr/>
    </dgm:pt>
    <dgm:pt modelId="{B4468D4D-7B59-431E-8250-C9CC0FF5EB02}" type="pres">
      <dgm:prSet presAssocID="{A78430D3-5851-4EE4-93F0-5D9B165AEBB0}" presName="node" presStyleLbl="node1" presStyleIdx="5" presStyleCnt="14">
        <dgm:presLayoutVars>
          <dgm:bulletEnabled val="1"/>
        </dgm:presLayoutVars>
      </dgm:prSet>
      <dgm:spPr/>
    </dgm:pt>
    <dgm:pt modelId="{CAC84AC5-24C3-440F-9EAA-A99150540386}" type="pres">
      <dgm:prSet presAssocID="{AB7B93BC-5EEF-439C-BDA0-D544C907E76B}" presName="sibTrans" presStyleCnt="0"/>
      <dgm:spPr/>
    </dgm:pt>
    <dgm:pt modelId="{32F592D5-DA30-4801-847D-025265479F39}" type="pres">
      <dgm:prSet presAssocID="{8F0C68EA-CFF4-4268-A848-A4D2BA37ABA9}" presName="node" presStyleLbl="node1" presStyleIdx="6" presStyleCnt="14">
        <dgm:presLayoutVars>
          <dgm:bulletEnabled val="1"/>
        </dgm:presLayoutVars>
      </dgm:prSet>
      <dgm:spPr/>
    </dgm:pt>
    <dgm:pt modelId="{0E447D24-8665-47D9-BCD2-321BF930AC1E}" type="pres">
      <dgm:prSet presAssocID="{7DDC9A17-A538-4471-8307-62BD571FCA8D}" presName="sibTrans" presStyleCnt="0"/>
      <dgm:spPr/>
    </dgm:pt>
    <dgm:pt modelId="{47B32E5E-52E9-49B9-BB09-DE0198E72DB2}" type="pres">
      <dgm:prSet presAssocID="{449402D3-4C7A-4166-8CC9-B2A7BDDED9B6}" presName="node" presStyleLbl="node1" presStyleIdx="7" presStyleCnt="14">
        <dgm:presLayoutVars>
          <dgm:bulletEnabled val="1"/>
        </dgm:presLayoutVars>
      </dgm:prSet>
      <dgm:spPr/>
    </dgm:pt>
    <dgm:pt modelId="{13BC4C51-4627-4FB9-8029-23ACC71F17AF}" type="pres">
      <dgm:prSet presAssocID="{19F69485-7AAD-4FC2-AB2F-34705711A51B}" presName="sibTrans" presStyleCnt="0"/>
      <dgm:spPr/>
    </dgm:pt>
    <dgm:pt modelId="{167F61DD-7A8F-4DF6-9C34-77590B494088}" type="pres">
      <dgm:prSet presAssocID="{53A1FFBF-6E79-4C5A-8928-57493CE4FFAA}" presName="node" presStyleLbl="node1" presStyleIdx="8" presStyleCnt="14">
        <dgm:presLayoutVars>
          <dgm:bulletEnabled val="1"/>
        </dgm:presLayoutVars>
      </dgm:prSet>
      <dgm:spPr/>
    </dgm:pt>
    <dgm:pt modelId="{76A5557B-CFEC-4E0F-B189-C3A6EDF78138}" type="pres">
      <dgm:prSet presAssocID="{8D098770-5F56-4DFA-8FB6-079FB3FA6D14}" presName="sibTrans" presStyleCnt="0"/>
      <dgm:spPr/>
    </dgm:pt>
    <dgm:pt modelId="{5CADD2BD-D935-4F3D-9007-357F900642E9}" type="pres">
      <dgm:prSet presAssocID="{E91E5130-8322-4C9A-A485-6FAA557BFF0C}" presName="node" presStyleLbl="node1" presStyleIdx="9" presStyleCnt="14">
        <dgm:presLayoutVars>
          <dgm:bulletEnabled val="1"/>
        </dgm:presLayoutVars>
      </dgm:prSet>
      <dgm:spPr/>
    </dgm:pt>
    <dgm:pt modelId="{AEF46CB8-5C76-4358-80C4-B7011F4CCCE3}" type="pres">
      <dgm:prSet presAssocID="{6BB704F1-BE10-448B-91D7-FA5F4156CF96}" presName="sibTrans" presStyleCnt="0"/>
      <dgm:spPr/>
    </dgm:pt>
    <dgm:pt modelId="{64AD2DCC-00B8-49F7-8825-7E88D6E6BBBB}" type="pres">
      <dgm:prSet presAssocID="{D8190419-3530-4404-82A3-B7F4B2AB98FC}" presName="node" presStyleLbl="node1" presStyleIdx="10" presStyleCnt="14">
        <dgm:presLayoutVars>
          <dgm:bulletEnabled val="1"/>
        </dgm:presLayoutVars>
      </dgm:prSet>
      <dgm:spPr/>
    </dgm:pt>
    <dgm:pt modelId="{1E769385-69F5-4C4F-B624-5673FB3E8DCD}" type="pres">
      <dgm:prSet presAssocID="{383147EA-4A92-43EF-8DA1-70BBB968634F}" presName="sibTrans" presStyleCnt="0"/>
      <dgm:spPr/>
    </dgm:pt>
    <dgm:pt modelId="{F1242097-B09A-4869-87F0-13F96839167A}" type="pres">
      <dgm:prSet presAssocID="{628ABFC5-BBEE-4196-A1F5-A70713E0B402}" presName="node" presStyleLbl="node1" presStyleIdx="11" presStyleCnt="14">
        <dgm:presLayoutVars>
          <dgm:bulletEnabled val="1"/>
        </dgm:presLayoutVars>
      </dgm:prSet>
      <dgm:spPr/>
    </dgm:pt>
    <dgm:pt modelId="{327BDE3F-CEA7-4F14-A6E8-768D3CC0CB67}" type="pres">
      <dgm:prSet presAssocID="{05F87FC8-3073-4754-983C-AB9ECE1F1CCE}" presName="sibTrans" presStyleCnt="0"/>
      <dgm:spPr/>
    </dgm:pt>
    <dgm:pt modelId="{1B253039-5306-44D7-8174-7BAD00F4DC7B}" type="pres">
      <dgm:prSet presAssocID="{BD356A01-3E9B-44C7-A4E2-B00E6B1F4097}" presName="node" presStyleLbl="node1" presStyleIdx="12" presStyleCnt="14">
        <dgm:presLayoutVars>
          <dgm:bulletEnabled val="1"/>
        </dgm:presLayoutVars>
      </dgm:prSet>
      <dgm:spPr/>
    </dgm:pt>
    <dgm:pt modelId="{915E80BF-F16B-41E8-B85E-4A91C0ECB7C9}" type="pres">
      <dgm:prSet presAssocID="{DCA63F6D-97FF-4A99-A247-8B9B7A1C858B}" presName="sibTrans" presStyleCnt="0"/>
      <dgm:spPr/>
    </dgm:pt>
    <dgm:pt modelId="{2CA95130-009E-41A9-857D-F2AF239F3533}" type="pres">
      <dgm:prSet presAssocID="{7BFF262B-F083-469B-8681-B6ED4B9818F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9AB40B00-D7AA-4E8C-B50A-051A8295C987}" type="presOf" srcId="{BD356A01-3E9B-44C7-A4E2-B00E6B1F4097}" destId="{1B253039-5306-44D7-8174-7BAD00F4DC7B}" srcOrd="0" destOrd="0" presId="urn:microsoft.com/office/officeart/2005/8/layout/default"/>
    <dgm:cxn modelId="{14F78400-FEA6-4421-BEE7-9490D7ADC181}" type="presOf" srcId="{628ABFC5-BBEE-4196-A1F5-A70713E0B402}" destId="{F1242097-B09A-4869-87F0-13F96839167A}" srcOrd="0" destOrd="0" presId="urn:microsoft.com/office/officeart/2005/8/layout/default"/>
    <dgm:cxn modelId="{9D6EDE1E-450D-4245-B0E3-80159C9C43F9}" srcId="{D64D7D51-801C-4F9B-841F-71E408C7DABA}" destId="{7321F7BC-30C5-4E97-A318-DB4F021792CC}" srcOrd="2" destOrd="0" parTransId="{272034AB-114E-4D56-9795-23406B56BB7E}" sibTransId="{842AC669-F89E-4DEB-9E75-10D781BC9B59}"/>
    <dgm:cxn modelId="{75218320-CDF2-4AE1-A7F7-A9A76EE91DDB}" srcId="{D64D7D51-801C-4F9B-841F-71E408C7DABA}" destId="{449402D3-4C7A-4166-8CC9-B2A7BDDED9B6}" srcOrd="7" destOrd="0" parTransId="{8E73A276-6866-41DE-86F7-5E40B79C2C0D}" sibTransId="{19F69485-7AAD-4FC2-AB2F-34705711A51B}"/>
    <dgm:cxn modelId="{D2308126-4D77-43EC-A1BA-FB96718F43EC}" srcId="{D64D7D51-801C-4F9B-841F-71E408C7DABA}" destId="{D8190419-3530-4404-82A3-B7F4B2AB98FC}" srcOrd="10" destOrd="0" parTransId="{BA906CA4-B2F4-401A-B8E5-5D336930F049}" sibTransId="{383147EA-4A92-43EF-8DA1-70BBB968634F}"/>
    <dgm:cxn modelId="{AA724327-5388-4522-9310-1A72864E1360}" srcId="{D64D7D51-801C-4F9B-841F-71E408C7DABA}" destId="{53A1FFBF-6E79-4C5A-8928-57493CE4FFAA}" srcOrd="8" destOrd="0" parTransId="{A36E39A5-8DBB-41F1-BFB8-CB8B6B4CC8F7}" sibTransId="{8D098770-5F56-4DFA-8FB6-079FB3FA6D14}"/>
    <dgm:cxn modelId="{ABD80D2E-7BF4-44C1-8C4F-371862DCA532}" srcId="{D64D7D51-801C-4F9B-841F-71E408C7DABA}" destId="{8F0C68EA-CFF4-4268-A848-A4D2BA37ABA9}" srcOrd="6" destOrd="0" parTransId="{62BBE762-0714-44AE-84F0-DF68D88009F0}" sibTransId="{7DDC9A17-A538-4471-8307-62BD571FCA8D}"/>
    <dgm:cxn modelId="{63ACF25D-0F43-4DA7-B1F8-E34A5682FECC}" type="presOf" srcId="{1951C913-3503-44DE-BE35-8DB2A11DF347}" destId="{4F4AEA8D-C968-4777-8DAA-429EA0D40792}" srcOrd="0" destOrd="0" presId="urn:microsoft.com/office/officeart/2005/8/layout/default"/>
    <dgm:cxn modelId="{67148441-EBD8-4B16-A30D-83AF327393B9}" type="presOf" srcId="{D64D7D51-801C-4F9B-841F-71E408C7DABA}" destId="{D4F43F36-1432-4367-878A-645ADA9D8AC6}" srcOrd="0" destOrd="0" presId="urn:microsoft.com/office/officeart/2005/8/layout/default"/>
    <dgm:cxn modelId="{7A5E0D66-06C4-4097-8A9A-3D844912FC97}" type="presOf" srcId="{53A1FFBF-6E79-4C5A-8928-57493CE4FFAA}" destId="{167F61DD-7A8F-4DF6-9C34-77590B494088}" srcOrd="0" destOrd="0" presId="urn:microsoft.com/office/officeart/2005/8/layout/default"/>
    <dgm:cxn modelId="{DF480247-B973-454F-A6E8-3BA8CC4DD00E}" srcId="{D64D7D51-801C-4F9B-841F-71E408C7DABA}" destId="{E91E5130-8322-4C9A-A485-6FAA557BFF0C}" srcOrd="9" destOrd="0" parTransId="{66A22FC8-3B2D-465E-878E-BE1618834C32}" sibTransId="{6BB704F1-BE10-448B-91D7-FA5F4156CF96}"/>
    <dgm:cxn modelId="{6E955848-9EE5-4857-BF15-098F29AABE4F}" type="presOf" srcId="{8F0C68EA-CFF4-4268-A848-A4D2BA37ABA9}" destId="{32F592D5-DA30-4801-847D-025265479F39}" srcOrd="0" destOrd="0" presId="urn:microsoft.com/office/officeart/2005/8/layout/default"/>
    <dgm:cxn modelId="{2B198B4D-2124-4F71-97E0-64BE310A5D02}" srcId="{D64D7D51-801C-4F9B-841F-71E408C7DABA}" destId="{68A6845E-1469-4AC6-9F23-4E3FDC2CD359}" srcOrd="1" destOrd="0" parTransId="{1E8691C5-198D-4F15-93C2-08B816520F7B}" sibTransId="{7860123F-5654-490C-9C50-EF7B0FFD8872}"/>
    <dgm:cxn modelId="{90F8644F-7B18-4794-B699-5E28C3C86D04}" type="presOf" srcId="{449402D3-4C7A-4166-8CC9-B2A7BDDED9B6}" destId="{47B32E5E-52E9-49B9-BB09-DE0198E72DB2}" srcOrd="0" destOrd="0" presId="urn:microsoft.com/office/officeart/2005/8/layout/default"/>
    <dgm:cxn modelId="{4EF16050-C101-49A8-86DE-4825496DB6F3}" srcId="{D64D7D51-801C-4F9B-841F-71E408C7DABA}" destId="{628ABFC5-BBEE-4196-A1F5-A70713E0B402}" srcOrd="11" destOrd="0" parTransId="{D8C03934-1ED0-491A-A0B1-920128CC5D46}" sibTransId="{05F87FC8-3073-4754-983C-AB9ECE1F1CCE}"/>
    <dgm:cxn modelId="{1D8CA178-3E0B-4851-BFE0-D46639DD4478}" type="presOf" srcId="{A78430D3-5851-4EE4-93F0-5D9B165AEBB0}" destId="{B4468D4D-7B59-431E-8250-C9CC0FF5EB02}" srcOrd="0" destOrd="0" presId="urn:microsoft.com/office/officeart/2005/8/layout/default"/>
    <dgm:cxn modelId="{BF10345A-253C-47B0-A2CB-8F3BC46BE83A}" srcId="{D64D7D51-801C-4F9B-841F-71E408C7DABA}" destId="{1951C913-3503-44DE-BE35-8DB2A11DF347}" srcOrd="4" destOrd="0" parTransId="{1B2810A8-E601-49C5-A2F9-571F5F872630}" sibTransId="{F9915682-0627-4E49-86B8-ECA40C9DB813}"/>
    <dgm:cxn modelId="{46D17380-E19F-44E2-A7EE-7EF84B716225}" type="presOf" srcId="{9CABD252-B72B-4A4C-B797-FE235A20D1C7}" destId="{7E0BD6CC-697A-48AD-914B-AB753065F854}" srcOrd="0" destOrd="0" presId="urn:microsoft.com/office/officeart/2005/8/layout/default"/>
    <dgm:cxn modelId="{F83AA483-471F-41D1-A9DF-212CE244C0E2}" srcId="{D64D7D51-801C-4F9B-841F-71E408C7DABA}" destId="{1133D209-AB75-4A86-894D-F2155F992537}" srcOrd="0" destOrd="0" parTransId="{C1F0C1F4-8861-4625-8292-B011EB514592}" sibTransId="{FC661557-3A7F-4682-9B54-26CD353108CA}"/>
    <dgm:cxn modelId="{571C4C85-BADC-46C7-9A52-A949BC5905BC}" srcId="{D64D7D51-801C-4F9B-841F-71E408C7DABA}" destId="{9CABD252-B72B-4A4C-B797-FE235A20D1C7}" srcOrd="3" destOrd="0" parTransId="{804DD319-1E8B-4225-8659-21073D9593DB}" sibTransId="{56785137-56E0-46D3-8C22-E9D80730D4D6}"/>
    <dgm:cxn modelId="{CB17879D-BF7C-4E88-AD48-528A30140151}" type="presOf" srcId="{7BFF262B-F083-469B-8681-B6ED4B9818F2}" destId="{2CA95130-009E-41A9-857D-F2AF239F3533}" srcOrd="0" destOrd="0" presId="urn:microsoft.com/office/officeart/2005/8/layout/default"/>
    <dgm:cxn modelId="{5E8F5EA8-A37D-44FD-91D6-F6EF7C735ECF}" type="presOf" srcId="{1133D209-AB75-4A86-894D-F2155F992537}" destId="{A16C40AE-5334-42D5-9FAB-89C481BAB380}" srcOrd="0" destOrd="0" presId="urn:microsoft.com/office/officeart/2005/8/layout/default"/>
    <dgm:cxn modelId="{10A042B5-D07E-40BD-B4D9-1D5EA4527362}" type="presOf" srcId="{D8190419-3530-4404-82A3-B7F4B2AB98FC}" destId="{64AD2DCC-00B8-49F7-8825-7E88D6E6BBBB}" srcOrd="0" destOrd="0" presId="urn:microsoft.com/office/officeart/2005/8/layout/default"/>
    <dgm:cxn modelId="{779226B8-3D91-4060-875D-B077D9DBE3FC}" srcId="{D64D7D51-801C-4F9B-841F-71E408C7DABA}" destId="{7BFF262B-F083-469B-8681-B6ED4B9818F2}" srcOrd="13" destOrd="0" parTransId="{DF52D1E8-9A0F-4369-88AE-424803D5E0B4}" sibTransId="{537C9429-CB41-44FD-97A8-8892A978674C}"/>
    <dgm:cxn modelId="{F33283BF-9529-4EE3-8E74-175CB52D4359}" type="presOf" srcId="{7321F7BC-30C5-4E97-A318-DB4F021792CC}" destId="{8DDEE7FA-A66D-4C1C-B8A5-167A280B93E9}" srcOrd="0" destOrd="0" presId="urn:microsoft.com/office/officeart/2005/8/layout/default"/>
    <dgm:cxn modelId="{410708D3-DACC-4070-9D0F-4C393EFDC819}" srcId="{D64D7D51-801C-4F9B-841F-71E408C7DABA}" destId="{A78430D3-5851-4EE4-93F0-5D9B165AEBB0}" srcOrd="5" destOrd="0" parTransId="{9A9A7376-2417-4C0B-B147-E0B0E1EA3650}" sibTransId="{AB7B93BC-5EEF-439C-BDA0-D544C907E76B}"/>
    <dgm:cxn modelId="{4B0375D4-7DCE-4A52-A098-507F23D3EEF1}" type="presOf" srcId="{E91E5130-8322-4C9A-A485-6FAA557BFF0C}" destId="{5CADD2BD-D935-4F3D-9007-357F900642E9}" srcOrd="0" destOrd="0" presId="urn:microsoft.com/office/officeart/2005/8/layout/default"/>
    <dgm:cxn modelId="{81C698ED-E185-4F98-BC41-405B3867794D}" srcId="{D64D7D51-801C-4F9B-841F-71E408C7DABA}" destId="{BD356A01-3E9B-44C7-A4E2-B00E6B1F4097}" srcOrd="12" destOrd="0" parTransId="{B08605DC-CEB1-4EA5-901D-F1239EC3BB90}" sibTransId="{DCA63F6D-97FF-4A99-A247-8B9B7A1C858B}"/>
    <dgm:cxn modelId="{801819F4-1857-42BE-8A8C-BE16E356C8F7}" type="presOf" srcId="{68A6845E-1469-4AC6-9F23-4E3FDC2CD359}" destId="{87C26BB5-0C22-44DE-9B67-B502111D5D06}" srcOrd="0" destOrd="0" presId="urn:microsoft.com/office/officeart/2005/8/layout/default"/>
    <dgm:cxn modelId="{ABA9BDCF-6A83-4057-A2EA-F7FDEA3DCA8A}" type="presParOf" srcId="{D4F43F36-1432-4367-878A-645ADA9D8AC6}" destId="{A16C40AE-5334-42D5-9FAB-89C481BAB380}" srcOrd="0" destOrd="0" presId="urn:microsoft.com/office/officeart/2005/8/layout/default"/>
    <dgm:cxn modelId="{FE82D395-FF54-46A7-9D12-E769F8A8577F}" type="presParOf" srcId="{D4F43F36-1432-4367-878A-645ADA9D8AC6}" destId="{2C9B8FA8-2009-4FDD-A206-E6CA8DAB207A}" srcOrd="1" destOrd="0" presId="urn:microsoft.com/office/officeart/2005/8/layout/default"/>
    <dgm:cxn modelId="{2D1608A3-6F71-4A08-9D74-977CF4D96511}" type="presParOf" srcId="{D4F43F36-1432-4367-878A-645ADA9D8AC6}" destId="{87C26BB5-0C22-44DE-9B67-B502111D5D06}" srcOrd="2" destOrd="0" presId="urn:microsoft.com/office/officeart/2005/8/layout/default"/>
    <dgm:cxn modelId="{9254A882-ACA8-458D-AF3D-403256763CAB}" type="presParOf" srcId="{D4F43F36-1432-4367-878A-645ADA9D8AC6}" destId="{8ACBFADB-CFFB-4185-9A5A-97EE939E6B1B}" srcOrd="3" destOrd="0" presId="urn:microsoft.com/office/officeart/2005/8/layout/default"/>
    <dgm:cxn modelId="{635C7795-DAAC-46F2-AC8E-A9E0D8B79DEB}" type="presParOf" srcId="{D4F43F36-1432-4367-878A-645ADA9D8AC6}" destId="{8DDEE7FA-A66D-4C1C-B8A5-167A280B93E9}" srcOrd="4" destOrd="0" presId="urn:microsoft.com/office/officeart/2005/8/layout/default"/>
    <dgm:cxn modelId="{02225E8D-BC25-421F-BE1A-D4E7F6C2409C}" type="presParOf" srcId="{D4F43F36-1432-4367-878A-645ADA9D8AC6}" destId="{AF661CB8-C202-4A47-897F-FF3B8FA76A29}" srcOrd="5" destOrd="0" presId="urn:microsoft.com/office/officeart/2005/8/layout/default"/>
    <dgm:cxn modelId="{F6165816-DBBB-4132-9484-BAC73CA905EE}" type="presParOf" srcId="{D4F43F36-1432-4367-878A-645ADA9D8AC6}" destId="{7E0BD6CC-697A-48AD-914B-AB753065F854}" srcOrd="6" destOrd="0" presId="urn:microsoft.com/office/officeart/2005/8/layout/default"/>
    <dgm:cxn modelId="{7546A0A6-7B7F-4E18-AEEA-3328987993F0}" type="presParOf" srcId="{D4F43F36-1432-4367-878A-645ADA9D8AC6}" destId="{C16BD4A1-49CC-4810-86CE-7F9493F708F6}" srcOrd="7" destOrd="0" presId="urn:microsoft.com/office/officeart/2005/8/layout/default"/>
    <dgm:cxn modelId="{CDDEFD70-CA58-4659-832B-D9A147690AC5}" type="presParOf" srcId="{D4F43F36-1432-4367-878A-645ADA9D8AC6}" destId="{4F4AEA8D-C968-4777-8DAA-429EA0D40792}" srcOrd="8" destOrd="0" presId="urn:microsoft.com/office/officeart/2005/8/layout/default"/>
    <dgm:cxn modelId="{2D9D9A67-02B9-496D-848E-A8C409A51F9D}" type="presParOf" srcId="{D4F43F36-1432-4367-878A-645ADA9D8AC6}" destId="{66D4C08D-BC30-44D1-B337-5D68698A8B38}" srcOrd="9" destOrd="0" presId="urn:microsoft.com/office/officeart/2005/8/layout/default"/>
    <dgm:cxn modelId="{BC946FAF-BCB3-4D71-A287-5C33D4A0B830}" type="presParOf" srcId="{D4F43F36-1432-4367-878A-645ADA9D8AC6}" destId="{B4468D4D-7B59-431E-8250-C9CC0FF5EB02}" srcOrd="10" destOrd="0" presId="urn:microsoft.com/office/officeart/2005/8/layout/default"/>
    <dgm:cxn modelId="{46924BF2-AFD2-423B-8DE6-D4BCBED07083}" type="presParOf" srcId="{D4F43F36-1432-4367-878A-645ADA9D8AC6}" destId="{CAC84AC5-24C3-440F-9EAA-A99150540386}" srcOrd="11" destOrd="0" presId="urn:microsoft.com/office/officeart/2005/8/layout/default"/>
    <dgm:cxn modelId="{57EBA631-44B8-4610-8CA7-96934AF4DB81}" type="presParOf" srcId="{D4F43F36-1432-4367-878A-645ADA9D8AC6}" destId="{32F592D5-DA30-4801-847D-025265479F39}" srcOrd="12" destOrd="0" presId="urn:microsoft.com/office/officeart/2005/8/layout/default"/>
    <dgm:cxn modelId="{7D057234-957C-41F3-88C7-E9332AE567D4}" type="presParOf" srcId="{D4F43F36-1432-4367-878A-645ADA9D8AC6}" destId="{0E447D24-8665-47D9-BCD2-321BF930AC1E}" srcOrd="13" destOrd="0" presId="urn:microsoft.com/office/officeart/2005/8/layout/default"/>
    <dgm:cxn modelId="{8CE20D52-D555-45E8-96B4-815D80D41DDD}" type="presParOf" srcId="{D4F43F36-1432-4367-878A-645ADA9D8AC6}" destId="{47B32E5E-52E9-49B9-BB09-DE0198E72DB2}" srcOrd="14" destOrd="0" presId="urn:microsoft.com/office/officeart/2005/8/layout/default"/>
    <dgm:cxn modelId="{D290F921-A578-4EAF-8D89-D2F3B8E14F8E}" type="presParOf" srcId="{D4F43F36-1432-4367-878A-645ADA9D8AC6}" destId="{13BC4C51-4627-4FB9-8029-23ACC71F17AF}" srcOrd="15" destOrd="0" presId="urn:microsoft.com/office/officeart/2005/8/layout/default"/>
    <dgm:cxn modelId="{54B9D0A8-A95F-463A-9532-EAB574DECE3B}" type="presParOf" srcId="{D4F43F36-1432-4367-878A-645ADA9D8AC6}" destId="{167F61DD-7A8F-4DF6-9C34-77590B494088}" srcOrd="16" destOrd="0" presId="urn:microsoft.com/office/officeart/2005/8/layout/default"/>
    <dgm:cxn modelId="{0E27CF55-E68A-45F0-9278-30D74C26A657}" type="presParOf" srcId="{D4F43F36-1432-4367-878A-645ADA9D8AC6}" destId="{76A5557B-CFEC-4E0F-B189-C3A6EDF78138}" srcOrd="17" destOrd="0" presId="urn:microsoft.com/office/officeart/2005/8/layout/default"/>
    <dgm:cxn modelId="{AF442C58-CCE2-4D3E-8929-BAE3E87CBBA2}" type="presParOf" srcId="{D4F43F36-1432-4367-878A-645ADA9D8AC6}" destId="{5CADD2BD-D935-4F3D-9007-357F900642E9}" srcOrd="18" destOrd="0" presId="urn:microsoft.com/office/officeart/2005/8/layout/default"/>
    <dgm:cxn modelId="{D1764944-049B-4441-A13D-98A614E3A9ED}" type="presParOf" srcId="{D4F43F36-1432-4367-878A-645ADA9D8AC6}" destId="{AEF46CB8-5C76-4358-80C4-B7011F4CCCE3}" srcOrd="19" destOrd="0" presId="urn:microsoft.com/office/officeart/2005/8/layout/default"/>
    <dgm:cxn modelId="{4EA46661-C407-4E68-8EAA-AB6B5AFF5037}" type="presParOf" srcId="{D4F43F36-1432-4367-878A-645ADA9D8AC6}" destId="{64AD2DCC-00B8-49F7-8825-7E88D6E6BBBB}" srcOrd="20" destOrd="0" presId="urn:microsoft.com/office/officeart/2005/8/layout/default"/>
    <dgm:cxn modelId="{C8E02E8E-4D28-4C48-A6C8-6A77680D1186}" type="presParOf" srcId="{D4F43F36-1432-4367-878A-645ADA9D8AC6}" destId="{1E769385-69F5-4C4F-B624-5673FB3E8DCD}" srcOrd="21" destOrd="0" presId="urn:microsoft.com/office/officeart/2005/8/layout/default"/>
    <dgm:cxn modelId="{4CC19D83-2F4C-47FA-BBFF-93D456B9B846}" type="presParOf" srcId="{D4F43F36-1432-4367-878A-645ADA9D8AC6}" destId="{F1242097-B09A-4869-87F0-13F96839167A}" srcOrd="22" destOrd="0" presId="urn:microsoft.com/office/officeart/2005/8/layout/default"/>
    <dgm:cxn modelId="{29493CD8-DCDD-4BFA-B10A-0C240E0E5E36}" type="presParOf" srcId="{D4F43F36-1432-4367-878A-645ADA9D8AC6}" destId="{327BDE3F-CEA7-4F14-A6E8-768D3CC0CB67}" srcOrd="23" destOrd="0" presId="urn:microsoft.com/office/officeart/2005/8/layout/default"/>
    <dgm:cxn modelId="{96C18103-98E6-4736-9ACF-72B251E2BFD6}" type="presParOf" srcId="{D4F43F36-1432-4367-878A-645ADA9D8AC6}" destId="{1B253039-5306-44D7-8174-7BAD00F4DC7B}" srcOrd="24" destOrd="0" presId="urn:microsoft.com/office/officeart/2005/8/layout/default"/>
    <dgm:cxn modelId="{30E6F71C-D958-4F1B-820A-C4D53255ADD1}" type="presParOf" srcId="{D4F43F36-1432-4367-878A-645ADA9D8AC6}" destId="{915E80BF-F16B-41E8-B85E-4A91C0ECB7C9}" srcOrd="25" destOrd="0" presId="urn:microsoft.com/office/officeart/2005/8/layout/default"/>
    <dgm:cxn modelId="{C069F304-7DD3-4646-B017-1B7831C27A4A}" type="presParOf" srcId="{D4F43F36-1432-4367-878A-645ADA9D8AC6}" destId="{2CA95130-009E-41A9-857D-F2AF239F3533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A0557-9C64-4E14-9574-DD38E1AB71B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C07A8D-8C5D-4639-9521-1D45FD5A2A35}">
      <dgm:prSet/>
      <dgm:spPr/>
      <dgm:t>
        <a:bodyPr/>
        <a:lstStyle/>
        <a:p>
          <a:r>
            <a:rPr lang="en-US" dirty="0"/>
            <a:t>Is a managed Hadoop and Spark Service</a:t>
          </a:r>
        </a:p>
      </dgm:t>
    </dgm:pt>
    <dgm:pt modelId="{E830A381-2CD0-4180-BEDA-9F21E7924EAC}" type="parTrans" cxnId="{65E894B9-5E82-4D77-ABD8-5598441F26E6}">
      <dgm:prSet/>
      <dgm:spPr/>
      <dgm:t>
        <a:bodyPr/>
        <a:lstStyle/>
        <a:p>
          <a:endParaRPr lang="en-US"/>
        </a:p>
      </dgm:t>
    </dgm:pt>
    <dgm:pt modelId="{DDCB98AF-300E-4E27-880D-CACB4204D0EC}" type="sibTrans" cxnId="{65E894B9-5E82-4D77-ABD8-5598441F26E6}">
      <dgm:prSet/>
      <dgm:spPr/>
      <dgm:t>
        <a:bodyPr/>
        <a:lstStyle/>
        <a:p>
          <a:endParaRPr lang="en-US"/>
        </a:p>
      </dgm:t>
    </dgm:pt>
    <dgm:pt modelId="{21F2D706-55EB-4D19-BD1C-571ED496B0D0}">
      <dgm:prSet/>
      <dgm:spPr/>
      <dgm:t>
        <a:bodyPr/>
        <a:lstStyle/>
        <a:p>
          <a:r>
            <a:rPr lang="en-US" dirty="0"/>
            <a:t>Integrates well with other AWS services.</a:t>
          </a:r>
        </a:p>
      </dgm:t>
    </dgm:pt>
    <dgm:pt modelId="{5230B6EF-BAF2-47AA-82F5-4F2AC87B7FBA}" type="parTrans" cxnId="{E6970C67-E8D6-4CB9-A829-AF3C25E144ED}">
      <dgm:prSet/>
      <dgm:spPr/>
      <dgm:t>
        <a:bodyPr/>
        <a:lstStyle/>
        <a:p>
          <a:endParaRPr lang="en-US"/>
        </a:p>
      </dgm:t>
    </dgm:pt>
    <dgm:pt modelId="{2144A0C9-0D0A-4133-B2F4-CE8C47342E73}" type="sibTrans" cxnId="{E6970C67-E8D6-4CB9-A829-AF3C25E144ED}">
      <dgm:prSet/>
      <dgm:spPr/>
      <dgm:t>
        <a:bodyPr/>
        <a:lstStyle/>
        <a:p>
          <a:endParaRPr lang="en-US"/>
        </a:p>
      </dgm:t>
    </dgm:pt>
    <dgm:pt modelId="{794054FD-7D18-4B2B-B3CF-40356A44EE7F}">
      <dgm:prSet/>
      <dgm:spPr/>
      <dgm:t>
        <a:bodyPr/>
        <a:lstStyle/>
        <a:p>
          <a:r>
            <a:rPr lang="en-US" dirty="0"/>
            <a:t>Decouples storage and computing</a:t>
          </a:r>
        </a:p>
      </dgm:t>
    </dgm:pt>
    <dgm:pt modelId="{E3EE3A0F-A737-4F86-9233-AD49B6E23A71}" type="parTrans" cxnId="{3C5CB8DF-23E6-4A92-AFFA-E5D5391F305A}">
      <dgm:prSet/>
      <dgm:spPr/>
      <dgm:t>
        <a:bodyPr/>
        <a:lstStyle/>
        <a:p>
          <a:endParaRPr lang="en-US"/>
        </a:p>
      </dgm:t>
    </dgm:pt>
    <dgm:pt modelId="{A42D7406-24B2-4A31-B2DD-EE55485FF14D}" type="sibTrans" cxnId="{3C5CB8DF-23E6-4A92-AFFA-E5D5391F305A}">
      <dgm:prSet/>
      <dgm:spPr/>
      <dgm:t>
        <a:bodyPr/>
        <a:lstStyle/>
        <a:p>
          <a:endParaRPr lang="en-US"/>
        </a:p>
      </dgm:t>
    </dgm:pt>
    <dgm:pt modelId="{AF08B1A2-ED39-4A00-B273-CCA02A83533D}">
      <dgm:prSet/>
      <dgm:spPr/>
      <dgm:t>
        <a:bodyPr/>
        <a:lstStyle/>
        <a:p>
          <a:r>
            <a:rPr lang="en-US" dirty="0"/>
            <a:t>Utilize EC2 instances</a:t>
          </a:r>
        </a:p>
      </dgm:t>
    </dgm:pt>
    <dgm:pt modelId="{7250ABAE-BAF7-49DE-A20A-FB093F2BB570}" type="parTrans" cxnId="{E271A1F3-7233-4F25-B0F3-F8F7EF1EB4CB}">
      <dgm:prSet/>
      <dgm:spPr/>
      <dgm:t>
        <a:bodyPr/>
        <a:lstStyle/>
        <a:p>
          <a:endParaRPr lang="en-US"/>
        </a:p>
      </dgm:t>
    </dgm:pt>
    <dgm:pt modelId="{A7B96531-27A0-4DE8-A99B-248D2722E6B5}" type="sibTrans" cxnId="{E271A1F3-7233-4F25-B0F3-F8F7EF1EB4CB}">
      <dgm:prSet/>
      <dgm:spPr/>
      <dgm:t>
        <a:bodyPr/>
        <a:lstStyle/>
        <a:p>
          <a:endParaRPr lang="en-US"/>
        </a:p>
      </dgm:t>
    </dgm:pt>
    <dgm:pt modelId="{D6269E20-58C8-4968-A9ED-FDBE6C0A40D4}">
      <dgm:prSet/>
      <dgm:spPr/>
      <dgm:t>
        <a:bodyPr/>
        <a:lstStyle/>
        <a:p>
          <a:r>
            <a:rPr lang="en-US" dirty="0"/>
            <a:t>Uses EMR file system to Read/Write to S3</a:t>
          </a:r>
        </a:p>
      </dgm:t>
    </dgm:pt>
    <dgm:pt modelId="{D9412BEF-21A4-456B-95E2-B62FFEE11A3F}" type="parTrans" cxnId="{BEA926F8-AF09-4BE8-9113-F061B5B869C1}">
      <dgm:prSet/>
      <dgm:spPr/>
      <dgm:t>
        <a:bodyPr/>
        <a:lstStyle/>
        <a:p>
          <a:endParaRPr lang="en-US"/>
        </a:p>
      </dgm:t>
    </dgm:pt>
    <dgm:pt modelId="{EAC66E97-7A68-413E-82FB-13FB56B92FD7}" type="sibTrans" cxnId="{BEA926F8-AF09-4BE8-9113-F061B5B869C1}">
      <dgm:prSet/>
      <dgm:spPr/>
      <dgm:t>
        <a:bodyPr/>
        <a:lstStyle/>
        <a:p>
          <a:endParaRPr lang="en-US"/>
        </a:p>
      </dgm:t>
    </dgm:pt>
    <dgm:pt modelId="{2C68724E-44AE-4F7A-B783-6339CF14B256}" type="pres">
      <dgm:prSet presAssocID="{488A0557-9C64-4E14-9574-DD38E1AB71BF}" presName="diagram" presStyleCnt="0">
        <dgm:presLayoutVars>
          <dgm:dir/>
          <dgm:resizeHandles val="exact"/>
        </dgm:presLayoutVars>
      </dgm:prSet>
      <dgm:spPr/>
    </dgm:pt>
    <dgm:pt modelId="{964A915C-3BED-4287-A774-0C8E959E2218}" type="pres">
      <dgm:prSet presAssocID="{EDC07A8D-8C5D-4639-9521-1D45FD5A2A35}" presName="node" presStyleLbl="node1" presStyleIdx="0" presStyleCnt="5">
        <dgm:presLayoutVars>
          <dgm:bulletEnabled val="1"/>
        </dgm:presLayoutVars>
      </dgm:prSet>
      <dgm:spPr/>
    </dgm:pt>
    <dgm:pt modelId="{EF94CC7D-66AC-47CE-9458-2A2B9309A367}" type="pres">
      <dgm:prSet presAssocID="{DDCB98AF-300E-4E27-880D-CACB4204D0EC}" presName="sibTrans" presStyleCnt="0"/>
      <dgm:spPr/>
    </dgm:pt>
    <dgm:pt modelId="{D3D9FC48-999F-4340-8733-52493FB84968}" type="pres">
      <dgm:prSet presAssocID="{21F2D706-55EB-4D19-BD1C-571ED496B0D0}" presName="node" presStyleLbl="node1" presStyleIdx="1" presStyleCnt="5">
        <dgm:presLayoutVars>
          <dgm:bulletEnabled val="1"/>
        </dgm:presLayoutVars>
      </dgm:prSet>
      <dgm:spPr/>
    </dgm:pt>
    <dgm:pt modelId="{8ED7403E-5BB3-4912-859C-5D598944B506}" type="pres">
      <dgm:prSet presAssocID="{2144A0C9-0D0A-4133-B2F4-CE8C47342E73}" presName="sibTrans" presStyleCnt="0"/>
      <dgm:spPr/>
    </dgm:pt>
    <dgm:pt modelId="{AFE61ADD-FA42-4FF8-AEF3-350E74E4C069}" type="pres">
      <dgm:prSet presAssocID="{794054FD-7D18-4B2B-B3CF-40356A44EE7F}" presName="node" presStyleLbl="node1" presStyleIdx="2" presStyleCnt="5">
        <dgm:presLayoutVars>
          <dgm:bulletEnabled val="1"/>
        </dgm:presLayoutVars>
      </dgm:prSet>
      <dgm:spPr/>
    </dgm:pt>
    <dgm:pt modelId="{4ADDB6DD-E0DD-4863-8F23-58EE097F863C}" type="pres">
      <dgm:prSet presAssocID="{A42D7406-24B2-4A31-B2DD-EE55485FF14D}" presName="sibTrans" presStyleCnt="0"/>
      <dgm:spPr/>
    </dgm:pt>
    <dgm:pt modelId="{C41F5BBB-C77E-4059-A76A-AD12D27832AB}" type="pres">
      <dgm:prSet presAssocID="{AF08B1A2-ED39-4A00-B273-CCA02A83533D}" presName="node" presStyleLbl="node1" presStyleIdx="3" presStyleCnt="5">
        <dgm:presLayoutVars>
          <dgm:bulletEnabled val="1"/>
        </dgm:presLayoutVars>
      </dgm:prSet>
      <dgm:spPr/>
    </dgm:pt>
    <dgm:pt modelId="{418F588B-7444-4079-998F-1C5104C95F24}" type="pres">
      <dgm:prSet presAssocID="{A7B96531-27A0-4DE8-A99B-248D2722E6B5}" presName="sibTrans" presStyleCnt="0"/>
      <dgm:spPr/>
    </dgm:pt>
    <dgm:pt modelId="{49C37E46-1FB5-4065-9CCD-297E1DC0BFF9}" type="pres">
      <dgm:prSet presAssocID="{D6269E20-58C8-4968-A9ED-FDBE6C0A40D4}" presName="node" presStyleLbl="node1" presStyleIdx="4" presStyleCnt="5">
        <dgm:presLayoutVars>
          <dgm:bulletEnabled val="1"/>
        </dgm:presLayoutVars>
      </dgm:prSet>
      <dgm:spPr/>
    </dgm:pt>
  </dgm:ptLst>
  <dgm:cxnLst>
    <dgm:cxn modelId="{6AD3B916-F0A0-42C5-9AC0-43CB55105A6F}" type="presOf" srcId="{794054FD-7D18-4B2B-B3CF-40356A44EE7F}" destId="{AFE61ADD-FA42-4FF8-AEF3-350E74E4C069}" srcOrd="0" destOrd="0" presId="urn:microsoft.com/office/officeart/2005/8/layout/default"/>
    <dgm:cxn modelId="{457EAE34-1371-47C7-BDC3-EE0CF8704679}" type="presOf" srcId="{EDC07A8D-8C5D-4639-9521-1D45FD5A2A35}" destId="{964A915C-3BED-4287-A774-0C8E959E2218}" srcOrd="0" destOrd="0" presId="urn:microsoft.com/office/officeart/2005/8/layout/default"/>
    <dgm:cxn modelId="{5A42B43F-18CB-46E8-9A06-0E7EF8E49C36}" type="presOf" srcId="{21F2D706-55EB-4D19-BD1C-571ED496B0D0}" destId="{D3D9FC48-999F-4340-8733-52493FB84968}" srcOrd="0" destOrd="0" presId="urn:microsoft.com/office/officeart/2005/8/layout/default"/>
    <dgm:cxn modelId="{8652D763-1DEC-43B5-ABD0-62A0F75FB78B}" type="presOf" srcId="{D6269E20-58C8-4968-A9ED-FDBE6C0A40D4}" destId="{49C37E46-1FB5-4065-9CCD-297E1DC0BFF9}" srcOrd="0" destOrd="0" presId="urn:microsoft.com/office/officeart/2005/8/layout/default"/>
    <dgm:cxn modelId="{E6970C67-E8D6-4CB9-A829-AF3C25E144ED}" srcId="{488A0557-9C64-4E14-9574-DD38E1AB71BF}" destId="{21F2D706-55EB-4D19-BD1C-571ED496B0D0}" srcOrd="1" destOrd="0" parTransId="{5230B6EF-BAF2-47AA-82F5-4F2AC87B7FBA}" sibTransId="{2144A0C9-0D0A-4133-B2F4-CE8C47342E73}"/>
    <dgm:cxn modelId="{3AF8D27D-1705-49BA-9923-F768D1C02F30}" type="presOf" srcId="{AF08B1A2-ED39-4A00-B273-CCA02A83533D}" destId="{C41F5BBB-C77E-4059-A76A-AD12D27832AB}" srcOrd="0" destOrd="0" presId="urn:microsoft.com/office/officeart/2005/8/layout/default"/>
    <dgm:cxn modelId="{65E894B9-5E82-4D77-ABD8-5598441F26E6}" srcId="{488A0557-9C64-4E14-9574-DD38E1AB71BF}" destId="{EDC07A8D-8C5D-4639-9521-1D45FD5A2A35}" srcOrd="0" destOrd="0" parTransId="{E830A381-2CD0-4180-BEDA-9F21E7924EAC}" sibTransId="{DDCB98AF-300E-4E27-880D-CACB4204D0EC}"/>
    <dgm:cxn modelId="{3C5CB8DF-23E6-4A92-AFFA-E5D5391F305A}" srcId="{488A0557-9C64-4E14-9574-DD38E1AB71BF}" destId="{794054FD-7D18-4B2B-B3CF-40356A44EE7F}" srcOrd="2" destOrd="0" parTransId="{E3EE3A0F-A737-4F86-9233-AD49B6E23A71}" sibTransId="{A42D7406-24B2-4A31-B2DD-EE55485FF14D}"/>
    <dgm:cxn modelId="{EA630DEE-B750-408E-B144-A3DB64EF1D55}" type="presOf" srcId="{488A0557-9C64-4E14-9574-DD38E1AB71BF}" destId="{2C68724E-44AE-4F7A-B783-6339CF14B256}" srcOrd="0" destOrd="0" presId="urn:microsoft.com/office/officeart/2005/8/layout/default"/>
    <dgm:cxn modelId="{E271A1F3-7233-4F25-B0F3-F8F7EF1EB4CB}" srcId="{488A0557-9C64-4E14-9574-DD38E1AB71BF}" destId="{AF08B1A2-ED39-4A00-B273-CCA02A83533D}" srcOrd="3" destOrd="0" parTransId="{7250ABAE-BAF7-49DE-A20A-FB093F2BB570}" sibTransId="{A7B96531-27A0-4DE8-A99B-248D2722E6B5}"/>
    <dgm:cxn modelId="{BEA926F8-AF09-4BE8-9113-F061B5B869C1}" srcId="{488A0557-9C64-4E14-9574-DD38E1AB71BF}" destId="{D6269E20-58C8-4968-A9ED-FDBE6C0A40D4}" srcOrd="4" destOrd="0" parTransId="{D9412BEF-21A4-456B-95E2-B62FFEE11A3F}" sibTransId="{EAC66E97-7A68-413E-82FB-13FB56B92FD7}"/>
    <dgm:cxn modelId="{1ACCB923-FF8F-4AA0-ABBC-77654527C1E9}" type="presParOf" srcId="{2C68724E-44AE-4F7A-B783-6339CF14B256}" destId="{964A915C-3BED-4287-A774-0C8E959E2218}" srcOrd="0" destOrd="0" presId="urn:microsoft.com/office/officeart/2005/8/layout/default"/>
    <dgm:cxn modelId="{D1F154DA-14E6-423A-9309-A85946AA1B4E}" type="presParOf" srcId="{2C68724E-44AE-4F7A-B783-6339CF14B256}" destId="{EF94CC7D-66AC-47CE-9458-2A2B9309A367}" srcOrd="1" destOrd="0" presId="urn:microsoft.com/office/officeart/2005/8/layout/default"/>
    <dgm:cxn modelId="{1C3BD6B9-7CB7-4EF0-9257-73BEE58129EA}" type="presParOf" srcId="{2C68724E-44AE-4F7A-B783-6339CF14B256}" destId="{D3D9FC48-999F-4340-8733-52493FB84968}" srcOrd="2" destOrd="0" presId="urn:microsoft.com/office/officeart/2005/8/layout/default"/>
    <dgm:cxn modelId="{B57F6437-19FA-4CEF-AE5D-9DD2EF1E7351}" type="presParOf" srcId="{2C68724E-44AE-4F7A-B783-6339CF14B256}" destId="{8ED7403E-5BB3-4912-859C-5D598944B506}" srcOrd="3" destOrd="0" presId="urn:microsoft.com/office/officeart/2005/8/layout/default"/>
    <dgm:cxn modelId="{99441E18-7306-4135-9DF6-695AEA5FBE5E}" type="presParOf" srcId="{2C68724E-44AE-4F7A-B783-6339CF14B256}" destId="{AFE61ADD-FA42-4FF8-AEF3-350E74E4C069}" srcOrd="4" destOrd="0" presId="urn:microsoft.com/office/officeart/2005/8/layout/default"/>
    <dgm:cxn modelId="{85E1D089-32CC-4137-A436-A437B09F896C}" type="presParOf" srcId="{2C68724E-44AE-4F7A-B783-6339CF14B256}" destId="{4ADDB6DD-E0DD-4863-8F23-58EE097F863C}" srcOrd="5" destOrd="0" presId="urn:microsoft.com/office/officeart/2005/8/layout/default"/>
    <dgm:cxn modelId="{7DAF62CD-6EC9-4C78-97D6-86CF361995E2}" type="presParOf" srcId="{2C68724E-44AE-4F7A-B783-6339CF14B256}" destId="{C41F5BBB-C77E-4059-A76A-AD12D27832AB}" srcOrd="6" destOrd="0" presId="urn:microsoft.com/office/officeart/2005/8/layout/default"/>
    <dgm:cxn modelId="{D104DE00-0840-41D5-8455-9C51767B9A4C}" type="presParOf" srcId="{2C68724E-44AE-4F7A-B783-6339CF14B256}" destId="{418F588B-7444-4079-998F-1C5104C95F24}" srcOrd="7" destOrd="0" presId="urn:microsoft.com/office/officeart/2005/8/layout/default"/>
    <dgm:cxn modelId="{01F3BA30-8584-4E39-A5E9-3366D4EFC2F5}" type="presParOf" srcId="{2C68724E-44AE-4F7A-B783-6339CF14B256}" destId="{49C37E46-1FB5-4065-9CCD-297E1DC0BF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F63157-7A7A-4163-A757-814DAB4FABC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B0E9A8-8AAA-44AE-B751-E581EBAA0A7F}" type="pres">
      <dgm:prSet presAssocID="{21F63157-7A7A-4163-A757-814DAB4FABC7}" presName="Name0" presStyleCnt="0">
        <dgm:presLayoutVars>
          <dgm:animLvl val="lvl"/>
          <dgm:resizeHandles val="exact"/>
        </dgm:presLayoutVars>
      </dgm:prSet>
      <dgm:spPr/>
    </dgm:pt>
  </dgm:ptLst>
  <dgm:cxnLst>
    <dgm:cxn modelId="{716D2822-F4B5-4148-B1F0-8D77A5F83BF6}" type="presOf" srcId="{21F63157-7A7A-4163-A757-814DAB4FABC7}" destId="{6AB0E9A8-8AAA-44AE-B751-E581EBAA0A7F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C40AE-5334-42D5-9FAB-89C481BAB380}">
      <dsp:nvSpPr>
        <dsp:cNvPr id="0" name=""/>
        <dsp:cNvSpPr/>
      </dsp:nvSpPr>
      <dsp:spPr>
        <a:xfrm>
          <a:off x="432882" y="647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</a:t>
          </a:r>
        </a:p>
      </dsp:txBody>
      <dsp:txXfrm>
        <a:off x="432882" y="647"/>
        <a:ext cx="929767" cy="557860"/>
      </dsp:txXfrm>
    </dsp:sp>
    <dsp:sp modelId="{87C26BB5-0C22-44DE-9B67-B502111D5D06}">
      <dsp:nvSpPr>
        <dsp:cNvPr id="0" name=""/>
        <dsp:cNvSpPr/>
      </dsp:nvSpPr>
      <dsp:spPr>
        <a:xfrm>
          <a:off x="1455626" y="647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Jenkins</a:t>
          </a:r>
        </a:p>
      </dsp:txBody>
      <dsp:txXfrm>
        <a:off x="1455626" y="647"/>
        <a:ext cx="929767" cy="557860"/>
      </dsp:txXfrm>
    </dsp:sp>
    <dsp:sp modelId="{8DDEE7FA-A66D-4C1C-B8A5-167A280B93E9}">
      <dsp:nvSpPr>
        <dsp:cNvPr id="0" name=""/>
        <dsp:cNvSpPr/>
      </dsp:nvSpPr>
      <dsp:spPr>
        <a:xfrm>
          <a:off x="2478371" y="647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AWS</a:t>
          </a:r>
        </a:p>
      </dsp:txBody>
      <dsp:txXfrm>
        <a:off x="2478371" y="647"/>
        <a:ext cx="929767" cy="557860"/>
      </dsp:txXfrm>
    </dsp:sp>
    <dsp:sp modelId="{7E0BD6CC-697A-48AD-914B-AB753065F854}">
      <dsp:nvSpPr>
        <dsp:cNvPr id="0" name=""/>
        <dsp:cNvSpPr/>
      </dsp:nvSpPr>
      <dsp:spPr>
        <a:xfrm>
          <a:off x="3501115" y="647"/>
          <a:ext cx="929767" cy="557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IntelliJ</a:t>
          </a:r>
        </a:p>
      </dsp:txBody>
      <dsp:txXfrm>
        <a:off x="3501115" y="647"/>
        <a:ext cx="929767" cy="557860"/>
      </dsp:txXfrm>
    </dsp:sp>
    <dsp:sp modelId="{4F4AEA8D-C968-4777-8DAA-429EA0D40792}">
      <dsp:nvSpPr>
        <dsp:cNvPr id="0" name=""/>
        <dsp:cNvSpPr/>
      </dsp:nvSpPr>
      <dsp:spPr>
        <a:xfrm>
          <a:off x="432882" y="651484"/>
          <a:ext cx="929767" cy="5578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Java 8</a:t>
          </a:r>
        </a:p>
      </dsp:txBody>
      <dsp:txXfrm>
        <a:off x="432882" y="651484"/>
        <a:ext cx="929767" cy="557860"/>
      </dsp:txXfrm>
    </dsp:sp>
    <dsp:sp modelId="{B4468D4D-7B59-431E-8250-C9CC0FF5EB02}">
      <dsp:nvSpPr>
        <dsp:cNvPr id="0" name=""/>
        <dsp:cNvSpPr/>
      </dsp:nvSpPr>
      <dsp:spPr>
        <a:xfrm>
          <a:off x="1455626" y="651484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Maven 2.3.2 </a:t>
          </a:r>
        </a:p>
      </dsp:txBody>
      <dsp:txXfrm>
        <a:off x="1455626" y="651484"/>
        <a:ext cx="929767" cy="557860"/>
      </dsp:txXfrm>
    </dsp:sp>
    <dsp:sp modelId="{32F592D5-DA30-4801-847D-025265479F39}">
      <dsp:nvSpPr>
        <dsp:cNvPr id="0" name=""/>
        <dsp:cNvSpPr/>
      </dsp:nvSpPr>
      <dsp:spPr>
        <a:xfrm>
          <a:off x="2478371" y="651484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JUnit 4.11</a:t>
          </a:r>
        </a:p>
      </dsp:txBody>
      <dsp:txXfrm>
        <a:off x="2478371" y="651484"/>
        <a:ext cx="929767" cy="557860"/>
      </dsp:txXfrm>
    </dsp:sp>
    <dsp:sp modelId="{47B32E5E-52E9-49B9-BB09-DE0198E72DB2}">
      <dsp:nvSpPr>
        <dsp:cNvPr id="0" name=""/>
        <dsp:cNvSpPr/>
      </dsp:nvSpPr>
      <dsp:spPr>
        <a:xfrm>
          <a:off x="3501115" y="651484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Mockito 1.9.5</a:t>
          </a:r>
        </a:p>
      </dsp:txBody>
      <dsp:txXfrm>
        <a:off x="3501115" y="651484"/>
        <a:ext cx="929767" cy="557860"/>
      </dsp:txXfrm>
    </dsp:sp>
    <dsp:sp modelId="{167F61DD-7A8F-4DF6-9C34-77590B494088}">
      <dsp:nvSpPr>
        <dsp:cNvPr id="0" name=""/>
        <dsp:cNvSpPr/>
      </dsp:nvSpPr>
      <dsp:spPr>
        <a:xfrm>
          <a:off x="432882" y="1302321"/>
          <a:ext cx="929767" cy="557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SLF4J 1.7.25</a:t>
          </a:r>
        </a:p>
      </dsp:txBody>
      <dsp:txXfrm>
        <a:off x="432882" y="1302321"/>
        <a:ext cx="929767" cy="557860"/>
      </dsp:txXfrm>
    </dsp:sp>
    <dsp:sp modelId="{5CADD2BD-D935-4F3D-9007-357F900642E9}">
      <dsp:nvSpPr>
        <dsp:cNvPr id="0" name=""/>
        <dsp:cNvSpPr/>
      </dsp:nvSpPr>
      <dsp:spPr>
        <a:xfrm>
          <a:off x="1455626" y="1302321"/>
          <a:ext cx="929767" cy="5578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Lombok 1.18.4</a:t>
          </a:r>
        </a:p>
      </dsp:txBody>
      <dsp:txXfrm>
        <a:off x="1455626" y="1302321"/>
        <a:ext cx="929767" cy="557860"/>
      </dsp:txXfrm>
    </dsp:sp>
    <dsp:sp modelId="{64AD2DCC-00B8-49F7-8825-7E88D6E6BBBB}">
      <dsp:nvSpPr>
        <dsp:cNvPr id="0" name=""/>
        <dsp:cNvSpPr/>
      </dsp:nvSpPr>
      <dsp:spPr>
        <a:xfrm>
          <a:off x="2478371" y="1302321"/>
          <a:ext cx="929767" cy="557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Apache Spark 2.2.0.2.6.3.4-1</a:t>
          </a:r>
        </a:p>
      </dsp:txBody>
      <dsp:txXfrm>
        <a:off x="2478371" y="1302321"/>
        <a:ext cx="929767" cy="557860"/>
      </dsp:txXfrm>
    </dsp:sp>
    <dsp:sp modelId="{F1242097-B09A-4869-87F0-13F96839167A}">
      <dsp:nvSpPr>
        <dsp:cNvPr id="0" name=""/>
        <dsp:cNvSpPr/>
      </dsp:nvSpPr>
      <dsp:spPr>
        <a:xfrm>
          <a:off x="3501115" y="1302321"/>
          <a:ext cx="929767" cy="5578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Apache Hadoop 2.6.0</a:t>
          </a:r>
        </a:p>
      </dsp:txBody>
      <dsp:txXfrm>
        <a:off x="3501115" y="1302321"/>
        <a:ext cx="929767" cy="557860"/>
      </dsp:txXfrm>
    </dsp:sp>
    <dsp:sp modelId="{1B253039-5306-44D7-8174-7BAD00F4DC7B}">
      <dsp:nvSpPr>
        <dsp:cNvPr id="0" name=""/>
        <dsp:cNvSpPr/>
      </dsp:nvSpPr>
      <dsp:spPr>
        <a:xfrm>
          <a:off x="1455626" y="1953159"/>
          <a:ext cx="929767" cy="5578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Scala 2.11</a:t>
          </a:r>
        </a:p>
      </dsp:txBody>
      <dsp:txXfrm>
        <a:off x="1455626" y="1953159"/>
        <a:ext cx="929767" cy="557860"/>
      </dsp:txXfrm>
    </dsp:sp>
    <dsp:sp modelId="{2CA95130-009E-41A9-857D-F2AF239F3533}">
      <dsp:nvSpPr>
        <dsp:cNvPr id="0" name=""/>
        <dsp:cNvSpPr/>
      </dsp:nvSpPr>
      <dsp:spPr>
        <a:xfrm>
          <a:off x="2478371" y="1953159"/>
          <a:ext cx="929767" cy="5578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AWS SDK 1.11.765</a:t>
          </a:r>
          <a:endParaRPr lang="en-US" sz="1100" kern="1200" dirty="0"/>
        </a:p>
      </dsp:txBody>
      <dsp:txXfrm>
        <a:off x="2478371" y="1953159"/>
        <a:ext cx="929767" cy="55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A915C-3BED-4287-A774-0C8E959E2218}">
      <dsp:nvSpPr>
        <dsp:cNvPr id="0" name=""/>
        <dsp:cNvSpPr/>
      </dsp:nvSpPr>
      <dsp:spPr>
        <a:xfrm>
          <a:off x="410765" y="547"/>
          <a:ext cx="3029396" cy="18176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Is a managed Hadoop and Spark Service</a:t>
          </a:r>
        </a:p>
      </dsp:txBody>
      <dsp:txXfrm>
        <a:off x="410765" y="547"/>
        <a:ext cx="3029396" cy="1817637"/>
      </dsp:txXfrm>
    </dsp:sp>
    <dsp:sp modelId="{D3D9FC48-999F-4340-8733-52493FB84968}">
      <dsp:nvSpPr>
        <dsp:cNvPr id="0" name=""/>
        <dsp:cNvSpPr/>
      </dsp:nvSpPr>
      <dsp:spPr>
        <a:xfrm>
          <a:off x="3743101" y="547"/>
          <a:ext cx="3029396" cy="18176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Integrates well with other AWS services.</a:t>
          </a:r>
        </a:p>
      </dsp:txBody>
      <dsp:txXfrm>
        <a:off x="3743101" y="547"/>
        <a:ext cx="3029396" cy="1817637"/>
      </dsp:txXfrm>
    </dsp:sp>
    <dsp:sp modelId="{AFE61ADD-FA42-4FF8-AEF3-350E74E4C069}">
      <dsp:nvSpPr>
        <dsp:cNvPr id="0" name=""/>
        <dsp:cNvSpPr/>
      </dsp:nvSpPr>
      <dsp:spPr>
        <a:xfrm>
          <a:off x="7075437" y="547"/>
          <a:ext cx="3029396" cy="18176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Decouples storage and computing</a:t>
          </a:r>
        </a:p>
      </dsp:txBody>
      <dsp:txXfrm>
        <a:off x="7075437" y="547"/>
        <a:ext cx="3029396" cy="1817637"/>
      </dsp:txXfrm>
    </dsp:sp>
    <dsp:sp modelId="{C41F5BBB-C77E-4059-A76A-AD12D27832AB}">
      <dsp:nvSpPr>
        <dsp:cNvPr id="0" name=""/>
        <dsp:cNvSpPr/>
      </dsp:nvSpPr>
      <dsp:spPr>
        <a:xfrm>
          <a:off x="2076933" y="2121124"/>
          <a:ext cx="3029396" cy="18176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Utilize EC2 instances</a:t>
          </a:r>
        </a:p>
      </dsp:txBody>
      <dsp:txXfrm>
        <a:off x="2076933" y="2121124"/>
        <a:ext cx="3029396" cy="1817637"/>
      </dsp:txXfrm>
    </dsp:sp>
    <dsp:sp modelId="{49C37E46-1FB5-4065-9CCD-297E1DC0BFF9}">
      <dsp:nvSpPr>
        <dsp:cNvPr id="0" name=""/>
        <dsp:cNvSpPr/>
      </dsp:nvSpPr>
      <dsp:spPr>
        <a:xfrm>
          <a:off x="5409269" y="2121124"/>
          <a:ext cx="3029396" cy="18176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Uses EMR file system to Read/Write to S3</a:t>
          </a:r>
        </a:p>
      </dsp:txBody>
      <dsp:txXfrm>
        <a:off x="5409269" y="2121124"/>
        <a:ext cx="3029396" cy="181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D9100760-C643-4DB0-ACA8-506A886B20E1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BD52560-B9A7-4D70-8E4C-FD88547E2F3D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FA04001F-04E2-4444-A785-8094F1881027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74A-119A-4BDF-9063-0D6A671DC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1C3F2-078A-46E0-ADA1-D75B00FA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2F42-A2B3-4FC2-A5E8-63542B7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49F-9CA2-4570-A9D0-BCB65E32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57FA-EB6E-4D9A-8A8E-4958F660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6EEA-BE40-4FAD-A80F-BC97E83F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2520F-D3B9-4E61-BF5E-68828498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D3B7-C2C6-486D-8410-0056387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50B4-B5F6-4091-9066-8905AD75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8DBF-00FE-4BA5-8045-FA55EF7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7CD3A-4532-4952-84D2-6FC361868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E763B-0A48-453F-9CE1-40CBDFDD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AA13-FB8C-4971-BC15-C51358CC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6AA3-7FAC-4F0D-B02A-E62EAF03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5FE8-1AE0-44DB-91F6-21C1B8ED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F221-289E-43B0-AF5B-9128F53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42F5-43AB-4A24-A78F-A66E65F4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5FEB-2239-4825-833D-C16C9D6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25196-6487-4199-84DD-3FABD0D1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A002-61A9-410A-96CC-752D7E5E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6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0AC-BE98-4E96-A0D3-C2061DC3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1E39C-123E-4E56-9B82-A7786B9F6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DE3E-69B1-44E8-9D8E-72EEA89F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2AB-4FA2-4BF7-91FC-67AC652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003F-1CD7-49A5-865A-F029CB61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1B63-35D8-4D59-9B49-25D537E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35BA-3D14-40DE-8F13-C2A05BE3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3CA7-0445-4532-B058-24BB599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E94B-D7A9-45CE-A0E9-A66B555D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0D19-C4EA-48C6-990E-4101293D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3806-5F18-4BD2-B9AF-B1FFDBF3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C1FD-FA0D-4AAF-9656-4B7AE7CD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5DF3-992D-4A8D-866D-D8D37F4E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A80C-E22A-41BA-95AE-C8105634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4B949-E09C-4C87-9DEC-32C7D93D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7965-51EF-4754-A259-137402F5B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C0432-3903-44EB-9F3B-A5CCBB9C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CFD3-6015-4991-A2BF-1C529E5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2088D-2F83-45A5-B15D-F566A434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720B-3A31-495A-879D-3D3A1C8C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BCDA-39DD-48C8-9923-4DC342DC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202B4-438F-4FCF-9D5B-F214A987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D93DA-1D93-4AB5-BC06-212F834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39DF-6830-4706-888F-714CFFA9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A5193-FCBF-4E6F-A292-9BF0470A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17A2-00C6-4337-A359-DCAD790C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93A2-16C6-404B-A2D9-E553E67C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DD52-54D0-440F-B11B-4CFE84116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1616-8C03-4C20-BB67-677C624C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0CA1-A8D0-4B04-8EAD-1BD25DB1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70DA-730C-4210-A9A1-81EC3891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ACFB1-C79A-4CE8-8D72-D53E3433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D4A3-82F3-4633-AB36-B3AA3D25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D3F60-A6FB-4A5A-9E50-AC9200C90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8194F-E5AB-443D-8F71-6E7E25A5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40B8-7A9A-4CC9-A28D-69E96B74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4BEC-269A-48BC-8801-939C3BA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1D5A5-63CA-48F4-A664-CCA4AE32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2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F489F-0015-4CE1-836A-AB6ED2B7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B977B-3072-498B-8D7F-CB7BD0AC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87B6-8906-45BA-AA1E-1D006086F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FDEA-6C8F-4062-AC91-45387C00B39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BEFC-ADBE-497F-9A3A-089EBF3E9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2638-4ADC-4781-9724-70EFD702C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5458-BC11-4CF8-BBCB-08AEB504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5" Type="http://schemas.openxmlformats.org/officeDocument/2006/relationships/image" Target="../media/image10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e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0D0572-9203-4872-A237-A922F2893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"/>
          <a:stretch/>
        </p:blipFill>
        <p:spPr bwMode="auto">
          <a:xfrm>
            <a:off x="8082630" y="747714"/>
            <a:ext cx="3522817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CF3A7-C2C7-42AA-9A91-C61785E22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5" y="877824"/>
            <a:ext cx="5932793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JPMC: Direct Data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348A8-47B3-4277-AE2D-57D09E1E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Matthew K. Bryduck</a:t>
            </a:r>
          </a:p>
        </p:txBody>
      </p:sp>
    </p:spTree>
    <p:extLst>
      <p:ext uri="{BB962C8B-B14F-4D97-AF65-F5344CB8AC3E}">
        <p14:creationId xmlns:p14="http://schemas.microsoft.com/office/powerpoint/2010/main" val="230299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4825-2657-442B-A060-276B180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26" y="743625"/>
            <a:ext cx="5000102" cy="761271"/>
          </a:xfrm>
        </p:spPr>
        <p:txBody>
          <a:bodyPr>
            <a:noAutofit/>
          </a:bodyPr>
          <a:lstStyle/>
          <a:p>
            <a:r>
              <a:rPr lang="en-US" sz="4000" b="1" dirty="0"/>
              <a:t>JPMC: Technology Stack</a:t>
            </a:r>
          </a:p>
        </p:txBody>
      </p:sp>
      <p:sp>
        <p:nvSpPr>
          <p:cNvPr id="2070" name="Freeform: Shape 88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1" name="Oval 9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Freeform: Shape 92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3" name="Freeform: Shape 94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4" name="Freeform: Shape 96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5" name="Oval 98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66" name="Picture 18" descr="Unit Testing of Java Application using JUnit with Example - Simple Detailed  Guide | opencodez">
            <a:extLst>
              <a:ext uri="{FF2B5EF4-FFF2-40B4-BE49-F238E27FC236}">
                <a16:creationId xmlns:a16="http://schemas.microsoft.com/office/drawing/2014/main" id="{F6DA672A-D175-4605-B633-37A3A589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017" y="4821247"/>
            <a:ext cx="1070814" cy="10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GitHub Logos and Usage · GitHub">
            <a:extLst>
              <a:ext uri="{FF2B5EF4-FFF2-40B4-BE49-F238E27FC236}">
                <a16:creationId xmlns:a16="http://schemas.microsoft.com/office/drawing/2014/main" id="{00A055C0-9BFC-470F-9F3D-4C5D307DE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0776" y="1036459"/>
            <a:ext cx="1551305" cy="155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890F6ED-8D99-4AFA-9B36-F2CDA96C3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74" y="3211000"/>
            <a:ext cx="1751874" cy="17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con-cloud-aws - Alion Science">
            <a:extLst>
              <a:ext uri="{FF2B5EF4-FFF2-40B4-BE49-F238E27FC236}">
                <a16:creationId xmlns:a16="http://schemas.microsoft.com/office/drawing/2014/main" id="{6672FE8C-71BB-40D8-9892-510728BF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65" y="863029"/>
            <a:ext cx="1475029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Using an AWS S3 Bucket as a Maven repository: Sounds juicy, but is it worth  the effort? - Bonial">
            <a:extLst>
              <a:ext uri="{FF2B5EF4-FFF2-40B4-BE49-F238E27FC236}">
                <a16:creationId xmlns:a16="http://schemas.microsoft.com/office/drawing/2014/main" id="{D3683065-5C38-4665-A65E-D814CD394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24" y="5082671"/>
            <a:ext cx="2021718" cy="4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9EF9D6-E704-484B-B338-49E895CD7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34734"/>
              </p:ext>
            </p:extLst>
          </p:nvPr>
        </p:nvGraphicFramePr>
        <p:xfrm>
          <a:off x="690137" y="1877634"/>
          <a:ext cx="4863766" cy="251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68" name="Picture 20" descr="Free Java Icon of Flat style - Available in SVG, PNG, EPS, AI &amp; Icon fonts">
            <a:extLst>
              <a:ext uri="{FF2B5EF4-FFF2-40B4-BE49-F238E27FC236}">
                <a16:creationId xmlns:a16="http://schemas.microsoft.com/office/drawing/2014/main" id="{19E21801-5ACB-4087-8439-ABB0BBF7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728" y="5499887"/>
            <a:ext cx="1283154" cy="12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Project Lombok">
            <a:extLst>
              <a:ext uri="{FF2B5EF4-FFF2-40B4-BE49-F238E27FC236}">
                <a16:creationId xmlns:a16="http://schemas.microsoft.com/office/drawing/2014/main" id="{8D163A8D-30F6-48C1-96BA-A67AB8C50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864" y="4895802"/>
            <a:ext cx="1197942" cy="119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GitHub - mockito/mockito: Most popular Mocking framework for unit tests  written in Java">
            <a:extLst>
              <a:ext uri="{FF2B5EF4-FFF2-40B4-BE49-F238E27FC236}">
                <a16:creationId xmlns:a16="http://schemas.microsoft.com/office/drawing/2014/main" id="{581DB90B-9160-48DF-A1BF-DBBF98E9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95" y="5742552"/>
            <a:ext cx="2021718" cy="10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LF4J - Wikipedia">
            <a:extLst>
              <a:ext uri="{FF2B5EF4-FFF2-40B4-BE49-F238E27FC236}">
                <a16:creationId xmlns:a16="http://schemas.microsoft.com/office/drawing/2014/main" id="{5BD12FAC-717F-4857-B257-F36F390CC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08" y="5998310"/>
            <a:ext cx="2030254" cy="8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stalling a standalone Apache Spark cluster | JC Olamendy&amp;#39;s Thoughts">
            <a:extLst>
              <a:ext uri="{FF2B5EF4-FFF2-40B4-BE49-F238E27FC236}">
                <a16:creationId xmlns:a16="http://schemas.microsoft.com/office/drawing/2014/main" id="{D7318B15-8269-4EDF-B3A6-09F8627C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350" y="-63171"/>
            <a:ext cx="2940971" cy="187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troduction to Scala. What is Scala? Scala is a high level… | by Eric  Stokes | Towards Data Science">
            <a:extLst>
              <a:ext uri="{FF2B5EF4-FFF2-40B4-BE49-F238E27FC236}">
                <a16:creationId xmlns:a16="http://schemas.microsoft.com/office/drawing/2014/main" id="{3015B397-838A-49A6-982D-0A25B71B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957" y="4473318"/>
            <a:ext cx="1537873" cy="86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enkins vs. BuildMaster: a Comparison of CI and CI/CD">
            <a:extLst>
              <a:ext uri="{FF2B5EF4-FFF2-40B4-BE49-F238E27FC236}">
                <a16:creationId xmlns:a16="http://schemas.microsoft.com/office/drawing/2014/main" id="{F1D99413-FACC-4184-8A98-BD8F3241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740" y="1773762"/>
            <a:ext cx="1358113" cy="135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3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AEF5-B141-4513-914F-4B5D770D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AWS EMR Overview: Elastic Map Reduce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F1458C-6631-4CEA-AA18-3BA325667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00123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7D91A-446A-429C-B5DE-90821838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AWS EMR Diagram: Elastic MapReduce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57A3C-9889-4F99-B614-F5E5F6BFB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55766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BCF6B5A-2B2B-4B8D-9117-31C861D23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386" y="3429000"/>
            <a:ext cx="4764939" cy="3268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904B8-DEA4-45C6-BF8E-E84E14C77BD2}"/>
              </a:ext>
            </a:extLst>
          </p:cNvPr>
          <p:cNvSpPr txBox="1"/>
          <p:nvPr/>
        </p:nvSpPr>
        <p:spPr>
          <a:xfrm>
            <a:off x="237327" y="2257675"/>
            <a:ext cx="82289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Master node(s) – manage the core nodes of the cluster. Can have up to three </a:t>
            </a:r>
          </a:p>
          <a:p>
            <a:r>
              <a:rPr lang="en-US" sz="2000" dirty="0"/>
              <a:t>                               master nodes.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C1238-6AE6-4E1D-A027-AB33C9459312}"/>
              </a:ext>
            </a:extLst>
          </p:cNvPr>
          <p:cNvSpPr txBox="1"/>
          <p:nvPr/>
        </p:nvSpPr>
        <p:spPr>
          <a:xfrm>
            <a:off x="237327" y="3063488"/>
            <a:ext cx="8542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 node(s) – run HDFS and execute various task sent by the master node. </a:t>
            </a:r>
          </a:p>
          <a:p>
            <a:r>
              <a:rPr lang="en-US" sz="2000" dirty="0"/>
              <a:t>                           The number of core nodes can vary, from at least one to as many </a:t>
            </a:r>
          </a:p>
          <a:p>
            <a:r>
              <a:rPr lang="en-US" sz="2000" dirty="0"/>
              <a:t>                           as needed.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D744A-3A0A-4A49-AB3E-EBEE1267FDA6}"/>
              </a:ext>
            </a:extLst>
          </p:cNvPr>
          <p:cNvSpPr txBox="1"/>
          <p:nvPr/>
        </p:nvSpPr>
        <p:spPr>
          <a:xfrm>
            <a:off x="237327" y="4113970"/>
            <a:ext cx="7885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sz="2000" dirty="0"/>
              <a:t>ask node(s) – are only about computations. Such as run as running some </a:t>
            </a:r>
          </a:p>
          <a:p>
            <a:r>
              <a:rPr lang="en-US" sz="2000" dirty="0"/>
              <a:t>	           MapReduce task. The number of task nodes can vary from </a:t>
            </a:r>
          </a:p>
          <a:p>
            <a:r>
              <a:rPr lang="en-US" sz="2000" dirty="0"/>
              <a:t>                           zero to as many as needed. </a:t>
            </a:r>
          </a:p>
        </p:txBody>
      </p:sp>
    </p:spTree>
    <p:extLst>
      <p:ext uri="{BB962C8B-B14F-4D97-AF65-F5344CB8AC3E}">
        <p14:creationId xmlns:p14="http://schemas.microsoft.com/office/powerpoint/2010/main" val="16354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311DBE-55BD-46AF-9CAB-7FA35A942210}"/>
              </a:ext>
            </a:extLst>
          </p:cNvPr>
          <p:cNvSpPr txBox="1">
            <a:spLocks/>
          </p:cNvSpPr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</a:rPr>
              <a:t>EMR Application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 Architectural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E4183076-71B7-4DB5-8A95-36C8E8C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94" y="333797"/>
            <a:ext cx="6883554" cy="61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B92914-D9F4-4FBB-9230-23CD0BA5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EMR Input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9AFED-3F23-401C-8B39-7B167D028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89" y="2344118"/>
            <a:ext cx="11496821" cy="2845464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B3960E7-A322-4ADA-A089-1FDE246700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8" t="1437" r="754" b="81178"/>
          <a:stretch/>
        </p:blipFill>
        <p:spPr>
          <a:xfrm>
            <a:off x="116497" y="4239319"/>
            <a:ext cx="7985065" cy="218595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7A5477-0FBB-4DFD-BC84-4CB9222DDB12}"/>
              </a:ext>
            </a:extLst>
          </p:cNvPr>
          <p:cNvSpPr/>
          <p:nvPr/>
        </p:nvSpPr>
        <p:spPr>
          <a:xfrm>
            <a:off x="846306" y="2821021"/>
            <a:ext cx="5583677" cy="182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7586EA-08A3-4902-A937-BA0BA11D0B22}"/>
              </a:ext>
            </a:extLst>
          </p:cNvPr>
          <p:cNvSpPr/>
          <p:nvPr/>
        </p:nvSpPr>
        <p:spPr>
          <a:xfrm>
            <a:off x="846307" y="3223783"/>
            <a:ext cx="4781496" cy="18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2C2292-DFFE-4B52-9C4E-058FEB5864AF}"/>
              </a:ext>
            </a:extLst>
          </p:cNvPr>
          <p:cNvSpPr/>
          <p:nvPr/>
        </p:nvSpPr>
        <p:spPr>
          <a:xfrm>
            <a:off x="846307" y="3434797"/>
            <a:ext cx="4781496" cy="18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DE48F1-BD74-4942-AD02-9ACCBE90647D}"/>
              </a:ext>
            </a:extLst>
          </p:cNvPr>
          <p:cNvSpPr/>
          <p:nvPr/>
        </p:nvSpPr>
        <p:spPr>
          <a:xfrm>
            <a:off x="4109029" y="3644348"/>
            <a:ext cx="4781496" cy="18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A5C50F4-5142-4D08-AC37-15E562A3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2" y="330740"/>
            <a:ext cx="10914434" cy="65272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433624-5309-439E-BC64-23899388FBF2}"/>
              </a:ext>
            </a:extLst>
          </p:cNvPr>
          <p:cNvSpPr txBox="1">
            <a:spLocks/>
          </p:cNvSpPr>
          <p:nvPr/>
        </p:nvSpPr>
        <p:spPr>
          <a:xfrm>
            <a:off x="0" y="-136187"/>
            <a:ext cx="6893203" cy="7612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EMR 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10419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BDFAD-E164-442C-A9A8-F92D5054BEE2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 Lifecycle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03ADC98-5D76-4F51-A9C3-8BF85432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66999"/>
            <a:ext cx="7210425" cy="58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B92914-D9F4-4FBB-9230-23CD0BA5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EMR </a:t>
            </a:r>
            <a:r>
              <a:rPr lang="en-US" sz="5400" b="1" dirty="0">
                <a:solidFill>
                  <a:schemeClr val="bg1"/>
                </a:solidFill>
              </a:rPr>
              <a:t>Output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9236AE-0182-4E9E-AF1B-022914EC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993"/>
            <a:ext cx="10515600" cy="2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203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JPMC: Direct Data Consumption</vt:lpstr>
      <vt:lpstr>JPMC: Technology Stack</vt:lpstr>
      <vt:lpstr>AWS EMR Overview: Elastic Map Reduce</vt:lpstr>
      <vt:lpstr>AWS EMR Diagram: Elastic MapReduce</vt:lpstr>
      <vt:lpstr>PowerPoint Presentation</vt:lpstr>
      <vt:lpstr>AWS EMR Input</vt:lpstr>
      <vt:lpstr>PowerPoint Presentation</vt:lpstr>
      <vt:lpstr>PowerPoint Presentation</vt:lpstr>
      <vt:lpstr>AWS EMR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Bryduck, Matthew K.</dc:creator>
  <cp:lastModifiedBy>Matthew</cp:lastModifiedBy>
  <cp:revision>39</cp:revision>
  <dcterms:created xsi:type="dcterms:W3CDTF">2021-06-21T14:38:43Z</dcterms:created>
  <dcterms:modified xsi:type="dcterms:W3CDTF">2021-08-13T15:10:16Z</dcterms:modified>
</cp:coreProperties>
</file>