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D7D51-801C-4F9B-841F-71E408C7DAB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33D209-AB75-4A86-894D-F2155F992537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C1F0C1F4-8861-4625-8292-B011EB514592}" type="parTrans" cxnId="{F83AA483-471F-41D1-A9DF-212CE244C0E2}">
      <dgm:prSet/>
      <dgm:spPr/>
      <dgm:t>
        <a:bodyPr/>
        <a:lstStyle/>
        <a:p>
          <a:endParaRPr lang="en-US"/>
        </a:p>
      </dgm:t>
    </dgm:pt>
    <dgm:pt modelId="{FC661557-3A7F-4682-9B54-26CD353108CA}" type="sibTrans" cxnId="{F83AA483-471F-41D1-A9DF-212CE244C0E2}">
      <dgm:prSet/>
      <dgm:spPr/>
      <dgm:t>
        <a:bodyPr/>
        <a:lstStyle/>
        <a:p>
          <a:endParaRPr lang="en-US"/>
        </a:p>
      </dgm:t>
    </dgm:pt>
    <dgm:pt modelId="{68A6845E-1469-4AC6-9F23-4E3FDC2CD359}">
      <dgm:prSet/>
      <dgm:spPr/>
      <dgm:t>
        <a:bodyPr/>
        <a:lstStyle/>
        <a:p>
          <a:r>
            <a:rPr lang="en-US" dirty="0"/>
            <a:t>Jenkins X</a:t>
          </a:r>
        </a:p>
      </dgm:t>
    </dgm:pt>
    <dgm:pt modelId="{1E8691C5-198D-4F15-93C2-08B816520F7B}" type="parTrans" cxnId="{2B198B4D-2124-4F71-97E0-64BE310A5D02}">
      <dgm:prSet/>
      <dgm:spPr/>
      <dgm:t>
        <a:bodyPr/>
        <a:lstStyle/>
        <a:p>
          <a:endParaRPr lang="en-US"/>
        </a:p>
      </dgm:t>
    </dgm:pt>
    <dgm:pt modelId="{7860123F-5654-490C-9C50-EF7B0FFD8872}" type="sibTrans" cxnId="{2B198B4D-2124-4F71-97E0-64BE310A5D02}">
      <dgm:prSet/>
      <dgm:spPr/>
      <dgm:t>
        <a:bodyPr/>
        <a:lstStyle/>
        <a:p>
          <a:endParaRPr lang="en-US"/>
        </a:p>
      </dgm:t>
    </dgm:pt>
    <dgm:pt modelId="{0DF6D071-5351-47DB-BB20-3C92A824A5CF}">
      <dgm:prSet/>
      <dgm:spPr/>
      <dgm:t>
        <a:bodyPr/>
        <a:lstStyle/>
        <a:p>
          <a:r>
            <a:rPr lang="en-US" dirty="0"/>
            <a:t>Terraform</a:t>
          </a:r>
        </a:p>
      </dgm:t>
    </dgm:pt>
    <dgm:pt modelId="{F0AD2DEF-662B-440B-8A99-8EE4172C17F7}" type="parTrans" cxnId="{63FFD798-5C94-46FA-B5BA-3717D63D75A8}">
      <dgm:prSet/>
      <dgm:spPr/>
      <dgm:t>
        <a:bodyPr/>
        <a:lstStyle/>
        <a:p>
          <a:endParaRPr lang="en-US"/>
        </a:p>
      </dgm:t>
    </dgm:pt>
    <dgm:pt modelId="{5A302C72-A982-4F4F-A32E-60A8A7BD323F}" type="sibTrans" cxnId="{63FFD798-5C94-46FA-B5BA-3717D63D75A8}">
      <dgm:prSet/>
      <dgm:spPr/>
      <dgm:t>
        <a:bodyPr/>
        <a:lstStyle/>
        <a:p>
          <a:endParaRPr lang="en-US"/>
        </a:p>
      </dgm:t>
    </dgm:pt>
    <dgm:pt modelId="{7321F7BC-30C5-4E97-A318-DB4F021792CC}">
      <dgm:prSet/>
      <dgm:spPr/>
      <dgm:t>
        <a:bodyPr/>
        <a:lstStyle/>
        <a:p>
          <a:r>
            <a:rPr lang="en-US" dirty="0"/>
            <a:t>AWS</a:t>
          </a:r>
        </a:p>
      </dgm:t>
    </dgm:pt>
    <dgm:pt modelId="{272034AB-114E-4D56-9795-23406B56BB7E}" type="parTrans" cxnId="{9D6EDE1E-450D-4245-B0E3-80159C9C43F9}">
      <dgm:prSet/>
      <dgm:spPr/>
      <dgm:t>
        <a:bodyPr/>
        <a:lstStyle/>
        <a:p>
          <a:endParaRPr lang="en-US"/>
        </a:p>
      </dgm:t>
    </dgm:pt>
    <dgm:pt modelId="{842AC669-F89E-4DEB-9E75-10D781BC9B59}" type="sibTrans" cxnId="{9D6EDE1E-450D-4245-B0E3-80159C9C43F9}">
      <dgm:prSet/>
      <dgm:spPr/>
      <dgm:t>
        <a:bodyPr/>
        <a:lstStyle/>
        <a:p>
          <a:endParaRPr lang="en-US"/>
        </a:p>
      </dgm:t>
    </dgm:pt>
    <dgm:pt modelId="{9CABD252-B72B-4A4C-B797-FE235A20D1C7}">
      <dgm:prSet/>
      <dgm:spPr/>
      <dgm:t>
        <a:bodyPr/>
        <a:lstStyle/>
        <a:p>
          <a:r>
            <a:rPr lang="en-US" dirty="0"/>
            <a:t>IntelliJ</a:t>
          </a:r>
        </a:p>
      </dgm:t>
    </dgm:pt>
    <dgm:pt modelId="{804DD319-1E8B-4225-8659-21073D9593DB}" type="parTrans" cxnId="{571C4C85-BADC-46C7-9A52-A949BC5905BC}">
      <dgm:prSet/>
      <dgm:spPr/>
      <dgm:t>
        <a:bodyPr/>
        <a:lstStyle/>
        <a:p>
          <a:endParaRPr lang="en-US"/>
        </a:p>
      </dgm:t>
    </dgm:pt>
    <dgm:pt modelId="{56785137-56E0-46D3-8C22-E9D80730D4D6}" type="sibTrans" cxnId="{571C4C85-BADC-46C7-9A52-A949BC5905BC}">
      <dgm:prSet/>
      <dgm:spPr/>
      <dgm:t>
        <a:bodyPr/>
        <a:lstStyle/>
        <a:p>
          <a:endParaRPr lang="en-US"/>
        </a:p>
      </dgm:t>
    </dgm:pt>
    <dgm:pt modelId="{1951C913-3503-44DE-BE35-8DB2A11DF347}">
      <dgm:prSet/>
      <dgm:spPr/>
      <dgm:t>
        <a:bodyPr/>
        <a:lstStyle/>
        <a:p>
          <a:r>
            <a:rPr lang="en-US" dirty="0"/>
            <a:t>Java 11</a:t>
          </a:r>
        </a:p>
      </dgm:t>
    </dgm:pt>
    <dgm:pt modelId="{1B2810A8-E601-49C5-A2F9-571F5F872630}" type="parTrans" cxnId="{BF10345A-253C-47B0-A2CB-8F3BC46BE83A}">
      <dgm:prSet/>
      <dgm:spPr/>
      <dgm:t>
        <a:bodyPr/>
        <a:lstStyle/>
        <a:p>
          <a:endParaRPr lang="en-US"/>
        </a:p>
      </dgm:t>
    </dgm:pt>
    <dgm:pt modelId="{F9915682-0627-4E49-86B8-ECA40C9DB813}" type="sibTrans" cxnId="{BF10345A-253C-47B0-A2CB-8F3BC46BE83A}">
      <dgm:prSet/>
      <dgm:spPr/>
      <dgm:t>
        <a:bodyPr/>
        <a:lstStyle/>
        <a:p>
          <a:endParaRPr lang="en-US"/>
        </a:p>
      </dgm:t>
    </dgm:pt>
    <dgm:pt modelId="{A78430D3-5851-4EE4-93F0-5D9B165AEBB0}">
      <dgm:prSet/>
      <dgm:spPr/>
      <dgm:t>
        <a:bodyPr/>
        <a:lstStyle/>
        <a:p>
          <a:r>
            <a:rPr lang="en-US" dirty="0"/>
            <a:t>Maven 3.2.4 </a:t>
          </a:r>
        </a:p>
      </dgm:t>
    </dgm:pt>
    <dgm:pt modelId="{9A9A7376-2417-4C0B-B147-E0B0E1EA3650}" type="parTrans" cxnId="{410708D3-DACC-4070-9D0F-4C393EFDC819}">
      <dgm:prSet/>
      <dgm:spPr/>
      <dgm:t>
        <a:bodyPr/>
        <a:lstStyle/>
        <a:p>
          <a:endParaRPr lang="en-US"/>
        </a:p>
      </dgm:t>
    </dgm:pt>
    <dgm:pt modelId="{AB7B93BC-5EEF-439C-BDA0-D544C907E76B}" type="sibTrans" cxnId="{410708D3-DACC-4070-9D0F-4C393EFDC819}">
      <dgm:prSet/>
      <dgm:spPr/>
      <dgm:t>
        <a:bodyPr/>
        <a:lstStyle/>
        <a:p>
          <a:endParaRPr lang="en-US"/>
        </a:p>
      </dgm:t>
    </dgm:pt>
    <dgm:pt modelId="{8F0C68EA-CFF4-4268-A848-A4D2BA37ABA9}">
      <dgm:prSet/>
      <dgm:spPr/>
      <dgm:t>
        <a:bodyPr/>
        <a:lstStyle/>
        <a:p>
          <a:r>
            <a:rPr lang="en-US" dirty="0"/>
            <a:t>JUnit 4.13.2</a:t>
          </a:r>
        </a:p>
      </dgm:t>
    </dgm:pt>
    <dgm:pt modelId="{62BBE762-0714-44AE-84F0-DF68D88009F0}" type="parTrans" cxnId="{ABD80D2E-7BF4-44C1-8C4F-371862DCA532}">
      <dgm:prSet/>
      <dgm:spPr/>
      <dgm:t>
        <a:bodyPr/>
        <a:lstStyle/>
        <a:p>
          <a:endParaRPr lang="en-US"/>
        </a:p>
      </dgm:t>
    </dgm:pt>
    <dgm:pt modelId="{7DDC9A17-A538-4471-8307-62BD571FCA8D}" type="sibTrans" cxnId="{ABD80D2E-7BF4-44C1-8C4F-371862DCA532}">
      <dgm:prSet/>
      <dgm:spPr/>
      <dgm:t>
        <a:bodyPr/>
        <a:lstStyle/>
        <a:p>
          <a:endParaRPr lang="en-US"/>
        </a:p>
      </dgm:t>
    </dgm:pt>
    <dgm:pt modelId="{449402D3-4C7A-4166-8CC9-B2A7BDDED9B6}">
      <dgm:prSet/>
      <dgm:spPr/>
      <dgm:t>
        <a:bodyPr/>
        <a:lstStyle/>
        <a:p>
          <a:r>
            <a:rPr lang="en-US" dirty="0"/>
            <a:t>Mockito 3.9.0</a:t>
          </a:r>
        </a:p>
      </dgm:t>
    </dgm:pt>
    <dgm:pt modelId="{8E73A276-6866-41DE-86F7-5E40B79C2C0D}" type="parTrans" cxnId="{75218320-CDF2-4AE1-A7F7-A9A76EE91DDB}">
      <dgm:prSet/>
      <dgm:spPr/>
      <dgm:t>
        <a:bodyPr/>
        <a:lstStyle/>
        <a:p>
          <a:endParaRPr lang="en-US"/>
        </a:p>
      </dgm:t>
    </dgm:pt>
    <dgm:pt modelId="{19F69485-7AAD-4FC2-AB2F-34705711A51B}" type="sibTrans" cxnId="{75218320-CDF2-4AE1-A7F7-A9A76EE91DDB}">
      <dgm:prSet/>
      <dgm:spPr/>
      <dgm:t>
        <a:bodyPr/>
        <a:lstStyle/>
        <a:p>
          <a:endParaRPr lang="en-US"/>
        </a:p>
      </dgm:t>
    </dgm:pt>
    <dgm:pt modelId="{53A1FFBF-6E79-4C5A-8928-57493CE4FFAA}">
      <dgm:prSet/>
      <dgm:spPr/>
      <dgm:t>
        <a:bodyPr/>
        <a:lstStyle/>
        <a:p>
          <a:r>
            <a:rPr lang="en-US" dirty="0"/>
            <a:t>SLF4J 1.7.30</a:t>
          </a:r>
        </a:p>
      </dgm:t>
    </dgm:pt>
    <dgm:pt modelId="{A36E39A5-8DBB-41F1-BFB8-CB8B6B4CC8F7}" type="parTrans" cxnId="{AA724327-5388-4522-9310-1A72864E1360}">
      <dgm:prSet/>
      <dgm:spPr/>
      <dgm:t>
        <a:bodyPr/>
        <a:lstStyle/>
        <a:p>
          <a:endParaRPr lang="en-US"/>
        </a:p>
      </dgm:t>
    </dgm:pt>
    <dgm:pt modelId="{8D098770-5F56-4DFA-8FB6-079FB3FA6D14}" type="sibTrans" cxnId="{AA724327-5388-4522-9310-1A72864E1360}">
      <dgm:prSet/>
      <dgm:spPr/>
      <dgm:t>
        <a:bodyPr/>
        <a:lstStyle/>
        <a:p>
          <a:endParaRPr lang="en-US"/>
        </a:p>
      </dgm:t>
    </dgm:pt>
    <dgm:pt modelId="{E91E5130-8322-4C9A-A485-6FAA557BFF0C}">
      <dgm:prSet/>
      <dgm:spPr/>
      <dgm:t>
        <a:bodyPr/>
        <a:lstStyle/>
        <a:p>
          <a:r>
            <a:rPr lang="en-US" dirty="0"/>
            <a:t>Lombok</a:t>
          </a:r>
        </a:p>
      </dgm:t>
    </dgm:pt>
    <dgm:pt modelId="{66A22FC8-3B2D-465E-878E-BE1618834C32}" type="parTrans" cxnId="{DF480247-B973-454F-A6E8-3BA8CC4DD00E}">
      <dgm:prSet/>
      <dgm:spPr/>
      <dgm:t>
        <a:bodyPr/>
        <a:lstStyle/>
        <a:p>
          <a:endParaRPr lang="en-US"/>
        </a:p>
      </dgm:t>
    </dgm:pt>
    <dgm:pt modelId="{6BB704F1-BE10-448B-91D7-FA5F4156CF96}" type="sibTrans" cxnId="{DF480247-B973-454F-A6E8-3BA8CC4DD00E}">
      <dgm:prSet/>
      <dgm:spPr/>
      <dgm:t>
        <a:bodyPr/>
        <a:lstStyle/>
        <a:p>
          <a:endParaRPr lang="en-US"/>
        </a:p>
      </dgm:t>
    </dgm:pt>
    <dgm:pt modelId="{D8190419-3530-4404-82A3-B7F4B2AB98FC}">
      <dgm:prSet/>
      <dgm:spPr/>
      <dgm:t>
        <a:bodyPr/>
        <a:lstStyle/>
        <a:p>
          <a:r>
            <a:rPr lang="en-US" dirty="0" err="1"/>
            <a:t>iText</a:t>
          </a:r>
          <a:r>
            <a:rPr lang="en-US" dirty="0"/>
            <a:t> 7.1.8</a:t>
          </a:r>
        </a:p>
      </dgm:t>
    </dgm:pt>
    <dgm:pt modelId="{BA906CA4-B2F4-401A-B8E5-5D336930F049}" type="parTrans" cxnId="{D2308126-4D77-43EC-A1BA-FB96718F43EC}">
      <dgm:prSet/>
      <dgm:spPr/>
      <dgm:t>
        <a:bodyPr/>
        <a:lstStyle/>
        <a:p>
          <a:endParaRPr lang="en-US"/>
        </a:p>
      </dgm:t>
    </dgm:pt>
    <dgm:pt modelId="{383147EA-4A92-43EF-8DA1-70BBB968634F}" type="sibTrans" cxnId="{D2308126-4D77-43EC-A1BA-FB96718F43EC}">
      <dgm:prSet/>
      <dgm:spPr/>
      <dgm:t>
        <a:bodyPr/>
        <a:lstStyle/>
        <a:p>
          <a:endParaRPr lang="en-US"/>
        </a:p>
      </dgm:t>
    </dgm:pt>
    <dgm:pt modelId="{628ABFC5-BBEE-4196-A1F5-A70713E0B402}">
      <dgm:prSet/>
      <dgm:spPr/>
      <dgm:t>
        <a:bodyPr/>
        <a:lstStyle/>
        <a:p>
          <a:r>
            <a:rPr lang="en-US" dirty="0"/>
            <a:t>AWS</a:t>
          </a:r>
          <a:r>
            <a:rPr lang="en-US" baseline="0" dirty="0"/>
            <a:t> SDK</a:t>
          </a:r>
          <a:endParaRPr lang="en-US" dirty="0"/>
        </a:p>
      </dgm:t>
    </dgm:pt>
    <dgm:pt modelId="{D8C03934-1ED0-491A-A0B1-920128CC5D46}" type="parTrans" cxnId="{4EF16050-C101-49A8-86DE-4825496DB6F3}">
      <dgm:prSet/>
      <dgm:spPr/>
      <dgm:t>
        <a:bodyPr/>
        <a:lstStyle/>
        <a:p>
          <a:endParaRPr lang="en-US"/>
        </a:p>
      </dgm:t>
    </dgm:pt>
    <dgm:pt modelId="{05F87FC8-3073-4754-983C-AB9ECE1F1CCE}" type="sibTrans" cxnId="{4EF16050-C101-49A8-86DE-4825496DB6F3}">
      <dgm:prSet/>
      <dgm:spPr/>
      <dgm:t>
        <a:bodyPr/>
        <a:lstStyle/>
        <a:p>
          <a:endParaRPr lang="en-US"/>
        </a:p>
      </dgm:t>
    </dgm:pt>
    <dgm:pt modelId="{D4F43F36-1432-4367-878A-645ADA9D8AC6}" type="pres">
      <dgm:prSet presAssocID="{D64D7D51-801C-4F9B-841F-71E408C7DABA}" presName="diagram" presStyleCnt="0">
        <dgm:presLayoutVars>
          <dgm:dir/>
          <dgm:resizeHandles val="exact"/>
        </dgm:presLayoutVars>
      </dgm:prSet>
      <dgm:spPr/>
    </dgm:pt>
    <dgm:pt modelId="{A16C40AE-5334-42D5-9FAB-89C481BAB380}" type="pres">
      <dgm:prSet presAssocID="{1133D209-AB75-4A86-894D-F2155F992537}" presName="node" presStyleLbl="node1" presStyleIdx="0" presStyleCnt="13">
        <dgm:presLayoutVars>
          <dgm:bulletEnabled val="1"/>
        </dgm:presLayoutVars>
      </dgm:prSet>
      <dgm:spPr/>
    </dgm:pt>
    <dgm:pt modelId="{2C9B8FA8-2009-4FDD-A206-E6CA8DAB207A}" type="pres">
      <dgm:prSet presAssocID="{FC661557-3A7F-4682-9B54-26CD353108CA}" presName="sibTrans" presStyleCnt="0"/>
      <dgm:spPr/>
    </dgm:pt>
    <dgm:pt modelId="{87C26BB5-0C22-44DE-9B67-B502111D5D06}" type="pres">
      <dgm:prSet presAssocID="{68A6845E-1469-4AC6-9F23-4E3FDC2CD359}" presName="node" presStyleLbl="node1" presStyleIdx="1" presStyleCnt="13">
        <dgm:presLayoutVars>
          <dgm:bulletEnabled val="1"/>
        </dgm:presLayoutVars>
      </dgm:prSet>
      <dgm:spPr/>
    </dgm:pt>
    <dgm:pt modelId="{8ACBFADB-CFFB-4185-9A5A-97EE939E6B1B}" type="pres">
      <dgm:prSet presAssocID="{7860123F-5654-490C-9C50-EF7B0FFD8872}" presName="sibTrans" presStyleCnt="0"/>
      <dgm:spPr/>
    </dgm:pt>
    <dgm:pt modelId="{C7052095-B0AA-4854-9F94-B4795B9DD87E}" type="pres">
      <dgm:prSet presAssocID="{0DF6D071-5351-47DB-BB20-3C92A824A5CF}" presName="node" presStyleLbl="node1" presStyleIdx="2" presStyleCnt="13">
        <dgm:presLayoutVars>
          <dgm:bulletEnabled val="1"/>
        </dgm:presLayoutVars>
      </dgm:prSet>
      <dgm:spPr/>
    </dgm:pt>
    <dgm:pt modelId="{8ECE0696-F9A0-4142-967C-7DE47326B449}" type="pres">
      <dgm:prSet presAssocID="{5A302C72-A982-4F4F-A32E-60A8A7BD323F}" presName="sibTrans" presStyleCnt="0"/>
      <dgm:spPr/>
    </dgm:pt>
    <dgm:pt modelId="{8DDEE7FA-A66D-4C1C-B8A5-167A280B93E9}" type="pres">
      <dgm:prSet presAssocID="{7321F7BC-30C5-4E97-A318-DB4F021792CC}" presName="node" presStyleLbl="node1" presStyleIdx="3" presStyleCnt="13">
        <dgm:presLayoutVars>
          <dgm:bulletEnabled val="1"/>
        </dgm:presLayoutVars>
      </dgm:prSet>
      <dgm:spPr/>
    </dgm:pt>
    <dgm:pt modelId="{AF661CB8-C202-4A47-897F-FF3B8FA76A29}" type="pres">
      <dgm:prSet presAssocID="{842AC669-F89E-4DEB-9E75-10D781BC9B59}" presName="sibTrans" presStyleCnt="0"/>
      <dgm:spPr/>
    </dgm:pt>
    <dgm:pt modelId="{7E0BD6CC-697A-48AD-914B-AB753065F854}" type="pres">
      <dgm:prSet presAssocID="{9CABD252-B72B-4A4C-B797-FE235A20D1C7}" presName="node" presStyleLbl="node1" presStyleIdx="4" presStyleCnt="13">
        <dgm:presLayoutVars>
          <dgm:bulletEnabled val="1"/>
        </dgm:presLayoutVars>
      </dgm:prSet>
      <dgm:spPr/>
    </dgm:pt>
    <dgm:pt modelId="{C16BD4A1-49CC-4810-86CE-7F9493F708F6}" type="pres">
      <dgm:prSet presAssocID="{56785137-56E0-46D3-8C22-E9D80730D4D6}" presName="sibTrans" presStyleCnt="0"/>
      <dgm:spPr/>
    </dgm:pt>
    <dgm:pt modelId="{4F4AEA8D-C968-4777-8DAA-429EA0D40792}" type="pres">
      <dgm:prSet presAssocID="{1951C913-3503-44DE-BE35-8DB2A11DF347}" presName="node" presStyleLbl="node1" presStyleIdx="5" presStyleCnt="13">
        <dgm:presLayoutVars>
          <dgm:bulletEnabled val="1"/>
        </dgm:presLayoutVars>
      </dgm:prSet>
      <dgm:spPr/>
    </dgm:pt>
    <dgm:pt modelId="{66D4C08D-BC30-44D1-B337-5D68698A8B38}" type="pres">
      <dgm:prSet presAssocID="{F9915682-0627-4E49-86B8-ECA40C9DB813}" presName="sibTrans" presStyleCnt="0"/>
      <dgm:spPr/>
    </dgm:pt>
    <dgm:pt modelId="{B4468D4D-7B59-431E-8250-C9CC0FF5EB02}" type="pres">
      <dgm:prSet presAssocID="{A78430D3-5851-4EE4-93F0-5D9B165AEBB0}" presName="node" presStyleLbl="node1" presStyleIdx="6" presStyleCnt="13">
        <dgm:presLayoutVars>
          <dgm:bulletEnabled val="1"/>
        </dgm:presLayoutVars>
      </dgm:prSet>
      <dgm:spPr/>
    </dgm:pt>
    <dgm:pt modelId="{CAC84AC5-24C3-440F-9EAA-A99150540386}" type="pres">
      <dgm:prSet presAssocID="{AB7B93BC-5EEF-439C-BDA0-D544C907E76B}" presName="sibTrans" presStyleCnt="0"/>
      <dgm:spPr/>
    </dgm:pt>
    <dgm:pt modelId="{32F592D5-DA30-4801-847D-025265479F39}" type="pres">
      <dgm:prSet presAssocID="{8F0C68EA-CFF4-4268-A848-A4D2BA37ABA9}" presName="node" presStyleLbl="node1" presStyleIdx="7" presStyleCnt="13">
        <dgm:presLayoutVars>
          <dgm:bulletEnabled val="1"/>
        </dgm:presLayoutVars>
      </dgm:prSet>
      <dgm:spPr/>
    </dgm:pt>
    <dgm:pt modelId="{0E447D24-8665-47D9-BCD2-321BF930AC1E}" type="pres">
      <dgm:prSet presAssocID="{7DDC9A17-A538-4471-8307-62BD571FCA8D}" presName="sibTrans" presStyleCnt="0"/>
      <dgm:spPr/>
    </dgm:pt>
    <dgm:pt modelId="{47B32E5E-52E9-49B9-BB09-DE0198E72DB2}" type="pres">
      <dgm:prSet presAssocID="{449402D3-4C7A-4166-8CC9-B2A7BDDED9B6}" presName="node" presStyleLbl="node1" presStyleIdx="8" presStyleCnt="13">
        <dgm:presLayoutVars>
          <dgm:bulletEnabled val="1"/>
        </dgm:presLayoutVars>
      </dgm:prSet>
      <dgm:spPr/>
    </dgm:pt>
    <dgm:pt modelId="{13BC4C51-4627-4FB9-8029-23ACC71F17AF}" type="pres">
      <dgm:prSet presAssocID="{19F69485-7AAD-4FC2-AB2F-34705711A51B}" presName="sibTrans" presStyleCnt="0"/>
      <dgm:spPr/>
    </dgm:pt>
    <dgm:pt modelId="{167F61DD-7A8F-4DF6-9C34-77590B494088}" type="pres">
      <dgm:prSet presAssocID="{53A1FFBF-6E79-4C5A-8928-57493CE4FFAA}" presName="node" presStyleLbl="node1" presStyleIdx="9" presStyleCnt="13">
        <dgm:presLayoutVars>
          <dgm:bulletEnabled val="1"/>
        </dgm:presLayoutVars>
      </dgm:prSet>
      <dgm:spPr/>
    </dgm:pt>
    <dgm:pt modelId="{76A5557B-CFEC-4E0F-B189-C3A6EDF78138}" type="pres">
      <dgm:prSet presAssocID="{8D098770-5F56-4DFA-8FB6-079FB3FA6D14}" presName="sibTrans" presStyleCnt="0"/>
      <dgm:spPr/>
    </dgm:pt>
    <dgm:pt modelId="{5CADD2BD-D935-4F3D-9007-357F900642E9}" type="pres">
      <dgm:prSet presAssocID="{E91E5130-8322-4C9A-A485-6FAA557BFF0C}" presName="node" presStyleLbl="node1" presStyleIdx="10" presStyleCnt="13">
        <dgm:presLayoutVars>
          <dgm:bulletEnabled val="1"/>
        </dgm:presLayoutVars>
      </dgm:prSet>
      <dgm:spPr/>
    </dgm:pt>
    <dgm:pt modelId="{AEF46CB8-5C76-4358-80C4-B7011F4CCCE3}" type="pres">
      <dgm:prSet presAssocID="{6BB704F1-BE10-448B-91D7-FA5F4156CF96}" presName="sibTrans" presStyleCnt="0"/>
      <dgm:spPr/>
    </dgm:pt>
    <dgm:pt modelId="{64AD2DCC-00B8-49F7-8825-7E88D6E6BBBB}" type="pres">
      <dgm:prSet presAssocID="{D8190419-3530-4404-82A3-B7F4B2AB98FC}" presName="node" presStyleLbl="node1" presStyleIdx="11" presStyleCnt="13">
        <dgm:presLayoutVars>
          <dgm:bulletEnabled val="1"/>
        </dgm:presLayoutVars>
      </dgm:prSet>
      <dgm:spPr/>
    </dgm:pt>
    <dgm:pt modelId="{1E769385-69F5-4C4F-B624-5673FB3E8DCD}" type="pres">
      <dgm:prSet presAssocID="{383147EA-4A92-43EF-8DA1-70BBB968634F}" presName="sibTrans" presStyleCnt="0"/>
      <dgm:spPr/>
    </dgm:pt>
    <dgm:pt modelId="{F1242097-B09A-4869-87F0-13F96839167A}" type="pres">
      <dgm:prSet presAssocID="{628ABFC5-BBEE-4196-A1F5-A70713E0B402}" presName="node" presStyleLbl="node1" presStyleIdx="12" presStyleCnt="13">
        <dgm:presLayoutVars>
          <dgm:bulletEnabled val="1"/>
        </dgm:presLayoutVars>
      </dgm:prSet>
      <dgm:spPr/>
    </dgm:pt>
  </dgm:ptLst>
  <dgm:cxnLst>
    <dgm:cxn modelId="{14F78400-FEA6-4421-BEE7-9490D7ADC181}" type="presOf" srcId="{628ABFC5-BBEE-4196-A1F5-A70713E0B402}" destId="{F1242097-B09A-4869-87F0-13F96839167A}" srcOrd="0" destOrd="0" presId="urn:microsoft.com/office/officeart/2005/8/layout/default"/>
    <dgm:cxn modelId="{9D6EDE1E-450D-4245-B0E3-80159C9C43F9}" srcId="{D64D7D51-801C-4F9B-841F-71E408C7DABA}" destId="{7321F7BC-30C5-4E97-A318-DB4F021792CC}" srcOrd="3" destOrd="0" parTransId="{272034AB-114E-4D56-9795-23406B56BB7E}" sibTransId="{842AC669-F89E-4DEB-9E75-10D781BC9B59}"/>
    <dgm:cxn modelId="{75218320-CDF2-4AE1-A7F7-A9A76EE91DDB}" srcId="{D64D7D51-801C-4F9B-841F-71E408C7DABA}" destId="{449402D3-4C7A-4166-8CC9-B2A7BDDED9B6}" srcOrd="8" destOrd="0" parTransId="{8E73A276-6866-41DE-86F7-5E40B79C2C0D}" sibTransId="{19F69485-7AAD-4FC2-AB2F-34705711A51B}"/>
    <dgm:cxn modelId="{D2308126-4D77-43EC-A1BA-FB96718F43EC}" srcId="{D64D7D51-801C-4F9B-841F-71E408C7DABA}" destId="{D8190419-3530-4404-82A3-B7F4B2AB98FC}" srcOrd="11" destOrd="0" parTransId="{BA906CA4-B2F4-401A-B8E5-5D336930F049}" sibTransId="{383147EA-4A92-43EF-8DA1-70BBB968634F}"/>
    <dgm:cxn modelId="{AA724327-5388-4522-9310-1A72864E1360}" srcId="{D64D7D51-801C-4F9B-841F-71E408C7DABA}" destId="{53A1FFBF-6E79-4C5A-8928-57493CE4FFAA}" srcOrd="9" destOrd="0" parTransId="{A36E39A5-8DBB-41F1-BFB8-CB8B6B4CC8F7}" sibTransId="{8D098770-5F56-4DFA-8FB6-079FB3FA6D14}"/>
    <dgm:cxn modelId="{ABD80D2E-7BF4-44C1-8C4F-371862DCA532}" srcId="{D64D7D51-801C-4F9B-841F-71E408C7DABA}" destId="{8F0C68EA-CFF4-4268-A848-A4D2BA37ABA9}" srcOrd="7" destOrd="0" parTransId="{62BBE762-0714-44AE-84F0-DF68D88009F0}" sibTransId="{7DDC9A17-A538-4471-8307-62BD571FCA8D}"/>
    <dgm:cxn modelId="{63ACF25D-0F43-4DA7-B1F8-E34A5682FECC}" type="presOf" srcId="{1951C913-3503-44DE-BE35-8DB2A11DF347}" destId="{4F4AEA8D-C968-4777-8DAA-429EA0D40792}" srcOrd="0" destOrd="0" presId="urn:microsoft.com/office/officeart/2005/8/layout/default"/>
    <dgm:cxn modelId="{67148441-EBD8-4B16-A30D-83AF327393B9}" type="presOf" srcId="{D64D7D51-801C-4F9B-841F-71E408C7DABA}" destId="{D4F43F36-1432-4367-878A-645ADA9D8AC6}" srcOrd="0" destOrd="0" presId="urn:microsoft.com/office/officeart/2005/8/layout/default"/>
    <dgm:cxn modelId="{7A5E0D66-06C4-4097-8A9A-3D844912FC97}" type="presOf" srcId="{53A1FFBF-6E79-4C5A-8928-57493CE4FFAA}" destId="{167F61DD-7A8F-4DF6-9C34-77590B494088}" srcOrd="0" destOrd="0" presId="urn:microsoft.com/office/officeart/2005/8/layout/default"/>
    <dgm:cxn modelId="{DF480247-B973-454F-A6E8-3BA8CC4DD00E}" srcId="{D64D7D51-801C-4F9B-841F-71E408C7DABA}" destId="{E91E5130-8322-4C9A-A485-6FAA557BFF0C}" srcOrd="10" destOrd="0" parTransId="{66A22FC8-3B2D-465E-878E-BE1618834C32}" sibTransId="{6BB704F1-BE10-448B-91D7-FA5F4156CF96}"/>
    <dgm:cxn modelId="{6E955848-9EE5-4857-BF15-098F29AABE4F}" type="presOf" srcId="{8F0C68EA-CFF4-4268-A848-A4D2BA37ABA9}" destId="{32F592D5-DA30-4801-847D-025265479F39}" srcOrd="0" destOrd="0" presId="urn:microsoft.com/office/officeart/2005/8/layout/default"/>
    <dgm:cxn modelId="{2B198B4D-2124-4F71-97E0-64BE310A5D02}" srcId="{D64D7D51-801C-4F9B-841F-71E408C7DABA}" destId="{68A6845E-1469-4AC6-9F23-4E3FDC2CD359}" srcOrd="1" destOrd="0" parTransId="{1E8691C5-198D-4F15-93C2-08B816520F7B}" sibTransId="{7860123F-5654-490C-9C50-EF7B0FFD8872}"/>
    <dgm:cxn modelId="{90F8644F-7B18-4794-B699-5E28C3C86D04}" type="presOf" srcId="{449402D3-4C7A-4166-8CC9-B2A7BDDED9B6}" destId="{47B32E5E-52E9-49B9-BB09-DE0198E72DB2}" srcOrd="0" destOrd="0" presId="urn:microsoft.com/office/officeart/2005/8/layout/default"/>
    <dgm:cxn modelId="{4EF16050-C101-49A8-86DE-4825496DB6F3}" srcId="{D64D7D51-801C-4F9B-841F-71E408C7DABA}" destId="{628ABFC5-BBEE-4196-A1F5-A70713E0B402}" srcOrd="12" destOrd="0" parTransId="{D8C03934-1ED0-491A-A0B1-920128CC5D46}" sibTransId="{05F87FC8-3073-4754-983C-AB9ECE1F1CCE}"/>
    <dgm:cxn modelId="{1D8CA178-3E0B-4851-BFE0-D46639DD4478}" type="presOf" srcId="{A78430D3-5851-4EE4-93F0-5D9B165AEBB0}" destId="{B4468D4D-7B59-431E-8250-C9CC0FF5EB02}" srcOrd="0" destOrd="0" presId="urn:microsoft.com/office/officeart/2005/8/layout/default"/>
    <dgm:cxn modelId="{BF10345A-253C-47B0-A2CB-8F3BC46BE83A}" srcId="{D64D7D51-801C-4F9B-841F-71E408C7DABA}" destId="{1951C913-3503-44DE-BE35-8DB2A11DF347}" srcOrd="5" destOrd="0" parTransId="{1B2810A8-E601-49C5-A2F9-571F5F872630}" sibTransId="{F9915682-0627-4E49-86B8-ECA40C9DB813}"/>
    <dgm:cxn modelId="{46D17380-E19F-44E2-A7EE-7EF84B716225}" type="presOf" srcId="{9CABD252-B72B-4A4C-B797-FE235A20D1C7}" destId="{7E0BD6CC-697A-48AD-914B-AB753065F854}" srcOrd="0" destOrd="0" presId="urn:microsoft.com/office/officeart/2005/8/layout/default"/>
    <dgm:cxn modelId="{F83AA483-471F-41D1-A9DF-212CE244C0E2}" srcId="{D64D7D51-801C-4F9B-841F-71E408C7DABA}" destId="{1133D209-AB75-4A86-894D-F2155F992537}" srcOrd="0" destOrd="0" parTransId="{C1F0C1F4-8861-4625-8292-B011EB514592}" sibTransId="{FC661557-3A7F-4682-9B54-26CD353108CA}"/>
    <dgm:cxn modelId="{571C4C85-BADC-46C7-9A52-A949BC5905BC}" srcId="{D64D7D51-801C-4F9B-841F-71E408C7DABA}" destId="{9CABD252-B72B-4A4C-B797-FE235A20D1C7}" srcOrd="4" destOrd="0" parTransId="{804DD319-1E8B-4225-8659-21073D9593DB}" sibTransId="{56785137-56E0-46D3-8C22-E9D80730D4D6}"/>
    <dgm:cxn modelId="{63FFD798-5C94-46FA-B5BA-3717D63D75A8}" srcId="{D64D7D51-801C-4F9B-841F-71E408C7DABA}" destId="{0DF6D071-5351-47DB-BB20-3C92A824A5CF}" srcOrd="2" destOrd="0" parTransId="{F0AD2DEF-662B-440B-8A99-8EE4172C17F7}" sibTransId="{5A302C72-A982-4F4F-A32E-60A8A7BD323F}"/>
    <dgm:cxn modelId="{5E8F5EA8-A37D-44FD-91D6-F6EF7C735ECF}" type="presOf" srcId="{1133D209-AB75-4A86-894D-F2155F992537}" destId="{A16C40AE-5334-42D5-9FAB-89C481BAB380}" srcOrd="0" destOrd="0" presId="urn:microsoft.com/office/officeart/2005/8/layout/default"/>
    <dgm:cxn modelId="{10A042B5-D07E-40BD-B4D9-1D5EA4527362}" type="presOf" srcId="{D8190419-3530-4404-82A3-B7F4B2AB98FC}" destId="{64AD2DCC-00B8-49F7-8825-7E88D6E6BBBB}" srcOrd="0" destOrd="0" presId="urn:microsoft.com/office/officeart/2005/8/layout/default"/>
    <dgm:cxn modelId="{F33283BF-9529-4EE3-8E74-175CB52D4359}" type="presOf" srcId="{7321F7BC-30C5-4E97-A318-DB4F021792CC}" destId="{8DDEE7FA-A66D-4C1C-B8A5-167A280B93E9}" srcOrd="0" destOrd="0" presId="urn:microsoft.com/office/officeart/2005/8/layout/default"/>
    <dgm:cxn modelId="{410708D3-DACC-4070-9D0F-4C393EFDC819}" srcId="{D64D7D51-801C-4F9B-841F-71E408C7DABA}" destId="{A78430D3-5851-4EE4-93F0-5D9B165AEBB0}" srcOrd="6" destOrd="0" parTransId="{9A9A7376-2417-4C0B-B147-E0B0E1EA3650}" sibTransId="{AB7B93BC-5EEF-439C-BDA0-D544C907E76B}"/>
    <dgm:cxn modelId="{4B0375D4-7DCE-4A52-A098-507F23D3EEF1}" type="presOf" srcId="{E91E5130-8322-4C9A-A485-6FAA557BFF0C}" destId="{5CADD2BD-D935-4F3D-9007-357F900642E9}" srcOrd="0" destOrd="0" presId="urn:microsoft.com/office/officeart/2005/8/layout/default"/>
    <dgm:cxn modelId="{7C0840F0-6A5D-4167-B651-DB60DD4C317F}" type="presOf" srcId="{0DF6D071-5351-47DB-BB20-3C92A824A5CF}" destId="{C7052095-B0AA-4854-9F94-B4795B9DD87E}" srcOrd="0" destOrd="0" presId="urn:microsoft.com/office/officeart/2005/8/layout/default"/>
    <dgm:cxn modelId="{801819F4-1857-42BE-8A8C-BE16E356C8F7}" type="presOf" srcId="{68A6845E-1469-4AC6-9F23-4E3FDC2CD359}" destId="{87C26BB5-0C22-44DE-9B67-B502111D5D06}" srcOrd="0" destOrd="0" presId="urn:microsoft.com/office/officeart/2005/8/layout/default"/>
    <dgm:cxn modelId="{ABA9BDCF-6A83-4057-A2EA-F7FDEA3DCA8A}" type="presParOf" srcId="{D4F43F36-1432-4367-878A-645ADA9D8AC6}" destId="{A16C40AE-5334-42D5-9FAB-89C481BAB380}" srcOrd="0" destOrd="0" presId="urn:microsoft.com/office/officeart/2005/8/layout/default"/>
    <dgm:cxn modelId="{FE82D395-FF54-46A7-9D12-E769F8A8577F}" type="presParOf" srcId="{D4F43F36-1432-4367-878A-645ADA9D8AC6}" destId="{2C9B8FA8-2009-4FDD-A206-E6CA8DAB207A}" srcOrd="1" destOrd="0" presId="urn:microsoft.com/office/officeart/2005/8/layout/default"/>
    <dgm:cxn modelId="{2D1608A3-6F71-4A08-9D74-977CF4D96511}" type="presParOf" srcId="{D4F43F36-1432-4367-878A-645ADA9D8AC6}" destId="{87C26BB5-0C22-44DE-9B67-B502111D5D06}" srcOrd="2" destOrd="0" presId="urn:microsoft.com/office/officeart/2005/8/layout/default"/>
    <dgm:cxn modelId="{9254A882-ACA8-458D-AF3D-403256763CAB}" type="presParOf" srcId="{D4F43F36-1432-4367-878A-645ADA9D8AC6}" destId="{8ACBFADB-CFFB-4185-9A5A-97EE939E6B1B}" srcOrd="3" destOrd="0" presId="urn:microsoft.com/office/officeart/2005/8/layout/default"/>
    <dgm:cxn modelId="{810B08FB-12C8-4BD2-8E17-F82B2F51A452}" type="presParOf" srcId="{D4F43F36-1432-4367-878A-645ADA9D8AC6}" destId="{C7052095-B0AA-4854-9F94-B4795B9DD87E}" srcOrd="4" destOrd="0" presId="urn:microsoft.com/office/officeart/2005/8/layout/default"/>
    <dgm:cxn modelId="{9DABA3E4-958C-4DB7-B01C-BE34A2F1DBFC}" type="presParOf" srcId="{D4F43F36-1432-4367-878A-645ADA9D8AC6}" destId="{8ECE0696-F9A0-4142-967C-7DE47326B449}" srcOrd="5" destOrd="0" presId="urn:microsoft.com/office/officeart/2005/8/layout/default"/>
    <dgm:cxn modelId="{635C7795-DAAC-46F2-AC8E-A9E0D8B79DEB}" type="presParOf" srcId="{D4F43F36-1432-4367-878A-645ADA9D8AC6}" destId="{8DDEE7FA-A66D-4C1C-B8A5-167A280B93E9}" srcOrd="6" destOrd="0" presId="urn:microsoft.com/office/officeart/2005/8/layout/default"/>
    <dgm:cxn modelId="{02225E8D-BC25-421F-BE1A-D4E7F6C2409C}" type="presParOf" srcId="{D4F43F36-1432-4367-878A-645ADA9D8AC6}" destId="{AF661CB8-C202-4A47-897F-FF3B8FA76A29}" srcOrd="7" destOrd="0" presId="urn:microsoft.com/office/officeart/2005/8/layout/default"/>
    <dgm:cxn modelId="{F6165816-DBBB-4132-9484-BAC73CA905EE}" type="presParOf" srcId="{D4F43F36-1432-4367-878A-645ADA9D8AC6}" destId="{7E0BD6CC-697A-48AD-914B-AB753065F854}" srcOrd="8" destOrd="0" presId="urn:microsoft.com/office/officeart/2005/8/layout/default"/>
    <dgm:cxn modelId="{7546A0A6-7B7F-4E18-AEEA-3328987993F0}" type="presParOf" srcId="{D4F43F36-1432-4367-878A-645ADA9D8AC6}" destId="{C16BD4A1-49CC-4810-86CE-7F9493F708F6}" srcOrd="9" destOrd="0" presId="urn:microsoft.com/office/officeart/2005/8/layout/default"/>
    <dgm:cxn modelId="{CDDEFD70-CA58-4659-832B-D9A147690AC5}" type="presParOf" srcId="{D4F43F36-1432-4367-878A-645ADA9D8AC6}" destId="{4F4AEA8D-C968-4777-8DAA-429EA0D40792}" srcOrd="10" destOrd="0" presId="urn:microsoft.com/office/officeart/2005/8/layout/default"/>
    <dgm:cxn modelId="{2D9D9A67-02B9-496D-848E-A8C409A51F9D}" type="presParOf" srcId="{D4F43F36-1432-4367-878A-645ADA9D8AC6}" destId="{66D4C08D-BC30-44D1-B337-5D68698A8B38}" srcOrd="11" destOrd="0" presId="urn:microsoft.com/office/officeart/2005/8/layout/default"/>
    <dgm:cxn modelId="{BC946FAF-BCB3-4D71-A287-5C33D4A0B830}" type="presParOf" srcId="{D4F43F36-1432-4367-878A-645ADA9D8AC6}" destId="{B4468D4D-7B59-431E-8250-C9CC0FF5EB02}" srcOrd="12" destOrd="0" presId="urn:microsoft.com/office/officeart/2005/8/layout/default"/>
    <dgm:cxn modelId="{46924BF2-AFD2-423B-8DE6-D4BCBED07083}" type="presParOf" srcId="{D4F43F36-1432-4367-878A-645ADA9D8AC6}" destId="{CAC84AC5-24C3-440F-9EAA-A99150540386}" srcOrd="13" destOrd="0" presId="urn:microsoft.com/office/officeart/2005/8/layout/default"/>
    <dgm:cxn modelId="{57EBA631-44B8-4610-8CA7-96934AF4DB81}" type="presParOf" srcId="{D4F43F36-1432-4367-878A-645ADA9D8AC6}" destId="{32F592D5-DA30-4801-847D-025265479F39}" srcOrd="14" destOrd="0" presId="urn:microsoft.com/office/officeart/2005/8/layout/default"/>
    <dgm:cxn modelId="{7D057234-957C-41F3-88C7-E9332AE567D4}" type="presParOf" srcId="{D4F43F36-1432-4367-878A-645ADA9D8AC6}" destId="{0E447D24-8665-47D9-BCD2-321BF930AC1E}" srcOrd="15" destOrd="0" presId="urn:microsoft.com/office/officeart/2005/8/layout/default"/>
    <dgm:cxn modelId="{8CE20D52-D555-45E8-96B4-815D80D41DDD}" type="presParOf" srcId="{D4F43F36-1432-4367-878A-645ADA9D8AC6}" destId="{47B32E5E-52E9-49B9-BB09-DE0198E72DB2}" srcOrd="16" destOrd="0" presId="urn:microsoft.com/office/officeart/2005/8/layout/default"/>
    <dgm:cxn modelId="{D290F921-A578-4EAF-8D89-D2F3B8E14F8E}" type="presParOf" srcId="{D4F43F36-1432-4367-878A-645ADA9D8AC6}" destId="{13BC4C51-4627-4FB9-8029-23ACC71F17AF}" srcOrd="17" destOrd="0" presId="urn:microsoft.com/office/officeart/2005/8/layout/default"/>
    <dgm:cxn modelId="{54B9D0A8-A95F-463A-9532-EAB574DECE3B}" type="presParOf" srcId="{D4F43F36-1432-4367-878A-645ADA9D8AC6}" destId="{167F61DD-7A8F-4DF6-9C34-77590B494088}" srcOrd="18" destOrd="0" presId="urn:microsoft.com/office/officeart/2005/8/layout/default"/>
    <dgm:cxn modelId="{0E27CF55-E68A-45F0-9278-30D74C26A657}" type="presParOf" srcId="{D4F43F36-1432-4367-878A-645ADA9D8AC6}" destId="{76A5557B-CFEC-4E0F-B189-C3A6EDF78138}" srcOrd="19" destOrd="0" presId="urn:microsoft.com/office/officeart/2005/8/layout/default"/>
    <dgm:cxn modelId="{AF442C58-CCE2-4D3E-8929-BAE3E87CBBA2}" type="presParOf" srcId="{D4F43F36-1432-4367-878A-645ADA9D8AC6}" destId="{5CADD2BD-D935-4F3D-9007-357F900642E9}" srcOrd="20" destOrd="0" presId="urn:microsoft.com/office/officeart/2005/8/layout/default"/>
    <dgm:cxn modelId="{D1764944-049B-4441-A13D-98A614E3A9ED}" type="presParOf" srcId="{D4F43F36-1432-4367-878A-645ADA9D8AC6}" destId="{AEF46CB8-5C76-4358-80C4-B7011F4CCCE3}" srcOrd="21" destOrd="0" presId="urn:microsoft.com/office/officeart/2005/8/layout/default"/>
    <dgm:cxn modelId="{4EA46661-C407-4E68-8EAA-AB6B5AFF5037}" type="presParOf" srcId="{D4F43F36-1432-4367-878A-645ADA9D8AC6}" destId="{64AD2DCC-00B8-49F7-8825-7E88D6E6BBBB}" srcOrd="22" destOrd="0" presId="urn:microsoft.com/office/officeart/2005/8/layout/default"/>
    <dgm:cxn modelId="{C8E02E8E-4D28-4C48-A6C8-6A77680D1186}" type="presParOf" srcId="{D4F43F36-1432-4367-878A-645ADA9D8AC6}" destId="{1E769385-69F5-4C4F-B624-5673FB3E8DCD}" srcOrd="23" destOrd="0" presId="urn:microsoft.com/office/officeart/2005/8/layout/default"/>
    <dgm:cxn modelId="{4CC19D83-2F4C-47FA-BBFF-93D456B9B846}" type="presParOf" srcId="{D4F43F36-1432-4367-878A-645ADA9D8AC6}" destId="{F1242097-B09A-4869-87F0-13F96839167A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A0557-9C64-4E14-9574-DD38E1AB71B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C07A8D-8C5D-4639-9521-1D45FD5A2A35}">
      <dgm:prSet/>
      <dgm:spPr/>
      <dgm:t>
        <a:bodyPr/>
        <a:lstStyle/>
        <a:p>
          <a:r>
            <a:rPr lang="en-US" dirty="0"/>
            <a:t>Upstream application, an EMR on EKS cluster, is running  Apache Spark jobs against a table in a data lake based on a report configuration.</a:t>
          </a:r>
        </a:p>
      </dgm:t>
    </dgm:pt>
    <dgm:pt modelId="{E830A381-2CD0-4180-BEDA-9F21E7924EAC}" type="parTrans" cxnId="{65E894B9-5E82-4D77-ABD8-5598441F26E6}">
      <dgm:prSet/>
      <dgm:spPr/>
      <dgm:t>
        <a:bodyPr/>
        <a:lstStyle/>
        <a:p>
          <a:endParaRPr lang="en-US"/>
        </a:p>
      </dgm:t>
    </dgm:pt>
    <dgm:pt modelId="{DDCB98AF-300E-4E27-880D-CACB4204D0EC}" type="sibTrans" cxnId="{65E894B9-5E82-4D77-ABD8-5598441F26E6}">
      <dgm:prSet/>
      <dgm:spPr/>
      <dgm:t>
        <a:bodyPr/>
        <a:lstStyle/>
        <a:p>
          <a:endParaRPr lang="en-US"/>
        </a:p>
      </dgm:t>
    </dgm:pt>
    <dgm:pt modelId="{21F2D706-55EB-4D19-BD1C-571ED496B0D0}">
      <dgm:prSet/>
      <dgm:spPr/>
      <dgm:t>
        <a:bodyPr/>
        <a:lstStyle/>
        <a:p>
          <a:r>
            <a:rPr lang="en-US" dirty="0"/>
            <a:t>EMR application outputs data in the form of a text file of json objects.</a:t>
          </a:r>
        </a:p>
      </dgm:t>
    </dgm:pt>
    <dgm:pt modelId="{5230B6EF-BAF2-47AA-82F5-4F2AC87B7FBA}" type="parTrans" cxnId="{E6970C67-E8D6-4CB9-A829-AF3C25E144ED}">
      <dgm:prSet/>
      <dgm:spPr/>
      <dgm:t>
        <a:bodyPr/>
        <a:lstStyle/>
        <a:p>
          <a:endParaRPr lang="en-US"/>
        </a:p>
      </dgm:t>
    </dgm:pt>
    <dgm:pt modelId="{2144A0C9-0D0A-4133-B2F4-CE8C47342E73}" type="sibTrans" cxnId="{E6970C67-E8D6-4CB9-A829-AF3C25E144ED}">
      <dgm:prSet/>
      <dgm:spPr/>
      <dgm:t>
        <a:bodyPr/>
        <a:lstStyle/>
        <a:p>
          <a:endParaRPr lang="en-US"/>
        </a:p>
      </dgm:t>
    </dgm:pt>
    <dgm:pt modelId="{794054FD-7D18-4B2B-B3CF-40356A44EE7F}">
      <dgm:prSet/>
      <dgm:spPr/>
      <dgm:t>
        <a:bodyPr/>
        <a:lstStyle/>
        <a:p>
          <a:r>
            <a:rPr lang="en-US" dirty="0"/>
            <a:t>EMR application should call the PDF Converter Lambda with two parameter. Those parameters are the data and PDF template.</a:t>
          </a:r>
        </a:p>
      </dgm:t>
    </dgm:pt>
    <dgm:pt modelId="{E3EE3A0F-A737-4F86-9233-AD49B6E23A71}" type="parTrans" cxnId="{3C5CB8DF-23E6-4A92-AFFA-E5D5391F305A}">
      <dgm:prSet/>
      <dgm:spPr/>
      <dgm:t>
        <a:bodyPr/>
        <a:lstStyle/>
        <a:p>
          <a:endParaRPr lang="en-US"/>
        </a:p>
      </dgm:t>
    </dgm:pt>
    <dgm:pt modelId="{A42D7406-24B2-4A31-B2DD-EE55485FF14D}" type="sibTrans" cxnId="{3C5CB8DF-23E6-4A92-AFFA-E5D5391F305A}">
      <dgm:prSet/>
      <dgm:spPr/>
      <dgm:t>
        <a:bodyPr/>
        <a:lstStyle/>
        <a:p>
          <a:endParaRPr lang="en-US"/>
        </a:p>
      </dgm:t>
    </dgm:pt>
    <dgm:pt modelId="{2AAAA72E-7D43-4C53-86BB-9416BA30447C}">
      <dgm:prSet/>
      <dgm:spPr/>
      <dgm:t>
        <a:bodyPr/>
        <a:lstStyle/>
        <a:p>
          <a:r>
            <a:rPr lang="en-US" dirty="0"/>
            <a:t>PDF report should never run over page width.</a:t>
          </a:r>
        </a:p>
      </dgm:t>
    </dgm:pt>
    <dgm:pt modelId="{14C06681-8FB4-4E26-961D-7A69784B5768}" type="parTrans" cxnId="{4EFF38B5-57C4-4239-9690-E006C156072C}">
      <dgm:prSet/>
      <dgm:spPr/>
      <dgm:t>
        <a:bodyPr/>
        <a:lstStyle/>
        <a:p>
          <a:endParaRPr lang="en-US"/>
        </a:p>
      </dgm:t>
    </dgm:pt>
    <dgm:pt modelId="{1964D717-E656-448F-8246-72207F79C7AA}" type="sibTrans" cxnId="{4EFF38B5-57C4-4239-9690-E006C156072C}">
      <dgm:prSet/>
      <dgm:spPr/>
      <dgm:t>
        <a:bodyPr/>
        <a:lstStyle/>
        <a:p>
          <a:endParaRPr lang="en-US"/>
        </a:p>
      </dgm:t>
    </dgm:pt>
    <dgm:pt modelId="{98A51479-9A7B-4979-9238-F9BFCB11FDD9}">
      <dgm:prSet/>
      <dgm:spPr/>
      <dgm:t>
        <a:bodyPr/>
        <a:lstStyle/>
        <a:p>
          <a:r>
            <a:rPr lang="en-US" dirty="0"/>
            <a:t>Header and trailer data should be dynamically populated and separate from table data.</a:t>
          </a:r>
        </a:p>
      </dgm:t>
    </dgm:pt>
    <dgm:pt modelId="{51765C83-2EBC-49ED-BD17-FF8686C269F0}" type="parTrans" cxnId="{C4B0F154-78AB-4143-BC6E-8D9AEE90A6AA}">
      <dgm:prSet/>
      <dgm:spPr/>
      <dgm:t>
        <a:bodyPr/>
        <a:lstStyle/>
        <a:p>
          <a:endParaRPr lang="en-US"/>
        </a:p>
      </dgm:t>
    </dgm:pt>
    <dgm:pt modelId="{B6679D83-CD5A-4FA3-A5EB-19290FEE5849}" type="sibTrans" cxnId="{C4B0F154-78AB-4143-BC6E-8D9AEE90A6AA}">
      <dgm:prSet/>
      <dgm:spPr/>
      <dgm:t>
        <a:bodyPr/>
        <a:lstStyle/>
        <a:p>
          <a:endParaRPr lang="en-US"/>
        </a:p>
      </dgm:t>
    </dgm:pt>
    <dgm:pt modelId="{B6E7F8B0-63E1-4E9D-95C4-6A1AD69902DA}">
      <dgm:prSet/>
      <dgm:spPr/>
      <dgm:t>
        <a:bodyPr/>
        <a:lstStyle/>
        <a:p>
          <a:r>
            <a:rPr lang="en-US" dirty="0"/>
            <a:t>Title should be properly formatted.</a:t>
          </a:r>
        </a:p>
      </dgm:t>
    </dgm:pt>
    <dgm:pt modelId="{C7182141-0D96-44BC-A952-F22A8C058294}" type="parTrans" cxnId="{A0B0B944-5158-48B0-B2C8-D000AC4B4788}">
      <dgm:prSet/>
      <dgm:spPr/>
      <dgm:t>
        <a:bodyPr/>
        <a:lstStyle/>
        <a:p>
          <a:endParaRPr lang="en-US"/>
        </a:p>
      </dgm:t>
    </dgm:pt>
    <dgm:pt modelId="{91360B8C-3C16-4884-BB3A-F208DA70DEDE}" type="sibTrans" cxnId="{A0B0B944-5158-48B0-B2C8-D000AC4B4788}">
      <dgm:prSet/>
      <dgm:spPr/>
      <dgm:t>
        <a:bodyPr/>
        <a:lstStyle/>
        <a:p>
          <a:endParaRPr lang="en-US"/>
        </a:p>
      </dgm:t>
    </dgm:pt>
    <dgm:pt modelId="{E4E787CB-1579-4D80-8E2C-B93E6A4661A5}">
      <dgm:prSet/>
      <dgm:spPr/>
      <dgm:t>
        <a:bodyPr/>
        <a:lstStyle/>
        <a:p>
          <a:r>
            <a:rPr lang="en-US" dirty="0"/>
            <a:t>JPMC logo should be included.</a:t>
          </a:r>
        </a:p>
      </dgm:t>
    </dgm:pt>
    <dgm:pt modelId="{58EB7BD3-50BB-4F2A-9943-214371A9D60F}" type="parTrans" cxnId="{EABB5B14-1DC1-4F14-BB0F-F52772328A44}">
      <dgm:prSet/>
      <dgm:spPr/>
      <dgm:t>
        <a:bodyPr/>
        <a:lstStyle/>
        <a:p>
          <a:endParaRPr lang="en-US"/>
        </a:p>
      </dgm:t>
    </dgm:pt>
    <dgm:pt modelId="{5F3E73D3-4EC2-4AD0-AE44-160BBAE88247}" type="sibTrans" cxnId="{EABB5B14-1DC1-4F14-BB0F-F52772328A44}">
      <dgm:prSet/>
      <dgm:spPr/>
      <dgm:t>
        <a:bodyPr/>
        <a:lstStyle/>
        <a:p>
          <a:endParaRPr lang="en-US"/>
        </a:p>
      </dgm:t>
    </dgm:pt>
    <dgm:pt modelId="{2C68724E-44AE-4F7A-B783-6339CF14B256}" type="pres">
      <dgm:prSet presAssocID="{488A0557-9C64-4E14-9574-DD38E1AB71BF}" presName="diagram" presStyleCnt="0">
        <dgm:presLayoutVars>
          <dgm:dir/>
          <dgm:resizeHandles val="exact"/>
        </dgm:presLayoutVars>
      </dgm:prSet>
      <dgm:spPr/>
    </dgm:pt>
    <dgm:pt modelId="{964A915C-3BED-4287-A774-0C8E959E2218}" type="pres">
      <dgm:prSet presAssocID="{EDC07A8D-8C5D-4639-9521-1D45FD5A2A35}" presName="node" presStyleLbl="node1" presStyleIdx="0" presStyleCnt="7">
        <dgm:presLayoutVars>
          <dgm:bulletEnabled val="1"/>
        </dgm:presLayoutVars>
      </dgm:prSet>
      <dgm:spPr/>
    </dgm:pt>
    <dgm:pt modelId="{EF94CC7D-66AC-47CE-9458-2A2B9309A367}" type="pres">
      <dgm:prSet presAssocID="{DDCB98AF-300E-4E27-880D-CACB4204D0EC}" presName="sibTrans" presStyleCnt="0"/>
      <dgm:spPr/>
    </dgm:pt>
    <dgm:pt modelId="{D3D9FC48-999F-4340-8733-52493FB84968}" type="pres">
      <dgm:prSet presAssocID="{21F2D706-55EB-4D19-BD1C-571ED496B0D0}" presName="node" presStyleLbl="node1" presStyleIdx="1" presStyleCnt="7">
        <dgm:presLayoutVars>
          <dgm:bulletEnabled val="1"/>
        </dgm:presLayoutVars>
      </dgm:prSet>
      <dgm:spPr/>
    </dgm:pt>
    <dgm:pt modelId="{8ED7403E-5BB3-4912-859C-5D598944B506}" type="pres">
      <dgm:prSet presAssocID="{2144A0C9-0D0A-4133-B2F4-CE8C47342E73}" presName="sibTrans" presStyleCnt="0"/>
      <dgm:spPr/>
    </dgm:pt>
    <dgm:pt modelId="{AFE61ADD-FA42-4FF8-AEF3-350E74E4C069}" type="pres">
      <dgm:prSet presAssocID="{794054FD-7D18-4B2B-B3CF-40356A44EE7F}" presName="node" presStyleLbl="node1" presStyleIdx="2" presStyleCnt="7">
        <dgm:presLayoutVars>
          <dgm:bulletEnabled val="1"/>
        </dgm:presLayoutVars>
      </dgm:prSet>
      <dgm:spPr/>
    </dgm:pt>
    <dgm:pt modelId="{E02B2362-25D4-49E0-8950-B39B4DBADAA0}" type="pres">
      <dgm:prSet presAssocID="{A42D7406-24B2-4A31-B2DD-EE55485FF14D}" presName="sibTrans" presStyleCnt="0"/>
      <dgm:spPr/>
    </dgm:pt>
    <dgm:pt modelId="{6835AD2A-2957-41AA-A859-108B91817437}" type="pres">
      <dgm:prSet presAssocID="{2AAAA72E-7D43-4C53-86BB-9416BA30447C}" presName="node" presStyleLbl="node1" presStyleIdx="3" presStyleCnt="7">
        <dgm:presLayoutVars>
          <dgm:bulletEnabled val="1"/>
        </dgm:presLayoutVars>
      </dgm:prSet>
      <dgm:spPr/>
    </dgm:pt>
    <dgm:pt modelId="{E9A1DE0C-9DB1-4356-BEEA-4030C648CE68}" type="pres">
      <dgm:prSet presAssocID="{1964D717-E656-448F-8246-72207F79C7AA}" presName="sibTrans" presStyleCnt="0"/>
      <dgm:spPr/>
    </dgm:pt>
    <dgm:pt modelId="{F95A4A06-EA6A-42AA-90D7-F868C051A583}" type="pres">
      <dgm:prSet presAssocID="{98A51479-9A7B-4979-9238-F9BFCB11FDD9}" presName="node" presStyleLbl="node1" presStyleIdx="4" presStyleCnt="7">
        <dgm:presLayoutVars>
          <dgm:bulletEnabled val="1"/>
        </dgm:presLayoutVars>
      </dgm:prSet>
      <dgm:spPr/>
    </dgm:pt>
    <dgm:pt modelId="{4D0231C8-CCE4-4A7C-9524-0CE1243E96ED}" type="pres">
      <dgm:prSet presAssocID="{B6679D83-CD5A-4FA3-A5EB-19290FEE5849}" presName="sibTrans" presStyleCnt="0"/>
      <dgm:spPr/>
    </dgm:pt>
    <dgm:pt modelId="{FE7B5C07-ABE4-4226-B19E-80FE5B4C06DA}" type="pres">
      <dgm:prSet presAssocID="{B6E7F8B0-63E1-4E9D-95C4-6A1AD69902DA}" presName="node" presStyleLbl="node1" presStyleIdx="5" presStyleCnt="7">
        <dgm:presLayoutVars>
          <dgm:bulletEnabled val="1"/>
        </dgm:presLayoutVars>
      </dgm:prSet>
      <dgm:spPr/>
    </dgm:pt>
    <dgm:pt modelId="{5F14CF7D-299E-4FDC-9073-EF743889284B}" type="pres">
      <dgm:prSet presAssocID="{91360B8C-3C16-4884-BB3A-F208DA70DEDE}" presName="sibTrans" presStyleCnt="0"/>
      <dgm:spPr/>
    </dgm:pt>
    <dgm:pt modelId="{34F403C7-238A-47C5-8284-952A4C919EFF}" type="pres">
      <dgm:prSet presAssocID="{E4E787CB-1579-4D80-8E2C-B93E6A4661A5}" presName="node" presStyleLbl="node1" presStyleIdx="6" presStyleCnt="7">
        <dgm:presLayoutVars>
          <dgm:bulletEnabled val="1"/>
        </dgm:presLayoutVars>
      </dgm:prSet>
      <dgm:spPr/>
    </dgm:pt>
  </dgm:ptLst>
  <dgm:cxnLst>
    <dgm:cxn modelId="{EABB5B14-1DC1-4F14-BB0F-F52772328A44}" srcId="{488A0557-9C64-4E14-9574-DD38E1AB71BF}" destId="{E4E787CB-1579-4D80-8E2C-B93E6A4661A5}" srcOrd="6" destOrd="0" parTransId="{58EB7BD3-50BB-4F2A-9943-214371A9D60F}" sibTransId="{5F3E73D3-4EC2-4AD0-AE44-160BBAE88247}"/>
    <dgm:cxn modelId="{6AD3B916-F0A0-42C5-9AC0-43CB55105A6F}" type="presOf" srcId="{794054FD-7D18-4B2B-B3CF-40356A44EE7F}" destId="{AFE61ADD-FA42-4FF8-AEF3-350E74E4C069}" srcOrd="0" destOrd="0" presId="urn:microsoft.com/office/officeart/2005/8/layout/default"/>
    <dgm:cxn modelId="{457EAE34-1371-47C7-BDC3-EE0CF8704679}" type="presOf" srcId="{EDC07A8D-8C5D-4639-9521-1D45FD5A2A35}" destId="{964A915C-3BED-4287-A774-0C8E959E2218}" srcOrd="0" destOrd="0" presId="urn:microsoft.com/office/officeart/2005/8/layout/default"/>
    <dgm:cxn modelId="{5A42B43F-18CB-46E8-9A06-0E7EF8E49C36}" type="presOf" srcId="{21F2D706-55EB-4D19-BD1C-571ED496B0D0}" destId="{D3D9FC48-999F-4340-8733-52493FB84968}" srcOrd="0" destOrd="0" presId="urn:microsoft.com/office/officeart/2005/8/layout/default"/>
    <dgm:cxn modelId="{DD3FFF62-CDFC-4E0A-8994-967A5F8964B8}" type="presOf" srcId="{E4E787CB-1579-4D80-8E2C-B93E6A4661A5}" destId="{34F403C7-238A-47C5-8284-952A4C919EFF}" srcOrd="0" destOrd="0" presId="urn:microsoft.com/office/officeart/2005/8/layout/default"/>
    <dgm:cxn modelId="{A0B0B944-5158-48B0-B2C8-D000AC4B4788}" srcId="{488A0557-9C64-4E14-9574-DD38E1AB71BF}" destId="{B6E7F8B0-63E1-4E9D-95C4-6A1AD69902DA}" srcOrd="5" destOrd="0" parTransId="{C7182141-0D96-44BC-A952-F22A8C058294}" sibTransId="{91360B8C-3C16-4884-BB3A-F208DA70DEDE}"/>
    <dgm:cxn modelId="{E6970C67-E8D6-4CB9-A829-AF3C25E144ED}" srcId="{488A0557-9C64-4E14-9574-DD38E1AB71BF}" destId="{21F2D706-55EB-4D19-BD1C-571ED496B0D0}" srcOrd="1" destOrd="0" parTransId="{5230B6EF-BAF2-47AA-82F5-4F2AC87B7FBA}" sibTransId="{2144A0C9-0D0A-4133-B2F4-CE8C47342E73}"/>
    <dgm:cxn modelId="{C4B0F154-78AB-4143-BC6E-8D9AEE90A6AA}" srcId="{488A0557-9C64-4E14-9574-DD38E1AB71BF}" destId="{98A51479-9A7B-4979-9238-F9BFCB11FDD9}" srcOrd="4" destOrd="0" parTransId="{51765C83-2EBC-49ED-BD17-FF8686C269F0}" sibTransId="{B6679D83-CD5A-4FA3-A5EB-19290FEE5849}"/>
    <dgm:cxn modelId="{6340AA82-993E-480E-86B1-3B30769EE7DB}" type="presOf" srcId="{2AAAA72E-7D43-4C53-86BB-9416BA30447C}" destId="{6835AD2A-2957-41AA-A859-108B91817437}" srcOrd="0" destOrd="0" presId="urn:microsoft.com/office/officeart/2005/8/layout/default"/>
    <dgm:cxn modelId="{7A15C792-212C-48BB-A95B-EF297D9281A4}" type="presOf" srcId="{98A51479-9A7B-4979-9238-F9BFCB11FDD9}" destId="{F95A4A06-EA6A-42AA-90D7-F868C051A583}" srcOrd="0" destOrd="0" presId="urn:microsoft.com/office/officeart/2005/8/layout/default"/>
    <dgm:cxn modelId="{4EFF38B5-57C4-4239-9690-E006C156072C}" srcId="{488A0557-9C64-4E14-9574-DD38E1AB71BF}" destId="{2AAAA72E-7D43-4C53-86BB-9416BA30447C}" srcOrd="3" destOrd="0" parTransId="{14C06681-8FB4-4E26-961D-7A69784B5768}" sibTransId="{1964D717-E656-448F-8246-72207F79C7AA}"/>
    <dgm:cxn modelId="{65E894B9-5E82-4D77-ABD8-5598441F26E6}" srcId="{488A0557-9C64-4E14-9574-DD38E1AB71BF}" destId="{EDC07A8D-8C5D-4639-9521-1D45FD5A2A35}" srcOrd="0" destOrd="0" parTransId="{E830A381-2CD0-4180-BEDA-9F21E7924EAC}" sibTransId="{DDCB98AF-300E-4E27-880D-CACB4204D0EC}"/>
    <dgm:cxn modelId="{BCF8FFBD-50AF-4E95-82AD-7C9F2FE36941}" type="presOf" srcId="{B6E7F8B0-63E1-4E9D-95C4-6A1AD69902DA}" destId="{FE7B5C07-ABE4-4226-B19E-80FE5B4C06DA}" srcOrd="0" destOrd="0" presId="urn:microsoft.com/office/officeart/2005/8/layout/default"/>
    <dgm:cxn modelId="{3C5CB8DF-23E6-4A92-AFFA-E5D5391F305A}" srcId="{488A0557-9C64-4E14-9574-DD38E1AB71BF}" destId="{794054FD-7D18-4B2B-B3CF-40356A44EE7F}" srcOrd="2" destOrd="0" parTransId="{E3EE3A0F-A737-4F86-9233-AD49B6E23A71}" sibTransId="{A42D7406-24B2-4A31-B2DD-EE55485FF14D}"/>
    <dgm:cxn modelId="{EA630DEE-B750-408E-B144-A3DB64EF1D55}" type="presOf" srcId="{488A0557-9C64-4E14-9574-DD38E1AB71BF}" destId="{2C68724E-44AE-4F7A-B783-6339CF14B256}" srcOrd="0" destOrd="0" presId="urn:microsoft.com/office/officeart/2005/8/layout/default"/>
    <dgm:cxn modelId="{1ACCB923-FF8F-4AA0-ABBC-77654527C1E9}" type="presParOf" srcId="{2C68724E-44AE-4F7A-B783-6339CF14B256}" destId="{964A915C-3BED-4287-A774-0C8E959E2218}" srcOrd="0" destOrd="0" presId="urn:microsoft.com/office/officeart/2005/8/layout/default"/>
    <dgm:cxn modelId="{D1F154DA-14E6-423A-9309-A85946AA1B4E}" type="presParOf" srcId="{2C68724E-44AE-4F7A-B783-6339CF14B256}" destId="{EF94CC7D-66AC-47CE-9458-2A2B9309A367}" srcOrd="1" destOrd="0" presId="urn:microsoft.com/office/officeart/2005/8/layout/default"/>
    <dgm:cxn modelId="{1C3BD6B9-7CB7-4EF0-9257-73BEE58129EA}" type="presParOf" srcId="{2C68724E-44AE-4F7A-B783-6339CF14B256}" destId="{D3D9FC48-999F-4340-8733-52493FB84968}" srcOrd="2" destOrd="0" presId="urn:microsoft.com/office/officeart/2005/8/layout/default"/>
    <dgm:cxn modelId="{B57F6437-19FA-4CEF-AE5D-9DD2EF1E7351}" type="presParOf" srcId="{2C68724E-44AE-4F7A-B783-6339CF14B256}" destId="{8ED7403E-5BB3-4912-859C-5D598944B506}" srcOrd="3" destOrd="0" presId="urn:microsoft.com/office/officeart/2005/8/layout/default"/>
    <dgm:cxn modelId="{99441E18-7306-4135-9DF6-695AEA5FBE5E}" type="presParOf" srcId="{2C68724E-44AE-4F7A-B783-6339CF14B256}" destId="{AFE61ADD-FA42-4FF8-AEF3-350E74E4C069}" srcOrd="4" destOrd="0" presId="urn:microsoft.com/office/officeart/2005/8/layout/default"/>
    <dgm:cxn modelId="{A6F26C61-7E95-469E-9096-31198D54154E}" type="presParOf" srcId="{2C68724E-44AE-4F7A-B783-6339CF14B256}" destId="{E02B2362-25D4-49E0-8950-B39B4DBADAA0}" srcOrd="5" destOrd="0" presId="urn:microsoft.com/office/officeart/2005/8/layout/default"/>
    <dgm:cxn modelId="{D7710C5B-8AD2-47CA-8058-A6CFBA386A0A}" type="presParOf" srcId="{2C68724E-44AE-4F7A-B783-6339CF14B256}" destId="{6835AD2A-2957-41AA-A859-108B91817437}" srcOrd="6" destOrd="0" presId="urn:microsoft.com/office/officeart/2005/8/layout/default"/>
    <dgm:cxn modelId="{BE8A72A5-03C2-442A-9234-5473171C12B1}" type="presParOf" srcId="{2C68724E-44AE-4F7A-B783-6339CF14B256}" destId="{E9A1DE0C-9DB1-4356-BEEA-4030C648CE68}" srcOrd="7" destOrd="0" presId="urn:microsoft.com/office/officeart/2005/8/layout/default"/>
    <dgm:cxn modelId="{EE8F5532-6DEA-422F-AB53-E21B24DC7858}" type="presParOf" srcId="{2C68724E-44AE-4F7A-B783-6339CF14B256}" destId="{F95A4A06-EA6A-42AA-90D7-F868C051A583}" srcOrd="8" destOrd="0" presId="urn:microsoft.com/office/officeart/2005/8/layout/default"/>
    <dgm:cxn modelId="{3DDDC9FD-B42A-479B-BCFC-7E69B873B875}" type="presParOf" srcId="{2C68724E-44AE-4F7A-B783-6339CF14B256}" destId="{4D0231C8-CCE4-4A7C-9524-0CE1243E96ED}" srcOrd="9" destOrd="0" presId="urn:microsoft.com/office/officeart/2005/8/layout/default"/>
    <dgm:cxn modelId="{751EEB87-D269-42D6-BA09-3AE7B19F339F}" type="presParOf" srcId="{2C68724E-44AE-4F7A-B783-6339CF14B256}" destId="{FE7B5C07-ABE4-4226-B19E-80FE5B4C06DA}" srcOrd="10" destOrd="0" presId="urn:microsoft.com/office/officeart/2005/8/layout/default"/>
    <dgm:cxn modelId="{CE13826C-AA18-4899-B2FE-3093EDBFC01E}" type="presParOf" srcId="{2C68724E-44AE-4F7A-B783-6339CF14B256}" destId="{5F14CF7D-299E-4FDC-9073-EF743889284B}" srcOrd="11" destOrd="0" presId="urn:microsoft.com/office/officeart/2005/8/layout/default"/>
    <dgm:cxn modelId="{FA0EB0DC-B437-4A1E-8D11-9113D52FEE4A}" type="presParOf" srcId="{2C68724E-44AE-4F7A-B783-6339CF14B256}" destId="{34F403C7-238A-47C5-8284-952A4C919EF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F63157-7A7A-4163-A757-814DAB4FABC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1C6C6C1-649A-4C81-BE84-8EF8E5CE1542}">
      <dgm:prSet/>
      <dgm:spPr/>
      <dgm:t>
        <a:bodyPr/>
        <a:lstStyle/>
        <a:p>
          <a:r>
            <a:rPr lang="en-US"/>
            <a:t>Build one PDF template.</a:t>
          </a:r>
        </a:p>
      </dgm:t>
    </dgm:pt>
    <dgm:pt modelId="{34F0E0ED-5CEB-433E-985B-9D482A565E23}" type="parTrans" cxnId="{278D9CEE-896F-46E1-AF4C-AE27BF18BAB2}">
      <dgm:prSet/>
      <dgm:spPr/>
      <dgm:t>
        <a:bodyPr/>
        <a:lstStyle/>
        <a:p>
          <a:endParaRPr lang="en-US"/>
        </a:p>
      </dgm:t>
    </dgm:pt>
    <dgm:pt modelId="{E2ACB3B5-920F-425E-8701-C45FC42D7F61}" type="sibTrans" cxnId="{278D9CEE-896F-46E1-AF4C-AE27BF18BAB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F0BDADD-A267-4813-A4F7-F01CE62EDD41}">
      <dgm:prSet/>
      <dgm:spPr/>
      <dgm:t>
        <a:bodyPr/>
        <a:lstStyle/>
        <a:p>
          <a:r>
            <a:rPr lang="en-US"/>
            <a:t>Build the PDF Converter Lambda Function.</a:t>
          </a:r>
        </a:p>
      </dgm:t>
    </dgm:pt>
    <dgm:pt modelId="{DFDF8822-E852-4052-89F9-3A34C6CAB56D}" type="parTrans" cxnId="{167EFEE3-7945-484A-A1C7-4D9849222C35}">
      <dgm:prSet/>
      <dgm:spPr/>
      <dgm:t>
        <a:bodyPr/>
        <a:lstStyle/>
        <a:p>
          <a:endParaRPr lang="en-US"/>
        </a:p>
      </dgm:t>
    </dgm:pt>
    <dgm:pt modelId="{D312C63F-6CD8-4261-AAD1-4B7DA1BD0348}" type="sibTrans" cxnId="{167EFEE3-7945-484A-A1C7-4D9849222C3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9F111B1-C6BA-429D-807B-2D0AC6FC12F9}">
      <dgm:prSet/>
      <dgm:spPr/>
      <dgm:t>
        <a:bodyPr/>
        <a:lstStyle/>
        <a:p>
          <a:r>
            <a:rPr lang="en-US"/>
            <a:t>Validate against sample data.</a:t>
          </a:r>
        </a:p>
      </dgm:t>
    </dgm:pt>
    <dgm:pt modelId="{1FF9F4B3-09A0-45C0-9E65-0BCF2BAEA77C}" type="parTrans" cxnId="{84C70C7C-7DFA-4EDD-8426-DC84F35F5B8E}">
      <dgm:prSet/>
      <dgm:spPr/>
      <dgm:t>
        <a:bodyPr/>
        <a:lstStyle/>
        <a:p>
          <a:endParaRPr lang="en-US"/>
        </a:p>
      </dgm:t>
    </dgm:pt>
    <dgm:pt modelId="{A7C44A5C-2081-43E5-B86E-80BA251D06EB}" type="sibTrans" cxnId="{84C70C7C-7DFA-4EDD-8426-DC84F35F5B8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AB0E9A8-8AAA-44AE-B751-E581EBAA0A7F}" type="pres">
      <dgm:prSet presAssocID="{21F63157-7A7A-4163-A757-814DAB4FABC7}" presName="Name0" presStyleCnt="0">
        <dgm:presLayoutVars>
          <dgm:animLvl val="lvl"/>
          <dgm:resizeHandles val="exact"/>
        </dgm:presLayoutVars>
      </dgm:prSet>
      <dgm:spPr/>
    </dgm:pt>
    <dgm:pt modelId="{2568164E-FD3C-4E6E-A688-FAA1BE719BC3}" type="pres">
      <dgm:prSet presAssocID="{F1C6C6C1-649A-4C81-BE84-8EF8E5CE1542}" presName="compositeNode" presStyleCnt="0">
        <dgm:presLayoutVars>
          <dgm:bulletEnabled val="1"/>
        </dgm:presLayoutVars>
      </dgm:prSet>
      <dgm:spPr/>
    </dgm:pt>
    <dgm:pt modelId="{1993A0A0-2D76-439F-B26C-316F9C65357F}" type="pres">
      <dgm:prSet presAssocID="{F1C6C6C1-649A-4C81-BE84-8EF8E5CE1542}" presName="bgRect" presStyleLbl="alignNode1" presStyleIdx="0" presStyleCnt="3"/>
      <dgm:spPr/>
    </dgm:pt>
    <dgm:pt modelId="{B4EBA126-45D4-4AF7-8AFA-42F39149EED3}" type="pres">
      <dgm:prSet presAssocID="{E2ACB3B5-920F-425E-8701-C45FC42D7F6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716DB85-4EEB-46E2-B46A-3AF5B5B9B1C9}" type="pres">
      <dgm:prSet presAssocID="{F1C6C6C1-649A-4C81-BE84-8EF8E5CE1542}" presName="nodeRect" presStyleLbl="alignNode1" presStyleIdx="0" presStyleCnt="3">
        <dgm:presLayoutVars>
          <dgm:bulletEnabled val="1"/>
        </dgm:presLayoutVars>
      </dgm:prSet>
      <dgm:spPr/>
    </dgm:pt>
    <dgm:pt modelId="{55B51992-D310-437D-9BA6-E6C35B8CD947}" type="pres">
      <dgm:prSet presAssocID="{E2ACB3B5-920F-425E-8701-C45FC42D7F61}" presName="sibTrans" presStyleCnt="0"/>
      <dgm:spPr/>
    </dgm:pt>
    <dgm:pt modelId="{A093F530-713B-4A8E-B99F-F6B4856BB400}" type="pres">
      <dgm:prSet presAssocID="{3F0BDADD-A267-4813-A4F7-F01CE62EDD41}" presName="compositeNode" presStyleCnt="0">
        <dgm:presLayoutVars>
          <dgm:bulletEnabled val="1"/>
        </dgm:presLayoutVars>
      </dgm:prSet>
      <dgm:spPr/>
    </dgm:pt>
    <dgm:pt modelId="{8F5622BA-FBA9-4DC8-9FDB-DA877A402F82}" type="pres">
      <dgm:prSet presAssocID="{3F0BDADD-A267-4813-A4F7-F01CE62EDD41}" presName="bgRect" presStyleLbl="alignNode1" presStyleIdx="1" presStyleCnt="3"/>
      <dgm:spPr/>
    </dgm:pt>
    <dgm:pt modelId="{AB004DE4-6C7C-4345-A26E-181DF66C992D}" type="pres">
      <dgm:prSet presAssocID="{D312C63F-6CD8-4261-AAD1-4B7DA1BD034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7A60EE8-E8A6-471F-809B-D65F2DB296F2}" type="pres">
      <dgm:prSet presAssocID="{3F0BDADD-A267-4813-A4F7-F01CE62EDD41}" presName="nodeRect" presStyleLbl="alignNode1" presStyleIdx="1" presStyleCnt="3">
        <dgm:presLayoutVars>
          <dgm:bulletEnabled val="1"/>
        </dgm:presLayoutVars>
      </dgm:prSet>
      <dgm:spPr/>
    </dgm:pt>
    <dgm:pt modelId="{CAF561C3-A5BC-4C4F-B408-C50FFBA2FFC1}" type="pres">
      <dgm:prSet presAssocID="{D312C63F-6CD8-4261-AAD1-4B7DA1BD0348}" presName="sibTrans" presStyleCnt="0"/>
      <dgm:spPr/>
    </dgm:pt>
    <dgm:pt modelId="{081AC91F-DACE-468F-BF49-34D895608236}" type="pres">
      <dgm:prSet presAssocID="{69F111B1-C6BA-429D-807B-2D0AC6FC12F9}" presName="compositeNode" presStyleCnt="0">
        <dgm:presLayoutVars>
          <dgm:bulletEnabled val="1"/>
        </dgm:presLayoutVars>
      </dgm:prSet>
      <dgm:spPr/>
    </dgm:pt>
    <dgm:pt modelId="{7F92E9D0-9BB7-4409-A18A-FCD5F7DCA3ED}" type="pres">
      <dgm:prSet presAssocID="{69F111B1-C6BA-429D-807B-2D0AC6FC12F9}" presName="bgRect" presStyleLbl="alignNode1" presStyleIdx="2" presStyleCnt="3"/>
      <dgm:spPr/>
    </dgm:pt>
    <dgm:pt modelId="{D1157B56-C475-4F2E-9DB5-6F44EEE51AFD}" type="pres">
      <dgm:prSet presAssocID="{A7C44A5C-2081-43E5-B86E-80BA251D06E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7521B2C-A1F5-4B9B-B2BD-FE7673719653}" type="pres">
      <dgm:prSet presAssocID="{69F111B1-C6BA-429D-807B-2D0AC6FC12F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16D2822-F4B5-4148-B1F0-8D77A5F83BF6}" type="presOf" srcId="{21F63157-7A7A-4163-A757-814DAB4FABC7}" destId="{6AB0E9A8-8AAA-44AE-B751-E581EBAA0A7F}" srcOrd="0" destOrd="0" presId="urn:microsoft.com/office/officeart/2016/7/layout/LinearBlockProcessNumbered"/>
    <dgm:cxn modelId="{887D162B-C798-4295-B76D-D5F43EF2E490}" type="presOf" srcId="{E2ACB3B5-920F-425E-8701-C45FC42D7F61}" destId="{B4EBA126-45D4-4AF7-8AFA-42F39149EED3}" srcOrd="0" destOrd="0" presId="urn:microsoft.com/office/officeart/2016/7/layout/LinearBlockProcessNumbered"/>
    <dgm:cxn modelId="{6D98D94A-FF8C-465C-AC93-4FD1EB52164F}" type="presOf" srcId="{F1C6C6C1-649A-4C81-BE84-8EF8E5CE1542}" destId="{9716DB85-4EEB-46E2-B46A-3AF5B5B9B1C9}" srcOrd="1" destOrd="0" presId="urn:microsoft.com/office/officeart/2016/7/layout/LinearBlockProcessNumbered"/>
    <dgm:cxn modelId="{0227FD4B-0E3E-4144-8697-C2FE21357A9D}" type="presOf" srcId="{69F111B1-C6BA-429D-807B-2D0AC6FC12F9}" destId="{7F92E9D0-9BB7-4409-A18A-FCD5F7DCA3ED}" srcOrd="0" destOrd="0" presId="urn:microsoft.com/office/officeart/2016/7/layout/LinearBlockProcessNumbered"/>
    <dgm:cxn modelId="{84C70C7C-7DFA-4EDD-8426-DC84F35F5B8E}" srcId="{21F63157-7A7A-4163-A757-814DAB4FABC7}" destId="{69F111B1-C6BA-429D-807B-2D0AC6FC12F9}" srcOrd="2" destOrd="0" parTransId="{1FF9F4B3-09A0-45C0-9E65-0BCF2BAEA77C}" sibTransId="{A7C44A5C-2081-43E5-B86E-80BA251D06EB}"/>
    <dgm:cxn modelId="{A085D5B1-7666-47F6-891B-CE7932D0429D}" type="presOf" srcId="{69F111B1-C6BA-429D-807B-2D0AC6FC12F9}" destId="{17521B2C-A1F5-4B9B-B2BD-FE7673719653}" srcOrd="1" destOrd="0" presId="urn:microsoft.com/office/officeart/2016/7/layout/LinearBlockProcessNumbered"/>
    <dgm:cxn modelId="{93A64FC7-B9D9-444F-8F7B-24032A713137}" type="presOf" srcId="{3F0BDADD-A267-4813-A4F7-F01CE62EDD41}" destId="{8F5622BA-FBA9-4DC8-9FDB-DA877A402F82}" srcOrd="0" destOrd="0" presId="urn:microsoft.com/office/officeart/2016/7/layout/LinearBlockProcessNumbered"/>
    <dgm:cxn modelId="{DFED3ED7-50E4-43CE-AE9B-29BC2FF96475}" type="presOf" srcId="{D312C63F-6CD8-4261-AAD1-4B7DA1BD0348}" destId="{AB004DE4-6C7C-4345-A26E-181DF66C992D}" srcOrd="0" destOrd="0" presId="urn:microsoft.com/office/officeart/2016/7/layout/LinearBlockProcessNumbered"/>
    <dgm:cxn modelId="{167EFEE3-7945-484A-A1C7-4D9849222C35}" srcId="{21F63157-7A7A-4163-A757-814DAB4FABC7}" destId="{3F0BDADD-A267-4813-A4F7-F01CE62EDD41}" srcOrd="1" destOrd="0" parTransId="{DFDF8822-E852-4052-89F9-3A34C6CAB56D}" sibTransId="{D312C63F-6CD8-4261-AAD1-4B7DA1BD0348}"/>
    <dgm:cxn modelId="{3A5A24E8-63B6-408E-A4B7-367DE6333B02}" type="presOf" srcId="{F1C6C6C1-649A-4C81-BE84-8EF8E5CE1542}" destId="{1993A0A0-2D76-439F-B26C-316F9C65357F}" srcOrd="0" destOrd="0" presId="urn:microsoft.com/office/officeart/2016/7/layout/LinearBlockProcessNumbered"/>
    <dgm:cxn modelId="{278D9CEE-896F-46E1-AF4C-AE27BF18BAB2}" srcId="{21F63157-7A7A-4163-A757-814DAB4FABC7}" destId="{F1C6C6C1-649A-4C81-BE84-8EF8E5CE1542}" srcOrd="0" destOrd="0" parTransId="{34F0E0ED-5CEB-433E-985B-9D482A565E23}" sibTransId="{E2ACB3B5-920F-425E-8701-C45FC42D7F61}"/>
    <dgm:cxn modelId="{C10EB5F2-7460-4E8A-BCD5-A96EF901D3A4}" type="presOf" srcId="{A7C44A5C-2081-43E5-B86E-80BA251D06EB}" destId="{D1157B56-C475-4F2E-9DB5-6F44EEE51AFD}" srcOrd="0" destOrd="0" presId="urn:microsoft.com/office/officeart/2016/7/layout/LinearBlockProcessNumbered"/>
    <dgm:cxn modelId="{AB0314FD-F639-42D5-A3F5-409F92EA5076}" type="presOf" srcId="{3F0BDADD-A267-4813-A4F7-F01CE62EDD41}" destId="{57A60EE8-E8A6-471F-809B-D65F2DB296F2}" srcOrd="1" destOrd="0" presId="urn:microsoft.com/office/officeart/2016/7/layout/LinearBlockProcessNumbered"/>
    <dgm:cxn modelId="{FBB4512E-1F88-4338-9DB9-217648952AB6}" type="presParOf" srcId="{6AB0E9A8-8AAA-44AE-B751-E581EBAA0A7F}" destId="{2568164E-FD3C-4E6E-A688-FAA1BE719BC3}" srcOrd="0" destOrd="0" presId="urn:microsoft.com/office/officeart/2016/7/layout/LinearBlockProcessNumbered"/>
    <dgm:cxn modelId="{292D992E-7904-4326-8726-282BF483FC46}" type="presParOf" srcId="{2568164E-FD3C-4E6E-A688-FAA1BE719BC3}" destId="{1993A0A0-2D76-439F-B26C-316F9C65357F}" srcOrd="0" destOrd="0" presId="urn:microsoft.com/office/officeart/2016/7/layout/LinearBlockProcessNumbered"/>
    <dgm:cxn modelId="{4CB79862-1ABA-4D23-A6AE-D6990CDDB340}" type="presParOf" srcId="{2568164E-FD3C-4E6E-A688-FAA1BE719BC3}" destId="{B4EBA126-45D4-4AF7-8AFA-42F39149EED3}" srcOrd="1" destOrd="0" presId="urn:microsoft.com/office/officeart/2016/7/layout/LinearBlockProcessNumbered"/>
    <dgm:cxn modelId="{472E4DC6-BA06-4EA4-A7E2-DDABD0C079E7}" type="presParOf" srcId="{2568164E-FD3C-4E6E-A688-FAA1BE719BC3}" destId="{9716DB85-4EEB-46E2-B46A-3AF5B5B9B1C9}" srcOrd="2" destOrd="0" presId="urn:microsoft.com/office/officeart/2016/7/layout/LinearBlockProcessNumbered"/>
    <dgm:cxn modelId="{3AAC25B4-06B2-445B-AC17-C62A9F6B78A2}" type="presParOf" srcId="{6AB0E9A8-8AAA-44AE-B751-E581EBAA0A7F}" destId="{55B51992-D310-437D-9BA6-E6C35B8CD947}" srcOrd="1" destOrd="0" presId="urn:microsoft.com/office/officeart/2016/7/layout/LinearBlockProcessNumbered"/>
    <dgm:cxn modelId="{B60B3895-D4DA-489C-88C1-DCF0F0CD6A03}" type="presParOf" srcId="{6AB0E9A8-8AAA-44AE-B751-E581EBAA0A7F}" destId="{A093F530-713B-4A8E-B99F-F6B4856BB400}" srcOrd="2" destOrd="0" presId="urn:microsoft.com/office/officeart/2016/7/layout/LinearBlockProcessNumbered"/>
    <dgm:cxn modelId="{5A200F4E-1D7A-4DBE-8DA4-87957E1B8AF0}" type="presParOf" srcId="{A093F530-713B-4A8E-B99F-F6B4856BB400}" destId="{8F5622BA-FBA9-4DC8-9FDB-DA877A402F82}" srcOrd="0" destOrd="0" presId="urn:microsoft.com/office/officeart/2016/7/layout/LinearBlockProcessNumbered"/>
    <dgm:cxn modelId="{AAFF8F79-932C-40CC-B42A-F8E2C316886C}" type="presParOf" srcId="{A093F530-713B-4A8E-B99F-F6B4856BB400}" destId="{AB004DE4-6C7C-4345-A26E-181DF66C992D}" srcOrd="1" destOrd="0" presId="urn:microsoft.com/office/officeart/2016/7/layout/LinearBlockProcessNumbered"/>
    <dgm:cxn modelId="{DFEEA7C9-124A-464C-A3F0-B3CACC6970FF}" type="presParOf" srcId="{A093F530-713B-4A8E-B99F-F6B4856BB400}" destId="{57A60EE8-E8A6-471F-809B-D65F2DB296F2}" srcOrd="2" destOrd="0" presId="urn:microsoft.com/office/officeart/2016/7/layout/LinearBlockProcessNumbered"/>
    <dgm:cxn modelId="{D4EF00C4-BAA1-4DC9-9313-3D7E114843C9}" type="presParOf" srcId="{6AB0E9A8-8AAA-44AE-B751-E581EBAA0A7F}" destId="{CAF561C3-A5BC-4C4F-B408-C50FFBA2FFC1}" srcOrd="3" destOrd="0" presId="urn:microsoft.com/office/officeart/2016/7/layout/LinearBlockProcessNumbered"/>
    <dgm:cxn modelId="{FC4AAE0C-1F5D-48C9-9FFD-8F1FC49190E4}" type="presParOf" srcId="{6AB0E9A8-8AAA-44AE-B751-E581EBAA0A7F}" destId="{081AC91F-DACE-468F-BF49-34D895608236}" srcOrd="4" destOrd="0" presId="urn:microsoft.com/office/officeart/2016/7/layout/LinearBlockProcessNumbered"/>
    <dgm:cxn modelId="{A48BC2A8-92F9-4649-82E3-B2FFB4BE8947}" type="presParOf" srcId="{081AC91F-DACE-468F-BF49-34D895608236}" destId="{7F92E9D0-9BB7-4409-A18A-FCD5F7DCA3ED}" srcOrd="0" destOrd="0" presId="urn:microsoft.com/office/officeart/2016/7/layout/LinearBlockProcessNumbered"/>
    <dgm:cxn modelId="{3BE90EDC-5347-42AD-868C-5DC1F66E9F19}" type="presParOf" srcId="{081AC91F-DACE-468F-BF49-34D895608236}" destId="{D1157B56-C475-4F2E-9DB5-6F44EEE51AFD}" srcOrd="1" destOrd="0" presId="urn:microsoft.com/office/officeart/2016/7/layout/LinearBlockProcessNumbered"/>
    <dgm:cxn modelId="{24DA6DD2-9C2C-471F-915A-8C335E12E773}" type="presParOf" srcId="{081AC91F-DACE-468F-BF49-34D895608236}" destId="{17521B2C-A1F5-4B9B-B2BD-FE767371965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C40AE-5334-42D5-9FAB-89C481BAB380}">
      <dsp:nvSpPr>
        <dsp:cNvPr id="0" name=""/>
        <dsp:cNvSpPr/>
      </dsp:nvSpPr>
      <dsp:spPr>
        <a:xfrm>
          <a:off x="432882" y="647"/>
          <a:ext cx="929767" cy="5578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GitHub</a:t>
          </a:r>
        </a:p>
      </dsp:txBody>
      <dsp:txXfrm>
        <a:off x="432882" y="647"/>
        <a:ext cx="929767" cy="557860"/>
      </dsp:txXfrm>
    </dsp:sp>
    <dsp:sp modelId="{87C26BB5-0C22-44DE-9B67-B502111D5D06}">
      <dsp:nvSpPr>
        <dsp:cNvPr id="0" name=""/>
        <dsp:cNvSpPr/>
      </dsp:nvSpPr>
      <dsp:spPr>
        <a:xfrm>
          <a:off x="1455626" y="647"/>
          <a:ext cx="929767" cy="557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Jenkins X</a:t>
          </a:r>
        </a:p>
      </dsp:txBody>
      <dsp:txXfrm>
        <a:off x="1455626" y="647"/>
        <a:ext cx="929767" cy="557860"/>
      </dsp:txXfrm>
    </dsp:sp>
    <dsp:sp modelId="{C7052095-B0AA-4854-9F94-B4795B9DD87E}">
      <dsp:nvSpPr>
        <dsp:cNvPr id="0" name=""/>
        <dsp:cNvSpPr/>
      </dsp:nvSpPr>
      <dsp:spPr>
        <a:xfrm>
          <a:off x="2478371" y="647"/>
          <a:ext cx="929767" cy="5578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Terraform</a:t>
          </a:r>
        </a:p>
      </dsp:txBody>
      <dsp:txXfrm>
        <a:off x="2478371" y="647"/>
        <a:ext cx="929767" cy="557860"/>
      </dsp:txXfrm>
    </dsp:sp>
    <dsp:sp modelId="{8DDEE7FA-A66D-4C1C-B8A5-167A280B93E9}">
      <dsp:nvSpPr>
        <dsp:cNvPr id="0" name=""/>
        <dsp:cNvSpPr/>
      </dsp:nvSpPr>
      <dsp:spPr>
        <a:xfrm>
          <a:off x="3501115" y="647"/>
          <a:ext cx="929767" cy="5578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AWS</a:t>
          </a:r>
        </a:p>
      </dsp:txBody>
      <dsp:txXfrm>
        <a:off x="3501115" y="647"/>
        <a:ext cx="929767" cy="557860"/>
      </dsp:txXfrm>
    </dsp:sp>
    <dsp:sp modelId="{7E0BD6CC-697A-48AD-914B-AB753065F854}">
      <dsp:nvSpPr>
        <dsp:cNvPr id="0" name=""/>
        <dsp:cNvSpPr/>
      </dsp:nvSpPr>
      <dsp:spPr>
        <a:xfrm>
          <a:off x="432882" y="651484"/>
          <a:ext cx="929767" cy="5578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IntelliJ</a:t>
          </a:r>
        </a:p>
      </dsp:txBody>
      <dsp:txXfrm>
        <a:off x="432882" y="651484"/>
        <a:ext cx="929767" cy="557860"/>
      </dsp:txXfrm>
    </dsp:sp>
    <dsp:sp modelId="{4F4AEA8D-C968-4777-8DAA-429EA0D40792}">
      <dsp:nvSpPr>
        <dsp:cNvPr id="0" name=""/>
        <dsp:cNvSpPr/>
      </dsp:nvSpPr>
      <dsp:spPr>
        <a:xfrm>
          <a:off x="1455626" y="651484"/>
          <a:ext cx="929767" cy="5578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Java 11</a:t>
          </a:r>
        </a:p>
      </dsp:txBody>
      <dsp:txXfrm>
        <a:off x="1455626" y="651484"/>
        <a:ext cx="929767" cy="557860"/>
      </dsp:txXfrm>
    </dsp:sp>
    <dsp:sp modelId="{B4468D4D-7B59-431E-8250-C9CC0FF5EB02}">
      <dsp:nvSpPr>
        <dsp:cNvPr id="0" name=""/>
        <dsp:cNvSpPr/>
      </dsp:nvSpPr>
      <dsp:spPr>
        <a:xfrm>
          <a:off x="2478371" y="651484"/>
          <a:ext cx="929767" cy="557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Maven 3.2.4 </a:t>
          </a:r>
        </a:p>
      </dsp:txBody>
      <dsp:txXfrm>
        <a:off x="2478371" y="651484"/>
        <a:ext cx="929767" cy="557860"/>
      </dsp:txXfrm>
    </dsp:sp>
    <dsp:sp modelId="{32F592D5-DA30-4801-847D-025265479F39}">
      <dsp:nvSpPr>
        <dsp:cNvPr id="0" name=""/>
        <dsp:cNvSpPr/>
      </dsp:nvSpPr>
      <dsp:spPr>
        <a:xfrm>
          <a:off x="3501115" y="651484"/>
          <a:ext cx="929767" cy="5578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JUnit 4.13.2</a:t>
          </a:r>
        </a:p>
      </dsp:txBody>
      <dsp:txXfrm>
        <a:off x="3501115" y="651484"/>
        <a:ext cx="929767" cy="557860"/>
      </dsp:txXfrm>
    </dsp:sp>
    <dsp:sp modelId="{47B32E5E-52E9-49B9-BB09-DE0198E72DB2}">
      <dsp:nvSpPr>
        <dsp:cNvPr id="0" name=""/>
        <dsp:cNvSpPr/>
      </dsp:nvSpPr>
      <dsp:spPr>
        <a:xfrm>
          <a:off x="432882" y="1302321"/>
          <a:ext cx="929767" cy="5578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Mockito 3.9.0</a:t>
          </a:r>
        </a:p>
      </dsp:txBody>
      <dsp:txXfrm>
        <a:off x="432882" y="1302321"/>
        <a:ext cx="929767" cy="557860"/>
      </dsp:txXfrm>
    </dsp:sp>
    <dsp:sp modelId="{167F61DD-7A8F-4DF6-9C34-77590B494088}">
      <dsp:nvSpPr>
        <dsp:cNvPr id="0" name=""/>
        <dsp:cNvSpPr/>
      </dsp:nvSpPr>
      <dsp:spPr>
        <a:xfrm>
          <a:off x="1455626" y="1302321"/>
          <a:ext cx="929767" cy="5578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SLF4J 1.7.30</a:t>
          </a:r>
        </a:p>
      </dsp:txBody>
      <dsp:txXfrm>
        <a:off x="1455626" y="1302321"/>
        <a:ext cx="929767" cy="557860"/>
      </dsp:txXfrm>
    </dsp:sp>
    <dsp:sp modelId="{5CADD2BD-D935-4F3D-9007-357F900642E9}">
      <dsp:nvSpPr>
        <dsp:cNvPr id="0" name=""/>
        <dsp:cNvSpPr/>
      </dsp:nvSpPr>
      <dsp:spPr>
        <a:xfrm>
          <a:off x="2478371" y="1302321"/>
          <a:ext cx="929767" cy="5578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Lombok</a:t>
          </a:r>
        </a:p>
      </dsp:txBody>
      <dsp:txXfrm>
        <a:off x="2478371" y="1302321"/>
        <a:ext cx="929767" cy="557860"/>
      </dsp:txXfrm>
    </dsp:sp>
    <dsp:sp modelId="{64AD2DCC-00B8-49F7-8825-7E88D6E6BBBB}">
      <dsp:nvSpPr>
        <dsp:cNvPr id="0" name=""/>
        <dsp:cNvSpPr/>
      </dsp:nvSpPr>
      <dsp:spPr>
        <a:xfrm>
          <a:off x="3501115" y="1302321"/>
          <a:ext cx="929767" cy="557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iText</a:t>
          </a:r>
          <a:r>
            <a:rPr lang="en-US" sz="1500" kern="1200" dirty="0"/>
            <a:t> 7.1.8</a:t>
          </a:r>
        </a:p>
      </dsp:txBody>
      <dsp:txXfrm>
        <a:off x="3501115" y="1302321"/>
        <a:ext cx="929767" cy="557860"/>
      </dsp:txXfrm>
    </dsp:sp>
    <dsp:sp modelId="{F1242097-B09A-4869-87F0-13F96839167A}">
      <dsp:nvSpPr>
        <dsp:cNvPr id="0" name=""/>
        <dsp:cNvSpPr/>
      </dsp:nvSpPr>
      <dsp:spPr>
        <a:xfrm>
          <a:off x="1966999" y="1953159"/>
          <a:ext cx="929767" cy="5578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AWS</a:t>
          </a:r>
          <a:r>
            <a:rPr lang="en-US" sz="1500" kern="1200" baseline="0" dirty="0"/>
            <a:t> SDK</a:t>
          </a:r>
          <a:endParaRPr lang="en-US" sz="1500" kern="1200" dirty="0"/>
        </a:p>
      </dsp:txBody>
      <dsp:txXfrm>
        <a:off x="1966999" y="1953159"/>
        <a:ext cx="929767" cy="557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A915C-3BED-4287-A774-0C8E959E2218}">
      <dsp:nvSpPr>
        <dsp:cNvPr id="0" name=""/>
        <dsp:cNvSpPr/>
      </dsp:nvSpPr>
      <dsp:spPr>
        <a:xfrm>
          <a:off x="3080" y="381018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Upstream application, an EMR on EKS cluster, is running  Apache Spark jobs against a table in a data lake based on a report configuration.</a:t>
          </a:r>
        </a:p>
      </dsp:txBody>
      <dsp:txXfrm>
        <a:off x="3080" y="381018"/>
        <a:ext cx="2444055" cy="1466433"/>
      </dsp:txXfrm>
    </dsp:sp>
    <dsp:sp modelId="{D3D9FC48-999F-4340-8733-52493FB84968}">
      <dsp:nvSpPr>
        <dsp:cNvPr id="0" name=""/>
        <dsp:cNvSpPr/>
      </dsp:nvSpPr>
      <dsp:spPr>
        <a:xfrm>
          <a:off x="2691541" y="381018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EMR application outputs data in the form of a text file of json objects.</a:t>
          </a:r>
        </a:p>
      </dsp:txBody>
      <dsp:txXfrm>
        <a:off x="2691541" y="381018"/>
        <a:ext cx="2444055" cy="1466433"/>
      </dsp:txXfrm>
    </dsp:sp>
    <dsp:sp modelId="{AFE61ADD-FA42-4FF8-AEF3-350E74E4C069}">
      <dsp:nvSpPr>
        <dsp:cNvPr id="0" name=""/>
        <dsp:cNvSpPr/>
      </dsp:nvSpPr>
      <dsp:spPr>
        <a:xfrm>
          <a:off x="5380002" y="381018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EMR application should call the PDF Converter Lambda with two parameter. Those parameters are the data and PDF template.</a:t>
          </a:r>
        </a:p>
      </dsp:txBody>
      <dsp:txXfrm>
        <a:off x="5380002" y="381018"/>
        <a:ext cx="2444055" cy="1466433"/>
      </dsp:txXfrm>
    </dsp:sp>
    <dsp:sp modelId="{6835AD2A-2957-41AA-A859-108B91817437}">
      <dsp:nvSpPr>
        <dsp:cNvPr id="0" name=""/>
        <dsp:cNvSpPr/>
      </dsp:nvSpPr>
      <dsp:spPr>
        <a:xfrm>
          <a:off x="8068463" y="381018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PDF report should never run over page width.</a:t>
          </a:r>
        </a:p>
      </dsp:txBody>
      <dsp:txXfrm>
        <a:off x="8068463" y="381018"/>
        <a:ext cx="2444055" cy="1466433"/>
      </dsp:txXfrm>
    </dsp:sp>
    <dsp:sp modelId="{F95A4A06-EA6A-42AA-90D7-F868C051A583}">
      <dsp:nvSpPr>
        <dsp:cNvPr id="0" name=""/>
        <dsp:cNvSpPr/>
      </dsp:nvSpPr>
      <dsp:spPr>
        <a:xfrm>
          <a:off x="1347311" y="2091857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Header and trailer data should be dynamically populated and separate from table data.</a:t>
          </a:r>
        </a:p>
      </dsp:txBody>
      <dsp:txXfrm>
        <a:off x="1347311" y="2091857"/>
        <a:ext cx="2444055" cy="1466433"/>
      </dsp:txXfrm>
    </dsp:sp>
    <dsp:sp modelId="{FE7B5C07-ABE4-4226-B19E-80FE5B4C06DA}">
      <dsp:nvSpPr>
        <dsp:cNvPr id="0" name=""/>
        <dsp:cNvSpPr/>
      </dsp:nvSpPr>
      <dsp:spPr>
        <a:xfrm>
          <a:off x="4035772" y="2091857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Title should be properly formatted.</a:t>
          </a:r>
        </a:p>
      </dsp:txBody>
      <dsp:txXfrm>
        <a:off x="4035772" y="2091857"/>
        <a:ext cx="2444055" cy="1466433"/>
      </dsp:txXfrm>
    </dsp:sp>
    <dsp:sp modelId="{34F403C7-238A-47C5-8284-952A4C919EFF}">
      <dsp:nvSpPr>
        <dsp:cNvPr id="0" name=""/>
        <dsp:cNvSpPr/>
      </dsp:nvSpPr>
      <dsp:spPr>
        <a:xfrm>
          <a:off x="6724233" y="2091857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JPMC logo should be included.</a:t>
          </a:r>
        </a:p>
      </dsp:txBody>
      <dsp:txXfrm>
        <a:off x="6724233" y="2091857"/>
        <a:ext cx="2444055" cy="146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3A0A0-2D76-439F-B26C-316F9C65357F}">
      <dsp:nvSpPr>
        <dsp:cNvPr id="0" name=""/>
        <dsp:cNvSpPr/>
      </dsp:nvSpPr>
      <dsp:spPr>
        <a:xfrm>
          <a:off x="821" y="0"/>
          <a:ext cx="3327201" cy="39393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Build one PDF template.</a:t>
          </a:r>
        </a:p>
      </dsp:txBody>
      <dsp:txXfrm>
        <a:off x="821" y="1575724"/>
        <a:ext cx="3327201" cy="2363586"/>
      </dsp:txXfrm>
    </dsp:sp>
    <dsp:sp modelId="{B4EBA126-45D4-4AF7-8AFA-42F39149EED3}">
      <dsp:nvSpPr>
        <dsp:cNvPr id="0" name=""/>
        <dsp:cNvSpPr/>
      </dsp:nvSpPr>
      <dsp:spPr>
        <a:xfrm>
          <a:off x="821" y="0"/>
          <a:ext cx="3327201" cy="15757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575724"/>
      </dsp:txXfrm>
    </dsp:sp>
    <dsp:sp modelId="{8F5622BA-FBA9-4DC8-9FDB-DA877A402F82}">
      <dsp:nvSpPr>
        <dsp:cNvPr id="0" name=""/>
        <dsp:cNvSpPr/>
      </dsp:nvSpPr>
      <dsp:spPr>
        <a:xfrm>
          <a:off x="3594199" y="0"/>
          <a:ext cx="3327201" cy="393931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Build the PDF Converter Lambda Function.</a:t>
          </a:r>
        </a:p>
      </dsp:txBody>
      <dsp:txXfrm>
        <a:off x="3594199" y="1575724"/>
        <a:ext cx="3327201" cy="2363586"/>
      </dsp:txXfrm>
    </dsp:sp>
    <dsp:sp modelId="{AB004DE4-6C7C-4345-A26E-181DF66C992D}">
      <dsp:nvSpPr>
        <dsp:cNvPr id="0" name=""/>
        <dsp:cNvSpPr/>
      </dsp:nvSpPr>
      <dsp:spPr>
        <a:xfrm>
          <a:off x="3594199" y="0"/>
          <a:ext cx="3327201" cy="15757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575724"/>
      </dsp:txXfrm>
    </dsp:sp>
    <dsp:sp modelId="{7F92E9D0-9BB7-4409-A18A-FCD5F7DCA3ED}">
      <dsp:nvSpPr>
        <dsp:cNvPr id="0" name=""/>
        <dsp:cNvSpPr/>
      </dsp:nvSpPr>
      <dsp:spPr>
        <a:xfrm>
          <a:off x="7187576" y="0"/>
          <a:ext cx="3327201" cy="393931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Validate against sample data.</a:t>
          </a:r>
        </a:p>
      </dsp:txBody>
      <dsp:txXfrm>
        <a:off x="7187576" y="1575724"/>
        <a:ext cx="3327201" cy="2363586"/>
      </dsp:txXfrm>
    </dsp:sp>
    <dsp:sp modelId="{D1157B56-C475-4F2E-9DB5-6F44EEE51AFD}">
      <dsp:nvSpPr>
        <dsp:cNvPr id="0" name=""/>
        <dsp:cNvSpPr/>
      </dsp:nvSpPr>
      <dsp:spPr>
        <a:xfrm>
          <a:off x="7187576" y="0"/>
          <a:ext cx="3327201" cy="15757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575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A74A-119A-4BDF-9063-0D6A671DC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1C3F2-078A-46E0-ADA1-D75B00FAB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2F42-A2B3-4FC2-A5E8-63542B7D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D49F-9CA2-4570-A9D0-BCB65E32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57FA-EB6E-4D9A-8A8E-4958F660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6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6EEA-BE40-4FAD-A80F-BC97E83F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2520F-D3B9-4E61-BF5E-68828498F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D3B7-C2C6-486D-8410-0056387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50B4-B5F6-4091-9066-8905AD75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8DBF-00FE-4BA5-8045-FA55EF75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7CD3A-4532-4952-84D2-6FC361868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E763B-0A48-453F-9CE1-40CBDFDDC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AA13-FB8C-4971-BC15-C51358CC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6AA3-7FAC-4F0D-B02A-E62EAF03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5FE8-1AE0-44DB-91F6-21C1B8ED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8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F221-289E-43B0-AF5B-9128F538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42F5-43AB-4A24-A78F-A66E65F4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5FEB-2239-4825-833D-C16C9D6A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5196-6487-4199-84DD-3FABD0D1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A002-61A9-410A-96CC-752D7E5E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6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C0AC-BE98-4E96-A0D3-C2061DC3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1E39C-123E-4E56-9B82-A7786B9F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DE3E-69B1-44E8-9D8E-72EEA89F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2AB-4FA2-4BF7-91FC-67AC6522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003F-1CD7-49A5-865A-F029CB61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1B63-35D8-4D59-9B49-25D537E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35BA-3D14-40DE-8F13-C2A05BE35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03CA7-0445-4532-B058-24BB5998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5E94B-D7A9-45CE-A0E9-A66B555D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E0D19-C4EA-48C6-990E-4101293D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13806-5F18-4BD2-B9AF-B1FFDBF3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C1FD-FA0D-4AAF-9656-4B7AE7CD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5DF3-992D-4A8D-866D-D8D37F4E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A80C-E22A-41BA-95AE-C8105634A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4B949-E09C-4C87-9DEC-32C7D93D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B7965-51EF-4754-A259-137402F5B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C0432-3903-44EB-9F3B-A5CCBB9C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3CFD3-6015-4991-A2BF-1C529E5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2088D-2F83-45A5-B15D-F566A434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720B-3A31-495A-879D-3D3A1C8C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BBCDA-39DD-48C8-9923-4DC342DC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202B4-438F-4FCF-9D5B-F214A987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D93DA-1D93-4AB5-BC06-212F8342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0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A39DF-6830-4706-888F-714CFFA9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A5193-FCBF-4E6F-A292-9BF0470A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517A2-00C6-4337-A359-DCAD790C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2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93A2-16C6-404B-A2D9-E553E67C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DD52-54D0-440F-B11B-4CFE84116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01616-8C03-4C20-BB67-677C624CD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00CA1-A8D0-4B04-8EAD-1BD25DB1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70DA-730C-4210-A9A1-81EC3891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ACFB1-C79A-4CE8-8D72-D53E3433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D4A3-82F3-4633-AB36-B3AA3D25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D3F60-A6FB-4A5A-9E50-AC9200C90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8194F-E5AB-443D-8F71-6E7E25A57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B40B8-7A9A-4CC9-A28D-69E96B74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24BEC-269A-48BC-8801-939C3BA5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1D5A5-63CA-48F4-A664-CCA4AE32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F489F-0015-4CE1-836A-AB6ED2B7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B977B-3072-498B-8D7F-CB7BD0ACC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87B6-8906-45BA-AA1E-1D006086F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FDEA-6C8F-4062-AC91-45387C00B39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7BEFC-ADBE-497F-9A3A-089EBF3E9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2638-4ADC-4781-9724-70EFD702C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diagramDrawing" Target="../diagrams/drawing1.xml"/><Relationship Id="rId18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diagramColors" Target="../diagrams/colors1.xml"/><Relationship Id="rId17" Type="http://schemas.openxmlformats.org/officeDocument/2006/relationships/image" Target="../media/image12.jpe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4.png"/><Relationship Id="rId9" Type="http://schemas.openxmlformats.org/officeDocument/2006/relationships/diagramData" Target="../diagrams/data1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CF3A7-C2C7-42AA-9A91-C61785E22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7140" y="85982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JPMC: PDF Converter Lambda Function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348A8-47B3-4277-AE2D-57D09E1E8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6569" y="4392674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Matthew K. Bryduck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B5996AF-DE18-4BDF-8876-3E29BA3A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618775"/>
            <a:ext cx="4047843" cy="42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4825-2657-442B-A060-276B180C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26" y="743625"/>
            <a:ext cx="5000102" cy="761271"/>
          </a:xfrm>
        </p:spPr>
        <p:txBody>
          <a:bodyPr>
            <a:noAutofit/>
          </a:bodyPr>
          <a:lstStyle/>
          <a:p>
            <a:r>
              <a:rPr lang="en-US" sz="4000" b="1" dirty="0"/>
              <a:t>JPMC: Technology Stack</a:t>
            </a:r>
          </a:p>
        </p:txBody>
      </p:sp>
      <p:sp>
        <p:nvSpPr>
          <p:cNvPr id="2070" name="Freeform: Shape 88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1975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1" name="Oval 90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2" name="Freeform: Shape 92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3788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3" name="Freeform: Shape 94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4" name="Freeform: Shape 96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A New Logo for Jenkins X | Jenkins X - Cloud Native CI/CD Built On  Kubernetes">
            <a:extLst>
              <a:ext uri="{FF2B5EF4-FFF2-40B4-BE49-F238E27FC236}">
                <a16:creationId xmlns:a16="http://schemas.microsoft.com/office/drawing/2014/main" id="{4ED6D0F5-4609-439A-A2A9-67DA2566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780" y="1081127"/>
            <a:ext cx="2038516" cy="97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Oval 98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14950"/>
            <a:ext cx="1568092" cy="1847088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66" name="Picture 18" descr="Unit Testing of Java Application using JUnit with Example - Simple Detailed  Guide | opencodez">
            <a:extLst>
              <a:ext uri="{FF2B5EF4-FFF2-40B4-BE49-F238E27FC236}">
                <a16:creationId xmlns:a16="http://schemas.microsoft.com/office/drawing/2014/main" id="{F6DA672A-D175-4605-B633-37A3A589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017" y="4821247"/>
            <a:ext cx="1070814" cy="10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6382" y="4769538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GitHub Logos and Usage · GitHub">
            <a:extLst>
              <a:ext uri="{FF2B5EF4-FFF2-40B4-BE49-F238E27FC236}">
                <a16:creationId xmlns:a16="http://schemas.microsoft.com/office/drawing/2014/main" id="{00A055C0-9BFC-470F-9F3D-4C5D307DE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0776" y="1036459"/>
            <a:ext cx="1551305" cy="155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rraform Logos - Terraform by HashiCorp">
            <a:extLst>
              <a:ext uri="{FF2B5EF4-FFF2-40B4-BE49-F238E27FC236}">
                <a16:creationId xmlns:a16="http://schemas.microsoft.com/office/drawing/2014/main" id="{F37B844E-D415-4EA1-AB67-4BFD7520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6988" y="240128"/>
            <a:ext cx="2316114" cy="56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890F6ED-8D99-4AFA-9B36-F2CDA96C3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74" y="3211000"/>
            <a:ext cx="1751874" cy="175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con-cloud-aws - Alion Science">
            <a:extLst>
              <a:ext uri="{FF2B5EF4-FFF2-40B4-BE49-F238E27FC236}">
                <a16:creationId xmlns:a16="http://schemas.microsoft.com/office/drawing/2014/main" id="{6672FE8C-71BB-40D8-9892-510728BF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865" y="863029"/>
            <a:ext cx="1475029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Using an AWS S3 Bucket as a Maven repository: Sounds juicy, but is it worth  the effort? - Bonial">
            <a:extLst>
              <a:ext uri="{FF2B5EF4-FFF2-40B4-BE49-F238E27FC236}">
                <a16:creationId xmlns:a16="http://schemas.microsoft.com/office/drawing/2014/main" id="{D3683065-5C38-4665-A65E-D814CD394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24" y="5082671"/>
            <a:ext cx="2021718" cy="4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EF9D6-E704-484B-B338-49E895CD7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687722"/>
              </p:ext>
            </p:extLst>
          </p:nvPr>
        </p:nvGraphicFramePr>
        <p:xfrm>
          <a:off x="690137" y="1877634"/>
          <a:ext cx="4863766" cy="251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4" name="Picture 22" descr="The Leading PDF Platform for Developers | iText">
            <a:extLst>
              <a:ext uri="{FF2B5EF4-FFF2-40B4-BE49-F238E27FC236}">
                <a16:creationId xmlns:a16="http://schemas.microsoft.com/office/drawing/2014/main" id="{1406FDA1-D053-4678-99CE-C1CB7117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648" y="4425187"/>
            <a:ext cx="1197942" cy="11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ree Java Icon of Flat style - Available in SVG, PNG, EPS, AI &amp; Icon fonts">
            <a:extLst>
              <a:ext uri="{FF2B5EF4-FFF2-40B4-BE49-F238E27FC236}">
                <a16:creationId xmlns:a16="http://schemas.microsoft.com/office/drawing/2014/main" id="{19E21801-5ACB-4087-8439-ABB0BBF72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6728" y="5499887"/>
            <a:ext cx="1283154" cy="12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Project Lombok">
            <a:extLst>
              <a:ext uri="{FF2B5EF4-FFF2-40B4-BE49-F238E27FC236}">
                <a16:creationId xmlns:a16="http://schemas.microsoft.com/office/drawing/2014/main" id="{8D163A8D-30F6-48C1-96BA-A67AB8C50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93" y="4859566"/>
            <a:ext cx="1197942" cy="11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GitHub - mockito/mockito: Most popular Mocking framework for unit tests  written in Java">
            <a:extLst>
              <a:ext uri="{FF2B5EF4-FFF2-40B4-BE49-F238E27FC236}">
                <a16:creationId xmlns:a16="http://schemas.microsoft.com/office/drawing/2014/main" id="{581DB90B-9160-48DF-A1BF-DBBF98E9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95" y="5742552"/>
            <a:ext cx="2021718" cy="101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LF4J - Wikipedia">
            <a:extLst>
              <a:ext uri="{FF2B5EF4-FFF2-40B4-BE49-F238E27FC236}">
                <a16:creationId xmlns:a16="http://schemas.microsoft.com/office/drawing/2014/main" id="{5BD12FAC-717F-4857-B257-F36F390CC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197" y="5916770"/>
            <a:ext cx="2030254" cy="86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3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AAEF5-B141-4513-914F-4B5D770D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JPMC: Project Context and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F1458C-6631-4CEA-AA18-3BA325667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38223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4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7D91A-446A-429C-B5DE-90821838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JPMC: Assignment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057A3C-9889-4F99-B614-F5E5F6BFB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621728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41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85278-7D88-40EA-9993-3397E3E3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1" y="0"/>
            <a:ext cx="901846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433624-5309-439E-BC64-23899388FBF2}"/>
              </a:ext>
            </a:extLst>
          </p:cNvPr>
          <p:cNvSpPr txBox="1">
            <a:spLocks/>
          </p:cNvSpPr>
          <p:nvPr/>
        </p:nvSpPr>
        <p:spPr>
          <a:xfrm>
            <a:off x="5181600" y="0"/>
            <a:ext cx="6893203" cy="7612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JPMC: PDF Converter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0419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311DBE-55BD-46AF-9CAB-7FA35A942210}"/>
              </a:ext>
            </a:extLst>
          </p:cNvPr>
          <p:cNvSpPr txBox="1">
            <a:spLocks/>
          </p:cNvSpPr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JPMC: PDF Converter Architectural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78C9BE00-F3BE-4DAF-B742-295770EF3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83" y="492573"/>
            <a:ext cx="6131422" cy="5880796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78CC5398-88A2-4044-91DC-5E57E62CD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55" y="571500"/>
            <a:ext cx="6276350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BDFAD-E164-442C-A9A8-F92D5054BEE2}"/>
              </a:ext>
            </a:extLst>
          </p:cNvPr>
          <p:cNvSpPr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JPMC: PDF Converter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Application Flow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E8BCE71-B4B7-4DF4-A567-8E64F8079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04" y="492573"/>
            <a:ext cx="576318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181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JPMC: PDF Converter Lambda Function POC</vt:lpstr>
      <vt:lpstr>JPMC: Technology Stack</vt:lpstr>
      <vt:lpstr>JPMC: Project Context and Requirements</vt:lpstr>
      <vt:lpstr>JPMC: Assignment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Bryduck, Matthew K.</dc:creator>
  <cp:lastModifiedBy>Bryduck, Matthew K.</cp:lastModifiedBy>
  <cp:revision>18</cp:revision>
  <dcterms:created xsi:type="dcterms:W3CDTF">2021-06-21T14:38:43Z</dcterms:created>
  <dcterms:modified xsi:type="dcterms:W3CDTF">2021-06-24T01:53:07Z</dcterms:modified>
</cp:coreProperties>
</file>