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29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083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25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78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799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951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9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817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6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62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661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79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15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64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72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19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59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7C2C-ED99-412B-BE28-4FC057E7D6C4}" type="datetimeFigureOut">
              <a:rPr lang="tr-TR" smtClean="0"/>
              <a:t>19.12.2019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66CA-4649-414B-B793-E744DDB3B2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512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6C60E22-7100-4F70-8525-98F7CAE1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14DE8BDE-B19F-4016-B1B0-14871E07A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7E3B7621-F03B-4FB5-97B7-BE1E0294E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34654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32A7D-DCB1-4F3D-97F1-044D6243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94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3B61767-1244-4A12-98DD-91DBCE6E5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85610"/>
            <a:ext cx="6036164" cy="4963468"/>
          </a:xfrm>
        </p:spPr>
        <p:txBody>
          <a:bodyPr>
            <a:normAutofit/>
          </a:bodyPr>
          <a:lstStyle/>
          <a:p>
            <a:pPr algn="l"/>
            <a:r>
              <a:rPr lang="tr-TR" sz="6000" dirty="0" err="1"/>
              <a:t>Earthquake</a:t>
            </a:r>
            <a:r>
              <a:rPr lang="tr-TR" sz="6000" dirty="0"/>
              <a:t> Sensor </a:t>
            </a:r>
            <a:r>
              <a:rPr lang="tr-TR" sz="6000" dirty="0" err="1"/>
              <a:t>with</a:t>
            </a:r>
            <a:r>
              <a:rPr lang="tr-TR" sz="6000" dirty="0"/>
              <a:t> </a:t>
            </a:r>
            <a:r>
              <a:rPr lang="tr-TR" sz="6000" dirty="0" err="1"/>
              <a:t>Arduino</a:t>
            </a:r>
            <a:r>
              <a:rPr lang="tr-TR" sz="6000" dirty="0"/>
              <a:t> UNO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06351C-0618-41A9-8AD7-1D9283181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6681" y="485610"/>
            <a:ext cx="2547500" cy="496346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tr-TR" sz="4000" dirty="0"/>
          </a:p>
          <a:p>
            <a:pPr algn="ctr"/>
            <a:r>
              <a:rPr lang="tr-TR" sz="4000" dirty="0"/>
              <a:t>Atakan </a:t>
            </a:r>
            <a:r>
              <a:rPr lang="tr-TR" sz="4000" dirty="0" err="1"/>
              <a:t>Ük</a:t>
            </a:r>
            <a:endParaRPr lang="tr-TR" sz="4000" dirty="0"/>
          </a:p>
          <a:p>
            <a:pPr algn="ctr"/>
            <a:r>
              <a:rPr lang="tr-TR" sz="4000" dirty="0"/>
              <a:t>&amp;</a:t>
            </a:r>
          </a:p>
          <a:p>
            <a:pPr algn="ctr"/>
            <a:r>
              <a:rPr lang="tr-TR" sz="4000" dirty="0"/>
              <a:t>Mehmet Beraat Sağın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3E843B-6CE7-4DFF-B50D-4AB50ED6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89330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7DC4CA4-7111-46A0-BD6A-17D131E4F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338329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3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63E1A32-3785-47B9-B268-C10EE7094A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r="35662" b="-2"/>
          <a:stretch/>
        </p:blipFill>
        <p:spPr>
          <a:xfrm>
            <a:off x="4636009" y="169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2DFF083A-F908-41CF-8F47-EBC90387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endParaRPr lang="tr-TR" sz="32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568888-2051-4B89-8755-11CAC2F8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of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dimensions</a:t>
            </a:r>
            <a:r>
              <a:rPr lang="tr-TR" dirty="0"/>
              <a:t> (X,Y,Z).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LED </a:t>
            </a:r>
            <a:r>
              <a:rPr lang="tr-TR" dirty="0" err="1"/>
              <a:t>and</a:t>
            </a:r>
            <a:r>
              <a:rPr lang="tr-TR" dirty="0"/>
              <a:t> BUZZER.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0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919318-FD67-40AD-9328-5AB6E58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Outcome</a:t>
            </a:r>
            <a:r>
              <a:rPr lang="tr-TR" dirty="0"/>
              <a:t>: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852C0D-3BCF-4A3B-9BDF-5EC5294B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We learned about</a:t>
            </a:r>
            <a:r>
              <a:rPr lang="tr-TR" sz="3200" dirty="0"/>
              <a:t>;</a:t>
            </a:r>
          </a:p>
          <a:p>
            <a:pPr lvl="1"/>
            <a:r>
              <a:rPr lang="en-US" sz="2400" dirty="0"/>
              <a:t>the usage of MPU6050 chip</a:t>
            </a:r>
            <a:r>
              <a:rPr lang="tr-TR" sz="2400" dirty="0"/>
              <a:t>,</a:t>
            </a:r>
          </a:p>
          <a:p>
            <a:pPr lvl="1"/>
            <a:r>
              <a:rPr lang="en-US" sz="2400" dirty="0"/>
              <a:t>how to use </a:t>
            </a:r>
            <a:r>
              <a:rPr lang="en-US" sz="2400" dirty="0" err="1"/>
              <a:t>milis</a:t>
            </a:r>
            <a:r>
              <a:rPr lang="en-US" sz="2400" dirty="0"/>
              <a:t> and delay functions</a:t>
            </a:r>
            <a:r>
              <a:rPr lang="tr-TR" sz="2400" dirty="0"/>
              <a:t>,</a:t>
            </a:r>
          </a:p>
          <a:p>
            <a:pPr lvl="1"/>
            <a:r>
              <a:rPr lang="tr-TR" sz="2400" dirty="0"/>
              <a:t>how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solder</a:t>
            </a:r>
            <a:r>
              <a:rPr lang="tr-TR" sz="2400" dirty="0"/>
              <a:t>.</a:t>
            </a:r>
            <a:endParaRPr lang="tr-TR" sz="3200" dirty="0"/>
          </a:p>
          <a:p>
            <a:r>
              <a:rPr lang="tr-TR" sz="3200" dirty="0" err="1"/>
              <a:t>Recommendations</a:t>
            </a:r>
            <a:r>
              <a:rPr lang="tr-TR" sz="3200" dirty="0"/>
              <a:t>:</a:t>
            </a:r>
          </a:p>
          <a:p>
            <a:pPr lvl="1"/>
            <a:r>
              <a:rPr lang="en-US" dirty="0"/>
              <a:t>Stabilize the chip on a solid object</a:t>
            </a:r>
            <a:r>
              <a:rPr lang="tr-TR" dirty="0"/>
              <a:t>.</a:t>
            </a:r>
          </a:p>
          <a:p>
            <a:pPr lvl="1"/>
            <a:r>
              <a:rPr lang="en-US" dirty="0"/>
              <a:t>Don't use delay function (it causes lag</a:t>
            </a:r>
            <a:r>
              <a:rPr lang="tr-TR" dirty="0"/>
              <a:t> on </a:t>
            </a:r>
            <a:r>
              <a:rPr lang="tr-TR" dirty="0" err="1"/>
              <a:t>graph</a:t>
            </a:r>
            <a:r>
              <a:rPr lang="en-US" dirty="0"/>
              <a:t>)</a:t>
            </a:r>
            <a:r>
              <a:rPr lang="tr-TR" dirty="0"/>
              <a:t>.</a:t>
            </a:r>
          </a:p>
          <a:p>
            <a:pPr lvl="1"/>
            <a:r>
              <a:rPr lang="en-US" dirty="0"/>
              <a:t>Solder the </a:t>
            </a:r>
            <a:r>
              <a:rPr lang="tr-TR" dirty="0" err="1"/>
              <a:t>cables</a:t>
            </a:r>
            <a:r>
              <a:rPr lang="en-US" dirty="0"/>
              <a:t> to the </a:t>
            </a:r>
            <a:r>
              <a:rPr lang="tr-TR" dirty="0" err="1"/>
              <a:t>chip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.</a:t>
            </a:r>
            <a:br>
              <a:rPr lang="tr-TR" sz="2800" dirty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7124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A3B7A9C-665A-4CE6-B005-D9AEF4C7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Presentations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Topics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C7A0A-CB89-4EAF-8754-77A9A547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tr-TR" dirty="0" err="1"/>
              <a:t>Problems</a:t>
            </a:r>
            <a:r>
              <a:rPr lang="tr-TR" dirty="0"/>
              <a:t> &amp; Solutions</a:t>
            </a:r>
          </a:p>
          <a:p>
            <a:pPr lvl="1"/>
            <a:r>
              <a:rPr lang="tr-TR" sz="1800" dirty="0"/>
              <a:t>Hardware/Software </a:t>
            </a:r>
            <a:r>
              <a:rPr lang="tr-TR" sz="1800" dirty="0" err="1"/>
              <a:t>Problems</a:t>
            </a:r>
            <a:endParaRPr lang="tr-TR" sz="1800" dirty="0"/>
          </a:p>
          <a:p>
            <a:r>
              <a:rPr lang="tr-TR" dirty="0" err="1"/>
              <a:t>Description</a:t>
            </a:r>
            <a:r>
              <a:rPr lang="tr-TR" dirty="0"/>
              <a:t> of Project Components</a:t>
            </a:r>
          </a:p>
          <a:p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Schema</a:t>
            </a:r>
            <a:endParaRPr lang="tr-TR" dirty="0"/>
          </a:p>
          <a:p>
            <a:r>
              <a:rPr lang="tr-TR" dirty="0" err="1"/>
              <a:t>Results</a:t>
            </a:r>
            <a:endParaRPr lang="tr-TR" dirty="0"/>
          </a:p>
          <a:p>
            <a:r>
              <a:rPr lang="tr-TR" dirty="0" err="1"/>
              <a:t>Outcome</a:t>
            </a:r>
            <a:r>
              <a:rPr lang="tr-TR" dirty="0"/>
              <a:t>: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0124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1530FF-8C37-435C-BFFA-A2965D0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Problems</a:t>
            </a:r>
            <a:r>
              <a:rPr lang="tr-TR" dirty="0"/>
              <a:t> &amp; Solutions: Hardware/Software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DB9787-438D-4CEE-9276-5582A124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Our </a:t>
            </a:r>
            <a:r>
              <a:rPr lang="tr-TR" sz="2800" dirty="0"/>
              <a:t>MPU-6050</a:t>
            </a:r>
            <a:r>
              <a:rPr lang="en-US" sz="2800" dirty="0"/>
              <a:t> was not connecting to the board </a:t>
            </a:r>
            <a:r>
              <a:rPr lang="tr-TR" sz="2800" dirty="0" err="1"/>
              <a:t>directly</a:t>
            </a:r>
            <a:r>
              <a:rPr lang="en-US" sz="2800" dirty="0"/>
              <a:t> so we had to solder</a:t>
            </a:r>
            <a:r>
              <a:rPr lang="tr-TR" sz="2800" dirty="0"/>
              <a:t> </a:t>
            </a:r>
            <a:r>
              <a:rPr lang="tr-TR" sz="2800" dirty="0" err="1"/>
              <a:t>cable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en-US" sz="2800" dirty="0"/>
              <a:t> it</a:t>
            </a:r>
            <a:r>
              <a:rPr lang="tr-TR" sz="2800" dirty="0"/>
              <a:t>. </a:t>
            </a:r>
            <a:r>
              <a:rPr lang="tr-TR" sz="2800" dirty="0" err="1"/>
              <a:t>Then</a:t>
            </a:r>
            <a:r>
              <a:rPr lang="tr-TR" sz="2800" dirty="0"/>
              <a:t> </a:t>
            </a:r>
            <a:r>
              <a:rPr lang="tr-TR" sz="2800" dirty="0" err="1"/>
              <a:t>we</a:t>
            </a:r>
            <a:r>
              <a:rPr lang="tr-TR" sz="2800" dirty="0"/>
              <a:t> </a:t>
            </a:r>
            <a:r>
              <a:rPr lang="tr-TR" sz="2800" dirty="0" err="1"/>
              <a:t>connected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breadboard</a:t>
            </a:r>
            <a:r>
              <a:rPr lang="tr-TR" sz="2800" dirty="0"/>
              <a:t>.</a:t>
            </a:r>
          </a:p>
          <a:p>
            <a:r>
              <a:rPr lang="en-US" sz="2800" dirty="0"/>
              <a:t>We tried to put some delay between alarms with delay function but it caused a lag problem in graph, so we used the </a:t>
            </a:r>
            <a:r>
              <a:rPr lang="en-US" sz="2800" dirty="0" err="1"/>
              <a:t>milis</a:t>
            </a:r>
            <a:r>
              <a:rPr lang="en-US" sz="2800" dirty="0"/>
              <a:t> function and everything was much smoother</a:t>
            </a:r>
            <a:r>
              <a:rPr lang="tr-TR" sz="2800" dirty="0"/>
              <a:t>.</a:t>
            </a:r>
          </a:p>
          <a:p>
            <a:pPr marL="0" indent="0">
              <a:buNone/>
            </a:pPr>
            <a:br>
              <a:rPr lang="en-US" sz="2800" dirty="0"/>
            </a:b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4803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2C970C-8ED9-4488-A1E5-F733C0FE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A28C35-F2A2-437F-B30B-4C7E3F8D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our first program we were </a:t>
            </a:r>
            <a:r>
              <a:rPr lang="en-US" sz="2800" dirty="0" err="1"/>
              <a:t>signalling</a:t>
            </a:r>
            <a:r>
              <a:rPr lang="en-US" sz="2800" dirty="0"/>
              <a:t> the buzzer and the led from 9th and 10th ports but it was not working, only 9th port was working, so we made a connection</a:t>
            </a:r>
            <a:r>
              <a:rPr lang="tr-TR" sz="2800" dirty="0"/>
              <a:t> </a:t>
            </a:r>
            <a:r>
              <a:rPr lang="en-US" sz="2800" dirty="0"/>
              <a:t>to the led from 9th port</a:t>
            </a:r>
            <a:r>
              <a:rPr lang="tr-TR" sz="2800" dirty="0"/>
              <a:t>. </a:t>
            </a:r>
            <a:r>
              <a:rPr lang="en-US" sz="2800" dirty="0"/>
              <a:t>After that we changed our code </a:t>
            </a:r>
            <a:r>
              <a:rPr lang="en-US" sz="2800" dirty="0" err="1"/>
              <a:t>implemantation</a:t>
            </a:r>
            <a:r>
              <a:rPr lang="en-US" sz="2800" dirty="0"/>
              <a:t> and we found out that it was a variable problem, that we were sending LOW signal from the port and we corrected it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32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C96D3A-6BB5-41CC-AD6B-50871074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C3CB5A-D626-4527-A4D1-83C3CBBF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intensity</a:t>
            </a:r>
            <a:r>
              <a:rPr lang="tr-TR" dirty="0"/>
              <a:t> of </a:t>
            </a:r>
            <a:r>
              <a:rPr lang="tr-TR" dirty="0" err="1"/>
              <a:t>earthquake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leds</a:t>
            </a:r>
            <a:r>
              <a:rPr lang="tr-TR" dirty="0"/>
              <a:t>, but </a:t>
            </a:r>
            <a:r>
              <a:rPr lang="tr-TR" dirty="0" err="1"/>
              <a:t>two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leds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not </a:t>
            </a:r>
            <a:r>
              <a:rPr lang="tr-TR" dirty="0" err="1"/>
              <a:t>working</a:t>
            </a:r>
            <a:r>
              <a:rPr lang="tr-TR" dirty="0"/>
              <a:t>. </a:t>
            </a:r>
            <a:r>
              <a:rPr lang="tr-TR" dirty="0" err="1"/>
              <a:t>Later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leds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not </a:t>
            </a:r>
            <a:r>
              <a:rPr lang="tr-TR" dirty="0" err="1"/>
              <a:t>defined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 </a:t>
            </a:r>
            <a:r>
              <a:rPr lang="tr-TR" dirty="0" err="1"/>
              <a:t>section</a:t>
            </a:r>
            <a:r>
              <a:rPr lang="tr-TR" dirty="0"/>
              <a:t>.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defined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problem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solved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31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56B0885-4B60-4293-B41F-CA92AA29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Description</a:t>
            </a:r>
            <a:r>
              <a:rPr lang="tr-TR" dirty="0"/>
              <a:t> of Project Components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29C0E9-A306-488F-A4B1-7BD3E7E0C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Arduino</a:t>
            </a:r>
            <a:r>
              <a:rPr lang="tr-TR" dirty="0"/>
              <a:t> UNO: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en-US" dirty="0"/>
              <a:t>is a microcontroller board based on the ATmega328P</a:t>
            </a:r>
            <a:r>
              <a:rPr lang="tr-TR" dirty="0"/>
              <a:t>. </a:t>
            </a:r>
            <a:r>
              <a:rPr lang="en-US" dirty="0"/>
              <a:t>It has 14 digital input/output pins (of which 6 can be used as PWM outputs), 6 analog inputs, a 16 MHz quartz crystal, a USB connection, a power jack, an ICSP header and a reset button. It contains everything needed to support the microcontroller; simply connect it to a computer with a USB cable or power it with a AC-to-DC adapter or battery to get started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39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50A4706-5716-48F1-BDF9-D5F5C53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3EE4E6-1319-4EBC-BE35-D266C025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MPU-6050</a:t>
            </a:r>
            <a:r>
              <a:rPr lang="tr-TR" dirty="0"/>
              <a:t>: </a:t>
            </a:r>
            <a:r>
              <a:rPr lang="tr-TR" dirty="0" err="1"/>
              <a:t>It</a:t>
            </a:r>
            <a:r>
              <a:rPr lang="en-US" dirty="0"/>
              <a:t> is a six-axis IMU sensor card which includes a triaxial gyro, a triaxial </a:t>
            </a:r>
            <a:r>
              <a:rPr lang="tr-TR" dirty="0" err="1"/>
              <a:t>angular</a:t>
            </a:r>
            <a:r>
              <a:rPr lang="en-US" dirty="0"/>
              <a:t> accelerometer and often used in various hobby, </a:t>
            </a:r>
            <a:r>
              <a:rPr lang="en-US" dirty="0" err="1"/>
              <a:t>multicopter</a:t>
            </a:r>
            <a:r>
              <a:rPr lang="en-US" dirty="0"/>
              <a:t> and robotic project. The card works between 3 and 5 V supply</a:t>
            </a:r>
            <a:r>
              <a:rPr lang="tr-TR" dirty="0"/>
              <a:t>. </a:t>
            </a:r>
            <a:r>
              <a:rPr lang="en-US" dirty="0"/>
              <a:t>Both of accelerometer and gyro outs give I²C outs from </a:t>
            </a:r>
            <a:r>
              <a:rPr lang="en-US" dirty="0" err="1"/>
              <a:t>differen</a:t>
            </a:r>
            <a:r>
              <a:rPr lang="tr-TR" dirty="0"/>
              <a:t>t</a:t>
            </a:r>
            <a:r>
              <a:rPr lang="en-US" dirty="0"/>
              <a:t> channels. It can give a 16-bits resolution out on each axis. With </a:t>
            </a:r>
            <a:r>
              <a:rPr lang="en-US" dirty="0" err="1"/>
              <a:t>standar</a:t>
            </a:r>
            <a:r>
              <a:rPr lang="tr-TR" dirty="0"/>
              <a:t>t</a:t>
            </a:r>
            <a:r>
              <a:rPr lang="en-US" dirty="0"/>
              <a:t> located pinouts it can be used with breadboard and </a:t>
            </a:r>
            <a:r>
              <a:rPr lang="en-US" dirty="0" err="1"/>
              <a:t>differen</a:t>
            </a:r>
            <a:r>
              <a:rPr lang="tr-TR" dirty="0"/>
              <a:t>t</a:t>
            </a:r>
            <a:r>
              <a:rPr lang="en-US" dirty="0"/>
              <a:t> circuit cards easily.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Operation vol</a:t>
            </a:r>
            <a:r>
              <a:rPr lang="tr-TR" dirty="0"/>
              <a:t>t</a:t>
            </a:r>
            <a:r>
              <a:rPr lang="en-US" dirty="0"/>
              <a:t>age: 3-5V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Gyro measurement range: + 250 500 1000 2000 ° / s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Angular accelerometer measurement range: ± 2 ± 4 ± 8 ± 16 g 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Channel: Standard I²C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03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2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34" name="Rectangle 33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34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BFFBB-991D-4C0E-8993-EBC32563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tr-TR" sz="3400" dirty="0"/>
              <a:t>Components:</a:t>
            </a:r>
          </a:p>
          <a:p>
            <a:pPr lvl="1"/>
            <a:r>
              <a:rPr lang="tr-TR" sz="2400" dirty="0" err="1"/>
              <a:t>Arduino</a:t>
            </a:r>
            <a:r>
              <a:rPr lang="tr-TR" sz="2400" dirty="0"/>
              <a:t> UNO</a:t>
            </a:r>
          </a:p>
          <a:p>
            <a:pPr lvl="1"/>
            <a:r>
              <a:rPr lang="tr-TR" sz="2400" dirty="0"/>
              <a:t>MPU-6050</a:t>
            </a:r>
          </a:p>
          <a:p>
            <a:pPr lvl="1"/>
            <a:r>
              <a:rPr lang="tr-TR" sz="2400" dirty="0" err="1"/>
              <a:t>Led</a:t>
            </a:r>
            <a:endParaRPr lang="tr-TR" sz="2400" dirty="0"/>
          </a:p>
          <a:p>
            <a:pPr lvl="1"/>
            <a:r>
              <a:rPr lang="tr-TR" sz="2400" dirty="0" err="1"/>
              <a:t>Buzzer</a:t>
            </a:r>
            <a:endParaRPr lang="en-US" sz="24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601EA14-BB71-4FE4-A9CE-2123106454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" r="1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5" name="Rectangle 36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A49BAEA-A251-47E1-83B1-25DCA227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tr-TR"/>
              <a:t>Circuit Schema</a:t>
            </a:r>
          </a:p>
        </p:txBody>
      </p:sp>
      <p:pic>
        <p:nvPicPr>
          <p:cNvPr id="46" name="Picture 38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8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3AD1354-480D-4241-AE49-7A80F0FE92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3" r="23941" b="-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A4ED65F-662D-418B-A7FA-E5EEC2BE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tr-TR" sz="3200"/>
              <a:t>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3FA6E4-1B7E-47EE-929D-EDD02096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waves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live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depend</a:t>
            </a:r>
            <a:r>
              <a:rPr lang="tr-TR" dirty="0"/>
              <a:t> on </a:t>
            </a:r>
            <a:r>
              <a:rPr lang="tr-TR" dirty="0" err="1"/>
              <a:t>vibrations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chip’s</a:t>
            </a:r>
            <a:r>
              <a:rPr lang="tr-TR" dirty="0"/>
              <a:t> </a:t>
            </a:r>
            <a:r>
              <a:rPr lang="tr-TR" dirty="0" err="1"/>
              <a:t>basement</a:t>
            </a:r>
            <a:r>
              <a:rPr lang="tr-TR" dirty="0"/>
              <a:t>. MPU6050 </a:t>
            </a:r>
            <a:r>
              <a:rPr lang="tr-TR" dirty="0" err="1"/>
              <a:t>senses</a:t>
            </a:r>
            <a:r>
              <a:rPr lang="tr-TR" dirty="0"/>
              <a:t> </a:t>
            </a:r>
            <a:r>
              <a:rPr lang="tr-TR" dirty="0" err="1"/>
              <a:t>vibrations</a:t>
            </a:r>
            <a:r>
              <a:rPr lang="tr-TR" dirty="0"/>
              <a:t> on X,Y,Z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converts</a:t>
            </a:r>
            <a:r>
              <a:rPr lang="tr-TR" dirty="0"/>
              <a:t> </a:t>
            </a:r>
            <a:r>
              <a:rPr lang="tr-TR" dirty="0" err="1"/>
              <a:t>mechanial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394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559</Words>
  <Application>Microsoft Office PowerPoint</Application>
  <PresentationFormat>Geniş ekran</PresentationFormat>
  <Paragraphs>43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Earthquake Sensor with Arduino UNO</vt:lpstr>
      <vt:lpstr>Presentations Topics</vt:lpstr>
      <vt:lpstr>Problems &amp; Solutions: Hardware/Software</vt:lpstr>
      <vt:lpstr>PowerPoint Sunusu</vt:lpstr>
      <vt:lpstr>PowerPoint Sunusu</vt:lpstr>
      <vt:lpstr>Description of Project Components</vt:lpstr>
      <vt:lpstr>PowerPoint Sunusu</vt:lpstr>
      <vt:lpstr>Circuit Schema</vt:lpstr>
      <vt:lpstr>Results</vt:lpstr>
      <vt:lpstr>PowerPoint Sunusu</vt:lpstr>
      <vt:lpstr>Outcome: What we have learned?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Sensor with Arduino UNO</dc:title>
  <dc:creator>Mehmet Beraat Sağın</dc:creator>
  <cp:lastModifiedBy>Mehmet Beraat Sağın</cp:lastModifiedBy>
  <cp:revision>4</cp:revision>
  <dcterms:created xsi:type="dcterms:W3CDTF">2019-12-18T17:02:45Z</dcterms:created>
  <dcterms:modified xsi:type="dcterms:W3CDTF">2019-12-19T09:18:54Z</dcterms:modified>
</cp:coreProperties>
</file>