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6c86216fd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66c86216fd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6c86216fd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66c86216fd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6c86216fd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66c86216fd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6c86216fd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66c86216fd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6c86216fd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66c86216fd_2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6c86216fd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66c86216fd_2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6c86216fd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66c86216fd_2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6c86216fd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66c86216fd_2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39212" y="781664"/>
            <a:ext cx="8667135" cy="40410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b="1" lang="en" sz="3600"/>
              <a:t>  Car Budget Prediction using Machine Learning</a:t>
            </a:r>
            <a:br>
              <a:rPr lang="en" sz="3200"/>
            </a:br>
            <a:br>
              <a:rPr lang="en" sz="3200"/>
            </a:br>
            <a:r>
              <a:rPr lang="en" sz="3200"/>
              <a:t>Student Name			: S.Sathvik Reddy</a:t>
            </a:r>
            <a:br>
              <a:rPr lang="en" sz="3200"/>
            </a:br>
            <a:r>
              <a:rPr lang="en" sz="3200"/>
              <a:t>Roll Number    			: 225U1A05F6</a:t>
            </a:r>
            <a:br>
              <a:rPr lang="en" sz="3200"/>
            </a:br>
            <a:r>
              <a:rPr lang="en" sz="3200"/>
              <a:t>Course Name &amp; Code: Computer Science &amp; CSE</a:t>
            </a:r>
            <a:br>
              <a:rPr lang="en" sz="3200"/>
            </a:br>
            <a:r>
              <a:rPr lang="en" sz="3200"/>
              <a:t>Department Name	: Computer Science</a:t>
            </a:r>
            <a:br>
              <a:rPr lang="en" sz="3200"/>
            </a:br>
            <a:r>
              <a:rPr lang="en" sz="3200"/>
              <a:t>Guide Name           	: Dr.Madhu Sir</a:t>
            </a:r>
            <a:br>
              <a:rPr lang="en" sz="3200"/>
            </a:br>
            <a:r>
              <a:rPr lang="en" sz="3200"/>
              <a:t>Institution Name    	: AVN institute of engineering and   								technology</a:t>
            </a:r>
            <a:br>
              <a:rPr lang="en" sz="3200"/>
            </a:br>
            <a:r>
              <a:rPr lang="en" sz="3200"/>
              <a:t>Date					  	: 10-June-2025</a:t>
            </a:r>
            <a:br>
              <a:rPr lang="en" sz="3200"/>
            </a:br>
            <a:endParaRPr sz="3200"/>
          </a:p>
        </p:txBody>
      </p:sp>
      <p:pic>
        <p:nvPicPr>
          <p:cNvPr id="130" name="Google Shape;130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9157738" cy="781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predicts how much a customer might spend on purchasing a car using ML techniques.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Motivation: To help automotive businesses better understand customer buying capacity and optimize targeting.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Relevance: Useful in automotive sales, financial pre-approvals, and personalized marketing.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Problem: Estimating car purchase amount from customer demographics and financial data.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Build a model that takes input like age, salary, net worth, etc., and predicts the purchase value.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Scope: Focuses only on regression models using tabular customer data. Doesn’t include car features or brand preferences.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Source: Kaggle (Car Purchasing Dataset)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Size: ~500 records in .csv format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Key Features: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  - Input: Gender, Age, Annual Salary, Credit Card       	Debt, Net Worth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  - Output: Car Purchase Amount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/>
              <a:t>Preprocessing: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  - Dropped irrelevant columns (Name, Email)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	  - Converted categorical variables</a:t>
            </a:r>
            <a:endParaRPr/>
          </a:p>
          <a:p>
            <a:pPr indent="0" lvl="0" marL="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/>
              <a:t>       - Scaled numerical features using StandardScaler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ML Model(s) Used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Algorithm: Random Forest Regressor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Why Random Forest?: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/>
              <a:t>	 - Handles non-linear data well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/>
              <a:t>	 - Less prone to overfitting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Libraries/Tools: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/>
              <a:t>	 - pandas, numpy, scikit-learn, streamlit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&amp; Evaluation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Performance: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/>
              <a:t>	- Mean Squared Error (MSE): 5.41 million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"/>
              <a:t>	 - R² Score: 0.95 → Model explains 95% of the 	variance!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Visualization: Model output vs actual purchase values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/>
              <a:t>Interpretation: Model performs very well on unseen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Comparative Analysis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models tested: Linear Regression (lower R²), Decision Tree (less stable)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Performer: Random Forest due to its ensemble nature and robustness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Showcased better accuracy and generalization on test 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built a car purchase predictor using financial and demographic data.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performance with R² = 0.95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Could be extended with more features like car type, region, or historical purchases.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version created using Streamlit for real-time prediction.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