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D9531-109C-4A40-85B5-7D90C6E31F1C}" v="134" dt="2025-06-11T00:52:31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c86216f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66c86216f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c86216fd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66c86216fd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c86216fd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66c86216fd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c86216fd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66c86216fd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c86216fd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6c86216fd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c86216fd_2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66c86216fd_2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c86216fd_2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66c86216fd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c86216fd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6c86216fd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238949" y="1192742"/>
            <a:ext cx="8677160" cy="36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algn="l">
              <a:buSzPct val="100000"/>
            </a:pPr>
            <a:r>
              <a:rPr lang="en" sz="3600" b="1" dirty="0"/>
              <a:t>  Car Budget Prediction using Machine Learning</a:t>
            </a:r>
            <a:br>
              <a:rPr lang="en" sz="3200" dirty="0"/>
            </a:br>
            <a:r>
              <a:rPr lang="en" sz="3200" dirty="0"/>
              <a:t>S</a:t>
            </a:r>
            <a:r>
              <a:rPr lang="en" sz="2900" dirty="0"/>
              <a:t>tudent Name             : </a:t>
            </a:r>
            <a:r>
              <a:rPr lang="en" sz="2900" dirty="0" err="1"/>
              <a:t>S.Sathvik</a:t>
            </a:r>
            <a:r>
              <a:rPr lang="en" sz="2900" dirty="0"/>
              <a:t> Reddy</a:t>
            </a:r>
            <a:br>
              <a:rPr lang="en" sz="2900" dirty="0"/>
            </a:br>
            <a:r>
              <a:rPr lang="en" sz="2900" dirty="0"/>
              <a:t>Roll Number                 : 225U1A05F6</a:t>
            </a:r>
            <a:br>
              <a:rPr lang="en" sz="2900" dirty="0"/>
            </a:br>
            <a:r>
              <a:rPr lang="en" sz="2900" dirty="0"/>
              <a:t>Course Name &amp; Code : Computer Science &amp; CSE</a:t>
            </a:r>
            <a:br>
              <a:rPr lang="en" sz="2900" dirty="0"/>
            </a:br>
            <a:r>
              <a:rPr lang="en" sz="2900" dirty="0"/>
              <a:t>Department Name      : Computer Science</a:t>
            </a:r>
            <a:br>
              <a:rPr lang="en" sz="2900" dirty="0"/>
            </a:br>
            <a:r>
              <a:rPr lang="en" sz="2900" dirty="0"/>
              <a:t>Guide Name                  : </a:t>
            </a:r>
            <a:r>
              <a:rPr lang="en" sz="2900" dirty="0" err="1"/>
              <a:t>Dr.Madhu</a:t>
            </a:r>
            <a:r>
              <a:rPr lang="en" sz="2900" dirty="0"/>
              <a:t> Sir</a:t>
            </a:r>
            <a:br>
              <a:rPr lang="en" sz="2900" dirty="0"/>
            </a:br>
            <a:r>
              <a:rPr lang="en" sz="2900" dirty="0"/>
              <a:t>Institution Name          : AVNIET  </a:t>
            </a:r>
            <a:br>
              <a:rPr lang="en" sz="2900" dirty="0"/>
            </a:br>
            <a:r>
              <a:rPr lang="en" sz="2900" dirty="0"/>
              <a:t>Date                                : 11-June-2025</a:t>
            </a:r>
            <a:br>
              <a:rPr lang="en" sz="3200" dirty="0"/>
            </a:br>
            <a:endParaRPr lang="en-US" sz="3200"/>
          </a:p>
        </p:txBody>
      </p:sp>
      <p:pic>
        <p:nvPicPr>
          <p:cNvPr id="130" name="Google Shape;130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1"/>
            <a:ext cx="9157738" cy="78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457200" y="8793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predicts how much a customer might spend on purchasing a car using ML techniques.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Motivation: To help automotive businesses better understand customer buying capacity and optimize targeting.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Relevance: Useful in automotive sales, financial pre-approvals, and personalized marketing.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8793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Estimating car purchase amount from customer demographics and financial data.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Build a model that takes input like age, salary, net worth, etc., and predicts the purchase value.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 Focuses only on regression models using tabular customer data. Doesn’t include car features or brand preferences.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457200" y="8793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Source: Kaggle (Car Purchasing Dataset)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Size: ~500 records in .csv format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Key Features: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Input: Gender, Age, Annual Salary, Credit Card       	Debt, Net Worth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Output: Car Purchase Amount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Preprocessing: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Dropped irrelevant columns (Name, Email)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Converted categorical variables</a:t>
            </a:r>
            <a:endParaRPr/>
          </a:p>
          <a:p>
            <a:pPr marL="0" lvl="0" indent="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       - Scaled numerical features using StandardScaler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Model(s) Used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Algorithm: Random Forest Regressor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Why Random Forest?: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Handles non-linear data well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Less prone to overfitting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Libraries/Tools: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pandas, numpy, scikit-learn, streamlit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Evaluation</a:t>
            </a: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1"/>
          </p:nvPr>
        </p:nvSpPr>
        <p:spPr>
          <a:xfrm>
            <a:off x="457200" y="879308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Performance: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- Mean Squared Error (MSE): 5.41 million</a:t>
            </a:r>
            <a:endParaRPr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R² Score: 0.95 → Model explains 95% of the 	variance!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Visualization: Model output vs actual purchase values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Interpretation: Model performs very well on unseen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Analysis</a:t>
            </a: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models tested: Linear Regression (lower R²), Decision Tree (less stable)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Performer: Random Forest due to its ensemble nature and robustness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Showcased better accuracy and generalization on test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built a car purchase predictor using financial and demographic data.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 with R² = 0.95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extended with more features like car type, region, or historical purchases.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version created using Streamlit for real-time prediction.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Simple Light</vt:lpstr>
      <vt:lpstr>Office Theme</vt:lpstr>
      <vt:lpstr>  Car Budget Prediction using Machine Learning Student Name             : S.Sathvik Reddy Roll Number                 : 225U1A05F6 Course Name &amp; Code : Computer Science &amp; CSE Department Name      : Computer Science Guide Name                  : Dr.Madhu Sir Institution Name          : AVNIET   Date                                : 11-June-2025 </vt:lpstr>
      <vt:lpstr>Introduction</vt:lpstr>
      <vt:lpstr>Problem Statement</vt:lpstr>
      <vt:lpstr>Dataset Description</vt:lpstr>
      <vt:lpstr>ML Model(s) Used</vt:lpstr>
      <vt:lpstr>Results &amp; Evaluation</vt:lpstr>
      <vt:lpstr>Comparative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43</cp:revision>
  <dcterms:modified xsi:type="dcterms:W3CDTF">2025-06-11T00:52:46Z</dcterms:modified>
</cp:coreProperties>
</file>