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jpe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Системы</a:t>
            </a:r>
            <a:r>
              <a:rPr lang="en-US" altLang="ru-RU"/>
              <a:t> </a:t>
            </a:r>
            <a:r>
              <a:rPr lang="en-US" altLang="en-US"/>
              <a:t>кодировок</a:t>
            </a:r>
            <a:r>
              <a:rPr lang="en-US" altLang="ru-RU"/>
              <a:t> — </a:t>
            </a:r>
            <a:r>
              <a:rPr lang="en-US" altLang="en-US"/>
              <a:t>история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развитие</a:t>
            </a:r>
            <a:endParaRPr lang="en-US" alt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ru-RU" altLang="en-US"/>
              <a:t>Као-Ден Игорь </a:t>
            </a:r>
            <a:endParaRPr lang="ru-RU" altLang="en-US"/>
          </a:p>
          <a:p>
            <a:r>
              <a:rPr lang="ru-RU" altLang="en-US"/>
              <a:t>841-22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>
                <a:sym typeface="+mn-ea"/>
              </a:rPr>
              <a:t>Что такое системы кодировок?</a:t>
            </a:r>
            <a:endParaRPr lang="ru-RU" altLang="en-US"/>
          </a:p>
        </p:txBody>
      </p:sp>
      <p:pic>
        <p:nvPicPr>
          <p:cNvPr id="6" name="Изображение 5" descr="p-824-2-ascii-logo-png-transparent-logo-5447792950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2740" y="1224915"/>
            <a:ext cx="3145790" cy="2361565"/>
          </a:xfrm>
          <a:prstGeom prst="rect">
            <a:avLst/>
          </a:prstGeom>
        </p:spPr>
      </p:pic>
      <p:pic>
        <p:nvPicPr>
          <p:cNvPr id="7" name="Изображение 6" descr="unicode-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945" y="3586480"/>
            <a:ext cx="1722755" cy="1722755"/>
          </a:xfrm>
          <a:prstGeom prst="rect">
            <a:avLst/>
          </a:prstGeom>
        </p:spPr>
      </p:pic>
      <p:pic>
        <p:nvPicPr>
          <p:cNvPr id="8" name="Изображение 7" descr="mqdefa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215" y="1246505"/>
            <a:ext cx="3064510" cy="1724025"/>
          </a:xfrm>
          <a:prstGeom prst="rect">
            <a:avLst/>
          </a:prstGeom>
        </p:spPr>
      </p:pic>
      <p:pic>
        <p:nvPicPr>
          <p:cNvPr id="9" name="Изображение 8" descr="maxresdefaul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215" y="3585845"/>
            <a:ext cx="3063875" cy="17233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ru-RU"/>
              <a:t>Код Морзе (1838)</a:t>
            </a:r>
            <a:endParaRPr lang="ru-RU" altLang="ru-RU"/>
          </a:p>
        </p:txBody>
      </p:sp>
      <p:pic>
        <p:nvPicPr>
          <p:cNvPr id="6" name="Изображение 5" descr="9d06b5d7-0001-0004-0000-000000602498_w640_r0.82421875_fpx50_fpy57.6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825625"/>
            <a:ext cx="3531235" cy="4281805"/>
          </a:xfrm>
          <a:prstGeom prst="rect">
            <a:avLst/>
          </a:prstGeom>
        </p:spPr>
      </p:pic>
      <p:pic>
        <p:nvPicPr>
          <p:cNvPr id="7" name="Изображение 6" descr="maxresdefault (1)"/>
          <p:cNvPicPr>
            <a:picLocks noChangeAspect="1"/>
          </p:cNvPicPr>
          <p:nvPr/>
        </p:nvPicPr>
        <p:blipFill>
          <a:blip r:embed="rId2"/>
          <a:srcRect l="4833" t="3614" r="4427" b="2514"/>
          <a:stretch>
            <a:fillRect/>
          </a:stretch>
        </p:blipFill>
        <p:spPr>
          <a:xfrm>
            <a:off x="5009515" y="1825625"/>
            <a:ext cx="6235065" cy="36283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Первая ЭВМ</a:t>
            </a:r>
            <a:r>
              <a:rPr lang="en-US" altLang="ru-RU"/>
              <a:t> (6 </a:t>
            </a:r>
            <a:r>
              <a:rPr lang="ru-RU" altLang="ru-RU"/>
              <a:t>бит</a:t>
            </a:r>
            <a:r>
              <a:rPr lang="en-US" altLang="ru-RU"/>
              <a:t>/</a:t>
            </a:r>
            <a:r>
              <a:rPr lang="ru-RU" altLang="ru-RU"/>
              <a:t>символ)</a:t>
            </a:r>
            <a:endParaRPr lang="ru-RU" altLang="ru-RU"/>
          </a:p>
        </p:txBody>
      </p:sp>
      <p:pic>
        <p:nvPicPr>
          <p:cNvPr id="8" name="Изображение 7" descr="scale_12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1584325"/>
            <a:ext cx="5600700" cy="447929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6963410" y="1831975"/>
            <a:ext cx="18116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/>
              <a:t>ENIAC (194</a:t>
            </a:r>
            <a:r>
              <a:rPr lang="ru-RU" altLang="en-US" sz="2400"/>
              <a:t>6</a:t>
            </a:r>
            <a:r>
              <a:rPr lang="en-US" altLang="en-US" sz="2400"/>
              <a:t>)</a:t>
            </a:r>
            <a:endParaRPr lang="en-US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ru-RU"/>
              <a:t>ASCII (American Standard Code for Information Interchange)</a:t>
            </a:r>
            <a:r>
              <a:rPr lang="ru-RU" altLang="en-US"/>
              <a:t>(1963)(7 бит</a:t>
            </a:r>
            <a:r>
              <a:rPr lang="en-US" altLang="en-US"/>
              <a:t>/</a:t>
            </a:r>
            <a:r>
              <a:rPr lang="ru-RU" altLang="en-US"/>
              <a:t>символ) 128символов</a:t>
            </a:r>
            <a:endParaRPr lang="ru-RU" altLang="en-US"/>
          </a:p>
        </p:txBody>
      </p:sp>
      <p:pic>
        <p:nvPicPr>
          <p:cNvPr id="6" name="Изображение 5" descr="p-824-2-ascii-logo-png-transparent-logo-5447792950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7430" y="1059815"/>
            <a:ext cx="7216775" cy="5417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ru-RU"/>
              <a:t>ISO 8859-1</a:t>
            </a:r>
            <a:r>
              <a:rPr lang="ru-RU" altLang="en-US"/>
              <a:t> и </a:t>
            </a:r>
            <a:r>
              <a:rPr lang="en-US" altLang="ru-RU"/>
              <a:t>Windows-1251</a:t>
            </a:r>
            <a:r>
              <a:rPr lang="ru-RU" altLang="en-US"/>
              <a:t> (8 бит</a:t>
            </a:r>
            <a:r>
              <a:rPr lang="en-US" altLang="en-US"/>
              <a:t>/</a:t>
            </a:r>
            <a:r>
              <a:rPr lang="ru-RU" altLang="en-US"/>
              <a:t>символ) 256 символов (1980-е)</a:t>
            </a:r>
            <a:endParaRPr lang="ru-RU" altLang="en-US"/>
          </a:p>
        </p:txBody>
      </p:sp>
      <p:pic>
        <p:nvPicPr>
          <p:cNvPr id="8" name="Изображение 7" descr="mqdefaul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62370" y="2355850"/>
            <a:ext cx="4939030" cy="2778760"/>
          </a:xfrm>
          <a:prstGeom prst="rect">
            <a:avLst/>
          </a:prstGeom>
        </p:spPr>
      </p:pic>
      <p:pic>
        <p:nvPicPr>
          <p:cNvPr id="9" name="Изображение 8" descr="maxresdefa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6335" y="2355850"/>
            <a:ext cx="4939665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Unicode</a:t>
            </a:r>
            <a:r>
              <a:rPr lang="ru-RU" altLang="en-US"/>
              <a:t> </a:t>
            </a:r>
            <a:r>
              <a:rPr lang="ru-RU" altLang="en-US">
                <a:sym typeface="+mn-ea"/>
              </a:rPr>
              <a:t>(</a:t>
            </a:r>
            <a:r>
              <a:rPr lang="en-US" altLang="ru-RU">
                <a:sym typeface="+mn-ea"/>
              </a:rPr>
              <a:t>1990-</a:t>
            </a:r>
            <a:r>
              <a:rPr lang="en-US" altLang="en-US">
                <a:sym typeface="+mn-ea"/>
              </a:rPr>
              <a:t>е</a:t>
            </a:r>
            <a:r>
              <a:rPr lang="ru-RU" altLang="en-US">
                <a:sym typeface="+mn-ea"/>
              </a:rPr>
              <a:t>)</a:t>
            </a:r>
            <a:r>
              <a:rPr lang="en-US" altLang="ru-RU">
                <a:sym typeface="+mn-ea"/>
              </a:rPr>
              <a:t> </a:t>
            </a:r>
            <a:r>
              <a:rPr lang="ru-RU" altLang="en-US">
                <a:sym typeface="+mn-ea"/>
              </a:rPr>
              <a:t>(16 бит</a:t>
            </a:r>
            <a:r>
              <a:rPr lang="en-US" altLang="en-US">
                <a:sym typeface="+mn-ea"/>
              </a:rPr>
              <a:t>/</a:t>
            </a:r>
            <a:r>
              <a:rPr lang="ru-RU" altLang="en-US">
                <a:sym typeface="+mn-ea"/>
              </a:rPr>
              <a:t>символ</a:t>
            </a:r>
            <a:r>
              <a:rPr lang="en-US" altLang="ru-RU">
                <a:sym typeface="+mn-ea"/>
              </a:rPr>
              <a:t>)</a:t>
            </a:r>
            <a:endParaRPr lang="en-US" altLang="ru-RU">
              <a:sym typeface="+mn-ea"/>
            </a:endParaRPr>
          </a:p>
        </p:txBody>
      </p:sp>
      <p:pic>
        <p:nvPicPr>
          <p:cNvPr id="7" name="Изображение 6" descr="unicode-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3165" y="1901825"/>
            <a:ext cx="3741420" cy="37414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ru-RU"/>
              <a:t>UTF-8 (1992)(? </a:t>
            </a:r>
            <a:r>
              <a:rPr lang="ru-RU" altLang="ru-RU"/>
              <a:t>бит</a:t>
            </a:r>
            <a:r>
              <a:rPr lang="en-US" altLang="ru-RU"/>
              <a:t>/</a:t>
            </a:r>
            <a:r>
              <a:rPr lang="ru-RU" altLang="ru-RU"/>
              <a:t>символ)</a:t>
            </a:r>
            <a:endParaRPr lang="ru-RU" altLang="ru-RU"/>
          </a:p>
        </p:txBody>
      </p:sp>
      <p:pic>
        <p:nvPicPr>
          <p:cNvPr id="6" name="Изображение 5" descr="Desktop Screenshot 2024.11.20 - 18.53.07.84"/>
          <p:cNvPicPr>
            <a:picLocks noChangeAspect="1"/>
          </p:cNvPicPr>
          <p:nvPr/>
        </p:nvPicPr>
        <p:blipFill>
          <a:blip r:embed="rId1"/>
          <a:srcRect l="17070" r="17070"/>
          <a:stretch>
            <a:fillRect/>
          </a:stretch>
        </p:blipFill>
        <p:spPr>
          <a:xfrm>
            <a:off x="647383" y="1584325"/>
            <a:ext cx="3935730" cy="39357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349</Words>
  <Application>WPS Presentation</Application>
  <PresentationFormat>宽屏</PresentationFormat>
  <Paragraphs>21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SimSun</vt:lpstr>
      <vt:lpstr>Wingdings</vt:lpstr>
      <vt:lpstr>Calibri Light</vt:lpstr>
      <vt:lpstr>Arial Unicode MS</vt:lpstr>
      <vt:lpstr>Microsoft YaHei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kaode</dc:creator>
  <cp:lastModifiedBy>Wizard Catle</cp:lastModifiedBy>
  <cp:revision>2</cp:revision>
  <dcterms:created xsi:type="dcterms:W3CDTF">2024-11-20T14:38:38Z</dcterms:created>
  <dcterms:modified xsi:type="dcterms:W3CDTF">2024-11-20T15:56:12Z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1049-12.2.0.18911</vt:lpwstr>
  </property>
  <property fmtid="{D5CDD505-2E9C-101B-9397-08002B2CF9AE}" pid="3" name="ICV">
    <vt:lpwstr>AD33BCCA9D3B4B3D88A9C0E911456D03_11</vt:lpwstr>
  </property>
</Properties>
</file>