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60" r:id="rId6"/>
    <p:sldId id="26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p>
            <a:r>
              <a:rPr lang="en-US" altLang="en-US"/>
              <a:t>Вредные</a:t>
            </a:r>
            <a:r>
              <a:rPr lang="en-US" altLang="ru-RU"/>
              <a:t> </a:t>
            </a:r>
            <a:r>
              <a:rPr lang="en-US" altLang="en-US"/>
              <a:t>советы</a:t>
            </a:r>
            <a:endParaRPr lang="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r>
              <a:rPr lang="en-US" altLang="ru-RU"/>
              <a:t> </a:t>
            </a:r>
            <a:r>
              <a:rPr lang="en-US" altLang="en-US"/>
              <a:t>Г</a:t>
            </a:r>
            <a:r>
              <a:rPr lang="en-US" altLang="ru-RU"/>
              <a:t>.</a:t>
            </a:r>
            <a:r>
              <a:rPr lang="en-US" altLang="en-US"/>
              <a:t>Остер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Школа</a:t>
            </a:r>
            <a:endParaRPr lang="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803015" y="1825625"/>
            <a:ext cx="4205605" cy="4351655"/>
          </a:xfrm>
        </p:spPr>
        <p:txBody>
          <a:bodyPr>
            <a:normAutofit fontScale="90000"/>
          </a:bodyPr>
          <a:p>
            <a:pPr algn="ctr"/>
            <a:r>
              <a:rPr lang="en-US" altLang="en-US"/>
              <a:t>Адрес</a:t>
            </a:r>
            <a:r>
              <a:rPr lang="en-US" altLang="ru-RU"/>
              <a:t> </a:t>
            </a:r>
            <a:r>
              <a:rPr lang="en-US" altLang="en-US"/>
              <a:t>школы</a:t>
            </a:r>
            <a:r>
              <a:rPr lang="en-US" altLang="ru-RU"/>
              <a:t>, </a:t>
            </a:r>
            <a:r>
              <a:rPr lang="en-US" altLang="en-US"/>
              <a:t>той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которой</a:t>
            </a:r>
            <a:endParaRPr lang="en-US" altLang="ru-RU"/>
          </a:p>
          <a:p>
            <a:pPr algn="ctr"/>
            <a:r>
              <a:rPr lang="en-US" altLang="en-US"/>
              <a:t>Посчастливилось</a:t>
            </a:r>
            <a:r>
              <a:rPr lang="en-US" altLang="ru-RU"/>
              <a:t> </a:t>
            </a:r>
            <a:r>
              <a:rPr lang="en-US" altLang="en-US"/>
              <a:t>учиться</a:t>
            </a:r>
            <a:r>
              <a:rPr lang="en-US" altLang="ru-RU"/>
              <a:t>,</a:t>
            </a:r>
            <a:endParaRPr lang="en-US" altLang="ru-RU"/>
          </a:p>
          <a:p>
            <a:pPr algn="ctr"/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таблицу</a:t>
            </a:r>
            <a:r>
              <a:rPr lang="en-US" altLang="ru-RU"/>
              <a:t> </a:t>
            </a:r>
            <a:r>
              <a:rPr lang="en-US" altLang="en-US"/>
              <a:t>умноженья</a:t>
            </a:r>
            <a:endParaRPr lang="en-US" altLang="ru-RU"/>
          </a:p>
          <a:p>
            <a:pPr algn="ctr"/>
            <a:r>
              <a:rPr lang="en-US" altLang="en-US"/>
              <a:t>Помни</a:t>
            </a:r>
            <a:r>
              <a:rPr lang="en-US" altLang="ru-RU"/>
              <a:t> </a:t>
            </a:r>
            <a:r>
              <a:rPr lang="en-US" altLang="en-US"/>
              <a:t>твёрдо</a:t>
            </a:r>
            <a:r>
              <a:rPr lang="en-US" altLang="ru-RU"/>
              <a:t>, </a:t>
            </a:r>
            <a:r>
              <a:rPr lang="en-US" altLang="en-US"/>
              <a:t>наизусть</a:t>
            </a:r>
            <a:r>
              <a:rPr lang="en-US" altLang="ru-RU"/>
              <a:t>,</a:t>
            </a:r>
            <a:endParaRPr lang="en-US" altLang="ru-RU"/>
          </a:p>
          <a:p>
            <a:pPr algn="ctr"/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когда</a:t>
            </a:r>
            <a:r>
              <a:rPr lang="en-US" altLang="ru-RU"/>
              <a:t> </a:t>
            </a:r>
            <a:r>
              <a:rPr lang="en-US" altLang="en-US"/>
              <a:t>тебе</a:t>
            </a:r>
            <a:r>
              <a:rPr lang="en-US" altLang="ru-RU"/>
              <a:t> </a:t>
            </a:r>
            <a:r>
              <a:rPr lang="en-US" altLang="en-US"/>
              <a:t>случится</a:t>
            </a:r>
            <a:endParaRPr lang="en-US" altLang="ru-RU"/>
          </a:p>
          <a:p>
            <a:pPr algn="ctr"/>
            <a:r>
              <a:rPr lang="en-US" altLang="en-US"/>
              <a:t>Повстречаться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диверсантом</a:t>
            </a:r>
            <a:r>
              <a:rPr lang="en-US" altLang="ru-RU"/>
              <a:t>,</a:t>
            </a:r>
            <a:endParaRPr lang="en-US" altLang="ru-RU"/>
          </a:p>
          <a:p>
            <a:pPr algn="ctr"/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теряя</a:t>
            </a:r>
            <a:r>
              <a:rPr lang="en-US" altLang="ru-RU"/>
              <a:t> </a:t>
            </a:r>
            <a:r>
              <a:rPr lang="en-US" altLang="en-US"/>
              <a:t>ни</a:t>
            </a:r>
            <a:r>
              <a:rPr lang="en-US" altLang="ru-RU"/>
              <a:t> </a:t>
            </a:r>
            <a:r>
              <a:rPr lang="en-US" altLang="en-US"/>
              <a:t>минуты</a:t>
            </a:r>
            <a:r>
              <a:rPr lang="en-US" altLang="ru-RU"/>
              <a:t>,</a:t>
            </a:r>
            <a:endParaRPr lang="en-US" altLang="ru-RU"/>
          </a:p>
          <a:p>
            <a:pPr algn="ctr"/>
            <a:r>
              <a:rPr lang="en-US" altLang="en-US"/>
              <a:t>Адрес</a:t>
            </a:r>
            <a:r>
              <a:rPr lang="en-US" altLang="ru-RU"/>
              <a:t> </a:t>
            </a:r>
            <a:r>
              <a:rPr lang="en-US" altLang="en-US"/>
              <a:t>школы</a:t>
            </a:r>
            <a:r>
              <a:rPr lang="en-US" altLang="ru-RU"/>
              <a:t> </a:t>
            </a:r>
            <a:r>
              <a:rPr lang="en-US" altLang="en-US"/>
              <a:t>сообщи</a:t>
            </a:r>
            <a:r>
              <a:rPr lang="en-US" altLang="ru-RU"/>
              <a:t>.</a:t>
            </a:r>
            <a:endParaRPr lang="en-US" altLang="ru-RU"/>
          </a:p>
          <a:p>
            <a:pPr algn="ctr"/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Сестра</a:t>
            </a:r>
            <a:endParaRPr lang="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вы</a:t>
            </a:r>
            <a:r>
              <a:rPr lang="en-US" altLang="ru-RU"/>
              <a:t> </a:t>
            </a:r>
            <a:r>
              <a:rPr lang="en-US" altLang="en-US"/>
              <a:t>сестру</a:t>
            </a:r>
            <a:r>
              <a:rPr lang="en-US" altLang="ru-RU"/>
              <a:t> </a:t>
            </a:r>
            <a:r>
              <a:rPr lang="en-US" altLang="en-US"/>
              <a:t>решили</a:t>
            </a:r>
            <a:endParaRPr lang="en-US" altLang="en-US"/>
          </a:p>
          <a:p>
            <a:r>
              <a:rPr lang="en-US" altLang="en-US"/>
              <a:t>Только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шутку</a:t>
            </a:r>
            <a:r>
              <a:rPr lang="en-US" altLang="ru-RU"/>
              <a:t> </a:t>
            </a:r>
            <a:r>
              <a:rPr lang="en-US" altLang="en-US"/>
              <a:t>напугать</a:t>
            </a:r>
            <a:r>
              <a:rPr lang="en-US" altLang="ru-RU"/>
              <a:t>,</a:t>
            </a:r>
            <a:endParaRPr lang="en-US" altLang="ru-RU"/>
          </a:p>
          <a:p>
            <a:r>
              <a:rPr lang="en-US" altLang="ru-RU"/>
              <a:t>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она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вас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стенке</a:t>
            </a:r>
            <a:endParaRPr lang="en-US" altLang="en-US"/>
          </a:p>
          <a:p>
            <a:r>
              <a:rPr lang="en-US" altLang="en-US"/>
              <a:t>Убегает</a:t>
            </a:r>
            <a:r>
              <a:rPr lang="en-US" altLang="ru-RU"/>
              <a:t> </a:t>
            </a:r>
            <a:r>
              <a:rPr lang="en-US" altLang="en-US"/>
              <a:t>босиком</a:t>
            </a:r>
            <a:r>
              <a:rPr lang="en-US" altLang="ru-RU"/>
              <a:t>,</a:t>
            </a:r>
            <a:endParaRPr lang="en-US" altLang="ru-RU"/>
          </a:p>
          <a:p>
            <a:r>
              <a:rPr lang="en-US" altLang="en-US"/>
              <a:t>Значит</a:t>
            </a:r>
            <a:r>
              <a:rPr lang="en-US" altLang="ru-RU"/>
              <a:t> </a:t>
            </a:r>
            <a:r>
              <a:rPr lang="en-US" altLang="en-US"/>
              <a:t>шуточки</a:t>
            </a:r>
            <a:r>
              <a:rPr lang="en-US" altLang="ru-RU"/>
              <a:t> </a:t>
            </a:r>
            <a:r>
              <a:rPr lang="en-US" altLang="en-US"/>
              <a:t>смешные</a:t>
            </a:r>
            <a:endParaRPr lang="en-US" altLang="ru-RU"/>
          </a:p>
          <a:p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доходят</a:t>
            </a:r>
            <a:r>
              <a:rPr lang="en-US" altLang="ru-RU"/>
              <a:t> </a:t>
            </a:r>
            <a:r>
              <a:rPr lang="en-US" altLang="en-US"/>
              <a:t>до</a:t>
            </a:r>
            <a:r>
              <a:rPr lang="en-US" altLang="ru-RU"/>
              <a:t> </a:t>
            </a:r>
            <a:r>
              <a:rPr lang="en-US" altLang="en-US"/>
              <a:t>неё</a:t>
            </a:r>
            <a:endParaRPr lang="en-US" altLang="en-US"/>
          </a:p>
          <a:p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стоит</a:t>
            </a:r>
            <a:r>
              <a:rPr lang="en-US" altLang="ru-RU"/>
              <a:t> </a:t>
            </a:r>
            <a:r>
              <a:rPr lang="en-US" altLang="en-US"/>
              <a:t>класть</a:t>
            </a:r>
            <a:r>
              <a:rPr lang="en-US" altLang="ru-RU"/>
              <a:t> </a:t>
            </a:r>
            <a:r>
              <a:rPr lang="en-US" altLang="en-US"/>
              <a:t>сестрёнке</a:t>
            </a:r>
            <a:endParaRPr lang="en-US" altLang="en-US"/>
          </a:p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тапочки</a:t>
            </a:r>
            <a:r>
              <a:rPr lang="en-US" altLang="ru-RU"/>
              <a:t> </a:t>
            </a:r>
            <a:r>
              <a:rPr lang="en-US" altLang="en-US"/>
              <a:t>живых</a:t>
            </a:r>
            <a:r>
              <a:rPr lang="en-US" altLang="ru-RU"/>
              <a:t> </a:t>
            </a:r>
            <a:r>
              <a:rPr lang="en-US" altLang="en-US"/>
              <a:t>мышей</a:t>
            </a:r>
            <a:r>
              <a:rPr lang="en-US" altLang="ru-RU"/>
              <a:t>          </a:t>
            </a:r>
            <a:endParaRPr lang="en-US" altLang="ru-RU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0000"/>
          </a:bodyPr>
          <a:p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ты</a:t>
            </a:r>
            <a:r>
              <a:rPr lang="en-US" altLang="ru-RU"/>
              <a:t> </a:t>
            </a:r>
            <a:r>
              <a:rPr lang="en-US" altLang="en-US"/>
              <a:t>сестру</a:t>
            </a:r>
            <a:r>
              <a:rPr lang="en-US" altLang="ru-RU"/>
              <a:t> </a:t>
            </a:r>
            <a:r>
              <a:rPr lang="en-US" altLang="en-US"/>
              <a:t>застукал</a:t>
            </a:r>
            <a:endParaRPr lang="en-US" altLang="en-US"/>
          </a:p>
          <a:p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женихами</a:t>
            </a:r>
            <a:r>
              <a:rPr lang="en-US" altLang="ru-RU"/>
              <a:t> </a:t>
            </a:r>
            <a:r>
              <a:rPr lang="en-US" altLang="en-US"/>
              <a:t>во</a:t>
            </a:r>
            <a:r>
              <a:rPr lang="en-US" altLang="ru-RU"/>
              <a:t> </a:t>
            </a:r>
            <a:r>
              <a:rPr lang="en-US" altLang="en-US"/>
              <a:t>дворе</a:t>
            </a:r>
            <a:r>
              <a:rPr lang="en-US" altLang="ru-RU"/>
              <a:t>,</a:t>
            </a:r>
            <a:endParaRPr lang="en-US" altLang="ru-RU"/>
          </a:p>
          <a:p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спеши</a:t>
            </a:r>
            <a:r>
              <a:rPr lang="en-US" altLang="ru-RU"/>
              <a:t> </a:t>
            </a:r>
            <a:r>
              <a:rPr lang="en-US" altLang="en-US"/>
              <a:t>её</a:t>
            </a:r>
            <a:r>
              <a:rPr lang="en-US" altLang="ru-RU"/>
              <a:t> </a:t>
            </a:r>
            <a:r>
              <a:rPr lang="en-US" altLang="en-US"/>
              <a:t>скорее</a:t>
            </a:r>
            <a:endParaRPr lang="en-US" altLang="en-US"/>
          </a:p>
          <a:p>
            <a:r>
              <a:rPr lang="en-US" altLang="en-US"/>
              <a:t>Папе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мамой</a:t>
            </a:r>
            <a:r>
              <a:rPr lang="en-US" altLang="ru-RU"/>
              <a:t> </a:t>
            </a:r>
            <a:r>
              <a:rPr lang="en-US" altLang="en-US"/>
              <a:t>выдавать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Пусть</a:t>
            </a:r>
            <a:r>
              <a:rPr lang="en-US" altLang="ru-RU"/>
              <a:t> </a:t>
            </a:r>
            <a:r>
              <a:rPr lang="en-US" altLang="en-US"/>
              <a:t>родители</a:t>
            </a:r>
            <a:r>
              <a:rPr lang="en-US" altLang="ru-RU"/>
              <a:t> </a:t>
            </a:r>
            <a:r>
              <a:rPr lang="en-US" altLang="en-US"/>
              <a:t>сначала</a:t>
            </a:r>
            <a:endParaRPr lang="en-US" altLang="en-US"/>
          </a:p>
          <a:p>
            <a:r>
              <a:rPr lang="en-US" altLang="en-US"/>
              <a:t>Замуж</a:t>
            </a:r>
            <a:r>
              <a:rPr lang="en-US" altLang="ru-RU"/>
              <a:t> </a:t>
            </a:r>
            <a:r>
              <a:rPr lang="en-US" altLang="en-US"/>
              <a:t>выдадут</a:t>
            </a:r>
            <a:r>
              <a:rPr lang="en-US" altLang="ru-RU"/>
              <a:t> </a:t>
            </a:r>
            <a:r>
              <a:rPr lang="en-US" altLang="en-US"/>
              <a:t>её</a:t>
            </a:r>
            <a:r>
              <a:rPr lang="en-US" altLang="ru-RU"/>
              <a:t>,</a:t>
            </a:r>
            <a:endParaRPr lang="en-US" altLang="ru-RU"/>
          </a:p>
          <a:p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тогда</a:t>
            </a:r>
            <a:r>
              <a:rPr lang="en-US" altLang="ru-RU"/>
              <a:t> </a:t>
            </a:r>
            <a:r>
              <a:rPr lang="en-US" altLang="en-US"/>
              <a:t>расскажешь</a:t>
            </a:r>
            <a:r>
              <a:rPr lang="en-US" altLang="ru-RU"/>
              <a:t> </a:t>
            </a:r>
            <a:r>
              <a:rPr lang="en-US" altLang="en-US"/>
              <a:t>мужу</a:t>
            </a:r>
            <a:endParaRPr lang="en-US" altLang="en-US"/>
          </a:p>
          <a:p>
            <a:r>
              <a:rPr lang="en-US" altLang="en-US"/>
              <a:t>Всё</a:t>
            </a:r>
            <a:r>
              <a:rPr lang="en-US" altLang="ru-RU"/>
              <a:t>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знаешь</a:t>
            </a:r>
            <a:r>
              <a:rPr lang="en-US" altLang="ru-RU"/>
              <a:t> </a:t>
            </a:r>
            <a:r>
              <a:rPr lang="en-US" altLang="en-US"/>
              <a:t>про</a:t>
            </a:r>
            <a:r>
              <a:rPr lang="en-US" altLang="ru-RU"/>
              <a:t> </a:t>
            </a:r>
            <a:r>
              <a:rPr lang="en-US" altLang="en-US"/>
              <a:t>сестру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Грехи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r>
              <a:rPr lang="en-US" altLang="en-US">
                <a:sym typeface="+mn-ea"/>
              </a:rPr>
              <a:t>Если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старости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глубокой</a:t>
            </a:r>
            <a:endParaRPr lang="en-US" altLang="ru-RU"/>
          </a:p>
          <a:p>
            <a:r>
              <a:rPr lang="en-US" altLang="en-US">
                <a:sym typeface="+mn-ea"/>
              </a:rPr>
              <a:t>Ты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когда</a:t>
            </a:r>
            <a:r>
              <a:rPr lang="en-US" altLang="ru-RU">
                <a:sym typeface="+mn-ea"/>
              </a:rPr>
              <a:t>-</a:t>
            </a:r>
            <a:r>
              <a:rPr lang="en-US" altLang="en-US">
                <a:sym typeface="+mn-ea"/>
              </a:rPr>
              <a:t>нибудь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умрёшь</a:t>
            </a:r>
            <a:endParaRPr lang="en-US" altLang="en-US"/>
          </a:p>
          <a:p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предстанешь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перед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Богом</a:t>
            </a:r>
            <a:r>
              <a:rPr lang="en-US" altLang="ru-RU">
                <a:sym typeface="+mn-ea"/>
              </a:rPr>
              <a:t>,</a:t>
            </a:r>
            <a:endParaRPr lang="en-US" altLang="ru-RU"/>
          </a:p>
          <a:p>
            <a:r>
              <a:rPr lang="en-US" altLang="en-US">
                <a:sym typeface="+mn-ea"/>
              </a:rPr>
              <a:t>Расскажи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Ему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том</a:t>
            </a:r>
            <a:r>
              <a:rPr lang="en-US" altLang="ru-RU">
                <a:sym typeface="+mn-ea"/>
              </a:rPr>
              <a:t>,</a:t>
            </a:r>
            <a:endParaRPr lang="en-US" altLang="ru-RU"/>
          </a:p>
          <a:p>
            <a:r>
              <a:rPr lang="en-US" altLang="en-US">
                <a:sym typeface="+mn-ea"/>
              </a:rPr>
              <a:t>Как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тебя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тащила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мама</a:t>
            </a:r>
            <a:endParaRPr lang="en-US" altLang="ru-RU"/>
          </a:p>
          <a:p>
            <a:r>
              <a:rPr lang="en-US" altLang="en-US">
                <a:sym typeface="+mn-ea"/>
              </a:rPr>
              <a:t>Рано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утром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детский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сад</a:t>
            </a:r>
            <a:r>
              <a:rPr lang="en-US" altLang="ru-RU">
                <a:sym typeface="+mn-ea"/>
              </a:rPr>
              <a:t>…</a:t>
            </a:r>
            <a:endParaRPr lang="en-US" altLang="ru-RU"/>
          </a:p>
          <a:p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тебе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за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эти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муки</a:t>
            </a:r>
            <a:endParaRPr lang="en-US" altLang="ru-RU"/>
          </a:p>
          <a:p>
            <a:r>
              <a:rPr lang="en-US" altLang="en-US">
                <a:sym typeface="+mn-ea"/>
              </a:rPr>
              <a:t>Все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грехи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твои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простят</a:t>
            </a:r>
            <a:r>
              <a:rPr lang="en-US" altLang="ru-RU">
                <a:sym typeface="+mn-ea"/>
              </a:rPr>
              <a:t>.</a:t>
            </a:r>
            <a:endParaRPr lang="ru-RU" altLang="en-US"/>
          </a:p>
        </p:txBody>
      </p:sp>
      <p:pic>
        <p:nvPicPr>
          <p:cNvPr id="8" name="Замещающее содержимое 7" descr="2_OHbulYX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0550" y="1825625"/>
            <a:ext cx="32632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Конец</a:t>
            </a:r>
            <a:endParaRPr lang="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WPS Presentation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лаборатнорная работа №8</dc:title>
  <dc:creator>kaode</dc:creator>
  <cp:lastModifiedBy>Wizard Catle</cp:lastModifiedBy>
  <cp:revision>3</cp:revision>
  <dcterms:created xsi:type="dcterms:W3CDTF">2024-11-19T20:05:56Z</dcterms:created>
  <dcterms:modified xsi:type="dcterms:W3CDTF">2024-11-19T20:42:29Z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7D2066CA3887427F9109B9C81BB4705B_11</vt:lpwstr>
  </property>
</Properties>
</file>