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80" r:id="rId3"/>
    <p:sldId id="282" r:id="rId4"/>
    <p:sldId id="267" r:id="rId5"/>
    <p:sldId id="270" r:id="rId6"/>
    <p:sldId id="256" r:id="rId7"/>
    <p:sldId id="258" r:id="rId8"/>
    <p:sldId id="269" r:id="rId9"/>
    <p:sldId id="262" r:id="rId10"/>
    <p:sldId id="271" r:id="rId11"/>
    <p:sldId id="272" r:id="rId12"/>
    <p:sldId id="268" r:id="rId13"/>
    <p:sldId id="263" r:id="rId14"/>
    <p:sldId id="265" r:id="rId15"/>
    <p:sldId id="264" r:id="rId16"/>
    <p:sldId id="279" r:id="rId17"/>
    <p:sldId id="273" r:id="rId18"/>
    <p:sldId id="274" r:id="rId19"/>
    <p:sldId id="276" r:id="rId20"/>
    <p:sldId id="275" r:id="rId21"/>
    <p:sldId id="277" r:id="rId22"/>
    <p:sldId id="281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CEEFA-DE27-4111-9B5E-3D07CD4C24CB}" v="108" dt="2020-10-02T19:44:23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ernard" userId="fc4461cd1287abd2" providerId="LiveId" clId="{041CEEFA-DE27-4111-9B5E-3D07CD4C24CB}"/>
    <pc:docChg chg="undo custSel modSld">
      <pc:chgData name="Marc Bernard" userId="fc4461cd1287abd2" providerId="LiveId" clId="{041CEEFA-DE27-4111-9B5E-3D07CD4C24CB}" dt="2020-10-02T19:44:23.909" v="607" actId="14100"/>
      <pc:docMkLst>
        <pc:docMk/>
      </pc:docMkLst>
      <pc:sldChg chg="modSp mod">
        <pc:chgData name="Marc Bernard" userId="fc4461cd1287abd2" providerId="LiveId" clId="{041CEEFA-DE27-4111-9B5E-3D07CD4C24CB}" dt="2020-10-02T19:41:54.026" v="581" actId="1076"/>
        <pc:sldMkLst>
          <pc:docMk/>
          <pc:sldMk cId="4094302816" sldId="256"/>
        </pc:sldMkLst>
        <pc:spChg chg="mod">
          <ac:chgData name="Marc Bernard" userId="fc4461cd1287abd2" providerId="LiveId" clId="{041CEEFA-DE27-4111-9B5E-3D07CD4C24CB}" dt="2020-10-02T19:41:15.166" v="578" actId="1076"/>
          <ac:spMkLst>
            <pc:docMk/>
            <pc:sldMk cId="4094302816" sldId="256"/>
            <ac:spMk id="6" creationId="{AFF00290-2BA4-4D12-96AE-8F4E8F65C052}"/>
          </ac:spMkLst>
        </pc:spChg>
        <pc:spChg chg="mod">
          <ac:chgData name="Marc Bernard" userId="fc4461cd1287abd2" providerId="LiveId" clId="{041CEEFA-DE27-4111-9B5E-3D07CD4C24CB}" dt="2020-10-02T19:41:54.026" v="581" actId="1076"/>
          <ac:spMkLst>
            <pc:docMk/>
            <pc:sldMk cId="4094302816" sldId="256"/>
            <ac:spMk id="12" creationId="{B9AFAE39-EC29-44EE-8B79-EB15E11E9BD7}"/>
          </ac:spMkLst>
        </pc:spChg>
      </pc:sldChg>
      <pc:sldChg chg="modSp mod">
        <pc:chgData name="Marc Bernard" userId="fc4461cd1287abd2" providerId="LiveId" clId="{041CEEFA-DE27-4111-9B5E-3D07CD4C24CB}" dt="2020-10-02T19:41:47.735" v="580" actId="1076"/>
        <pc:sldMkLst>
          <pc:docMk/>
          <pc:sldMk cId="2043826693" sldId="258"/>
        </pc:sldMkLst>
        <pc:spChg chg="mod">
          <ac:chgData name="Marc Bernard" userId="fc4461cd1287abd2" providerId="LiveId" clId="{041CEEFA-DE27-4111-9B5E-3D07CD4C24CB}" dt="2020-10-02T19:41:06.848" v="576" actId="1076"/>
          <ac:spMkLst>
            <pc:docMk/>
            <pc:sldMk cId="2043826693" sldId="258"/>
            <ac:spMk id="9" creationId="{1087522C-ABF8-4CC2-AE42-614116D86654}"/>
          </ac:spMkLst>
        </pc:spChg>
        <pc:spChg chg="mod">
          <ac:chgData name="Marc Bernard" userId="fc4461cd1287abd2" providerId="LiveId" clId="{041CEEFA-DE27-4111-9B5E-3D07CD4C24CB}" dt="2020-10-02T19:41:47.735" v="580" actId="1076"/>
          <ac:spMkLst>
            <pc:docMk/>
            <pc:sldMk cId="2043826693" sldId="258"/>
            <ac:spMk id="11" creationId="{2BB506F2-71F4-4254-BB6A-6BFD766FC1A9}"/>
          </ac:spMkLst>
        </pc:spChg>
      </pc:sldChg>
      <pc:sldChg chg="modSp mod">
        <pc:chgData name="Marc Bernard" userId="fc4461cd1287abd2" providerId="LiveId" clId="{041CEEFA-DE27-4111-9B5E-3D07CD4C24CB}" dt="2020-10-02T19:41:41.813" v="579" actId="1076"/>
        <pc:sldMkLst>
          <pc:docMk/>
          <pc:sldMk cId="3605602205" sldId="262"/>
        </pc:sldMkLst>
        <pc:spChg chg="mod">
          <ac:chgData name="Marc Bernard" userId="fc4461cd1287abd2" providerId="LiveId" clId="{041CEEFA-DE27-4111-9B5E-3D07CD4C24CB}" dt="2020-10-02T19:41:41.813" v="579" actId="1076"/>
          <ac:spMkLst>
            <pc:docMk/>
            <pc:sldMk cId="3605602205" sldId="262"/>
            <ac:spMk id="11" creationId="{2938FA61-F644-4F02-AC9B-621568727326}"/>
          </ac:spMkLst>
        </pc:spChg>
        <pc:spChg chg="mod">
          <ac:chgData name="Marc Bernard" userId="fc4461cd1287abd2" providerId="LiveId" clId="{041CEEFA-DE27-4111-9B5E-3D07CD4C24CB}" dt="2020-10-02T19:41:02.048" v="575" actId="1076"/>
          <ac:spMkLst>
            <pc:docMk/>
            <pc:sldMk cId="3605602205" sldId="262"/>
            <ac:spMk id="12" creationId="{E2A34DC6-28EB-45DB-9E95-502C5B2EEBF2}"/>
          </ac:spMkLst>
        </pc:spChg>
      </pc:sldChg>
      <pc:sldChg chg="modSp mod">
        <pc:chgData name="Marc Bernard" userId="fc4461cd1287abd2" providerId="LiveId" clId="{041CEEFA-DE27-4111-9B5E-3D07CD4C24CB}" dt="2020-10-02T19:42:18.220" v="585" actId="1076"/>
        <pc:sldMkLst>
          <pc:docMk/>
          <pc:sldMk cId="3311974032" sldId="263"/>
        </pc:sldMkLst>
        <pc:spChg chg="mod">
          <ac:chgData name="Marc Bernard" userId="fc4461cd1287abd2" providerId="LiveId" clId="{041CEEFA-DE27-4111-9B5E-3D07CD4C24CB}" dt="2020-10-02T19:42:18.220" v="585" actId="1076"/>
          <ac:spMkLst>
            <pc:docMk/>
            <pc:sldMk cId="3311974032" sldId="263"/>
            <ac:spMk id="8" creationId="{664BFA9C-1271-4E5D-9299-ABFB1F6217F8}"/>
          </ac:spMkLst>
        </pc:spChg>
        <pc:spChg chg="mod">
          <ac:chgData name="Marc Bernard" userId="fc4461cd1287abd2" providerId="LiveId" clId="{041CEEFA-DE27-4111-9B5E-3D07CD4C24CB}" dt="2020-10-02T19:42:02.422" v="583" actId="1076"/>
          <ac:spMkLst>
            <pc:docMk/>
            <pc:sldMk cId="3311974032" sldId="263"/>
            <ac:spMk id="13" creationId="{56D3789E-F95C-432A-92FD-B05A66A32707}"/>
          </ac:spMkLst>
        </pc:spChg>
      </pc:sldChg>
      <pc:sldChg chg="modSp mod">
        <pc:chgData name="Marc Bernard" userId="fc4461cd1287abd2" providerId="LiveId" clId="{041CEEFA-DE27-4111-9B5E-3D07CD4C24CB}" dt="2020-10-02T19:43:05.272" v="594" actId="1076"/>
        <pc:sldMkLst>
          <pc:docMk/>
          <pc:sldMk cId="1122970304" sldId="264"/>
        </pc:sldMkLst>
        <pc:spChg chg="mod">
          <ac:chgData name="Marc Bernard" userId="fc4461cd1287abd2" providerId="LiveId" clId="{041CEEFA-DE27-4111-9B5E-3D07CD4C24CB}" dt="2020-10-02T19:43:05.272" v="594" actId="1076"/>
          <ac:spMkLst>
            <pc:docMk/>
            <pc:sldMk cId="1122970304" sldId="264"/>
            <ac:spMk id="11" creationId="{90BA37E0-154A-4556-BB92-6805D3CD54F1}"/>
          </ac:spMkLst>
        </pc:spChg>
        <pc:spChg chg="mod">
          <ac:chgData name="Marc Bernard" userId="fc4461cd1287abd2" providerId="LiveId" clId="{041CEEFA-DE27-4111-9B5E-3D07CD4C24CB}" dt="2020-10-02T19:43:01.029" v="593" actId="1076"/>
          <ac:spMkLst>
            <pc:docMk/>
            <pc:sldMk cId="1122970304" sldId="264"/>
            <ac:spMk id="12" creationId="{CAB1DB36-EC0C-4B1C-8387-3818D4029672}"/>
          </ac:spMkLst>
        </pc:spChg>
      </pc:sldChg>
      <pc:sldChg chg="modSp mod">
        <pc:chgData name="Marc Bernard" userId="fc4461cd1287abd2" providerId="LiveId" clId="{041CEEFA-DE27-4111-9B5E-3D07CD4C24CB}" dt="2020-10-02T19:42:49.711" v="590" actId="1076"/>
        <pc:sldMkLst>
          <pc:docMk/>
          <pc:sldMk cId="3041646621" sldId="265"/>
        </pc:sldMkLst>
        <pc:spChg chg="mod">
          <ac:chgData name="Marc Bernard" userId="fc4461cd1287abd2" providerId="LiveId" clId="{041CEEFA-DE27-4111-9B5E-3D07CD4C24CB}" dt="2020-10-02T19:42:49.711" v="590" actId="1076"/>
          <ac:spMkLst>
            <pc:docMk/>
            <pc:sldMk cId="3041646621" sldId="265"/>
            <ac:spMk id="12" creationId="{305E2751-B7A2-4E55-9E1C-1B8980C2B5DD}"/>
          </ac:spMkLst>
        </pc:spChg>
        <pc:spChg chg="mod">
          <ac:chgData name="Marc Bernard" userId="fc4461cd1287abd2" providerId="LiveId" clId="{041CEEFA-DE27-4111-9B5E-3D07CD4C24CB}" dt="2020-10-02T19:42:39.514" v="589" actId="1076"/>
          <ac:spMkLst>
            <pc:docMk/>
            <pc:sldMk cId="3041646621" sldId="265"/>
            <ac:spMk id="13" creationId="{88D46602-5AC8-4074-85BB-B0587C79B1C5}"/>
          </ac:spMkLst>
        </pc:spChg>
      </pc:sldChg>
      <pc:sldChg chg="modSp mod">
        <pc:chgData name="Marc Bernard" userId="fc4461cd1287abd2" providerId="LiveId" clId="{041CEEFA-DE27-4111-9B5E-3D07CD4C24CB}" dt="2020-10-02T16:25:10.150" v="19" actId="20577"/>
        <pc:sldMkLst>
          <pc:docMk/>
          <pc:sldMk cId="2994205656" sldId="266"/>
        </pc:sldMkLst>
        <pc:spChg chg="mod">
          <ac:chgData name="Marc Bernard" userId="fc4461cd1287abd2" providerId="LiveId" clId="{041CEEFA-DE27-4111-9B5E-3D07CD4C24CB}" dt="2020-10-02T16:25:10.150" v="19" actId="20577"/>
          <ac:spMkLst>
            <pc:docMk/>
            <pc:sldMk cId="2994205656" sldId="266"/>
            <ac:spMk id="3" creationId="{4F2196E0-9A97-43EA-9846-06378E53C46F}"/>
          </ac:spMkLst>
        </pc:spChg>
      </pc:sldChg>
      <pc:sldChg chg="modSp mod">
        <pc:chgData name="Marc Bernard" userId="fc4461cd1287abd2" providerId="LiveId" clId="{041CEEFA-DE27-4111-9B5E-3D07CD4C24CB}" dt="2020-10-02T19:28:06.489" v="526" actId="2"/>
        <pc:sldMkLst>
          <pc:docMk/>
          <pc:sldMk cId="2665698180" sldId="269"/>
        </pc:sldMkLst>
        <pc:spChg chg="mod">
          <ac:chgData name="Marc Bernard" userId="fc4461cd1287abd2" providerId="LiveId" clId="{041CEEFA-DE27-4111-9B5E-3D07CD4C24CB}" dt="2020-10-02T19:28:06.489" v="526" actId="2"/>
          <ac:spMkLst>
            <pc:docMk/>
            <pc:sldMk cId="2665698180" sldId="269"/>
            <ac:spMk id="3" creationId="{F2147715-A5F6-452A-9F54-0A6B09297A7B}"/>
          </ac:spMkLst>
        </pc:spChg>
      </pc:sldChg>
      <pc:sldChg chg="modSp mod">
        <pc:chgData name="Marc Bernard" userId="fc4461cd1287abd2" providerId="LiveId" clId="{041CEEFA-DE27-4111-9B5E-3D07CD4C24CB}" dt="2020-10-02T19:28:03.020" v="523" actId="2"/>
        <pc:sldMkLst>
          <pc:docMk/>
          <pc:sldMk cId="3836091976" sldId="270"/>
        </pc:sldMkLst>
        <pc:spChg chg="mod">
          <ac:chgData name="Marc Bernard" userId="fc4461cd1287abd2" providerId="LiveId" clId="{041CEEFA-DE27-4111-9B5E-3D07CD4C24CB}" dt="2020-10-02T19:28:03.020" v="523" actId="2"/>
          <ac:spMkLst>
            <pc:docMk/>
            <pc:sldMk cId="3836091976" sldId="270"/>
            <ac:spMk id="5" creationId="{22C3F633-8989-4020-948B-0D5D2414644D}"/>
          </ac:spMkLst>
        </pc:spChg>
      </pc:sldChg>
      <pc:sldChg chg="modSp mod">
        <pc:chgData name="Marc Bernard" userId="fc4461cd1287abd2" providerId="LiveId" clId="{041CEEFA-DE27-4111-9B5E-3D07CD4C24CB}" dt="2020-10-02T19:38:13.845" v="564" actId="20577"/>
        <pc:sldMkLst>
          <pc:docMk/>
          <pc:sldMk cId="2067971437" sldId="271"/>
        </pc:sldMkLst>
        <pc:spChg chg="mod">
          <ac:chgData name="Marc Bernard" userId="fc4461cd1287abd2" providerId="LiveId" clId="{041CEEFA-DE27-4111-9B5E-3D07CD4C24CB}" dt="2020-10-02T19:38:13.845" v="564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modSp mod">
        <pc:chgData name="Marc Bernard" userId="fc4461cd1287abd2" providerId="LiveId" clId="{041CEEFA-DE27-4111-9B5E-3D07CD4C24CB}" dt="2020-10-02T16:26:25.235" v="66" actId="20577"/>
        <pc:sldMkLst>
          <pc:docMk/>
          <pc:sldMk cId="3649359428" sldId="273"/>
        </pc:sldMkLst>
        <pc:spChg chg="mod">
          <ac:chgData name="Marc Bernard" userId="fc4461cd1287abd2" providerId="LiveId" clId="{041CEEFA-DE27-4111-9B5E-3D07CD4C24CB}" dt="2020-10-02T16:26:25.235" v="66" actId="20577"/>
          <ac:spMkLst>
            <pc:docMk/>
            <pc:sldMk cId="3649359428" sldId="273"/>
            <ac:spMk id="3" creationId="{A1606043-5967-47DA-9A3D-330857BD997E}"/>
          </ac:spMkLst>
        </pc:spChg>
      </pc:sldChg>
      <pc:sldChg chg="modSp mod">
        <pc:chgData name="Marc Bernard" userId="fc4461cd1287abd2" providerId="LiveId" clId="{041CEEFA-DE27-4111-9B5E-3D07CD4C24CB}" dt="2020-10-02T19:43:20.102" v="597" actId="1076"/>
        <pc:sldMkLst>
          <pc:docMk/>
          <pc:sldMk cId="871067618" sldId="274"/>
        </pc:sldMkLst>
        <pc:spChg chg="mod">
          <ac:chgData name="Marc Bernard" userId="fc4461cd1287abd2" providerId="LiveId" clId="{041CEEFA-DE27-4111-9B5E-3D07CD4C24CB}" dt="2020-10-02T16:29:18.361" v="170" actId="20577"/>
          <ac:spMkLst>
            <pc:docMk/>
            <pc:sldMk cId="871067618" sldId="274"/>
            <ac:spMk id="2" creationId="{B9379CF4-D40F-48A0-BC8A-8753617F41B4}"/>
          </ac:spMkLst>
        </pc:spChg>
        <pc:spChg chg="mod">
          <ac:chgData name="Marc Bernard" userId="fc4461cd1287abd2" providerId="LiveId" clId="{041CEEFA-DE27-4111-9B5E-3D07CD4C24CB}" dt="2020-10-02T19:43:16.604" v="596" actId="1076"/>
          <ac:spMkLst>
            <pc:docMk/>
            <pc:sldMk cId="871067618" sldId="274"/>
            <ac:spMk id="3" creationId="{A4CF9B47-0F26-41BD-B830-74270658FEF2}"/>
          </ac:spMkLst>
        </pc:spChg>
        <pc:spChg chg="mod">
          <ac:chgData name="Marc Bernard" userId="fc4461cd1287abd2" providerId="LiveId" clId="{041CEEFA-DE27-4111-9B5E-3D07CD4C24CB}" dt="2020-10-02T16:36:56.718" v="231" actId="6549"/>
          <ac:spMkLst>
            <pc:docMk/>
            <pc:sldMk cId="871067618" sldId="274"/>
            <ac:spMk id="6" creationId="{94BAE238-D0A4-4DDE-A217-3152959FB1FF}"/>
          </ac:spMkLst>
        </pc:spChg>
        <pc:spChg chg="mod">
          <ac:chgData name="Marc Bernard" userId="fc4461cd1287abd2" providerId="LiveId" clId="{041CEEFA-DE27-4111-9B5E-3D07CD4C24CB}" dt="2020-10-02T19:43:20.102" v="597" actId="1076"/>
          <ac:spMkLst>
            <pc:docMk/>
            <pc:sldMk cId="871067618" sldId="274"/>
            <ac:spMk id="11" creationId="{90BA37E0-154A-4556-BB92-6805D3CD54F1}"/>
          </ac:spMkLst>
        </pc:spChg>
        <pc:graphicFrameChg chg="mod">
          <ac:chgData name="Marc Bernard" userId="fc4461cd1287abd2" providerId="LiveId" clId="{041CEEFA-DE27-4111-9B5E-3D07CD4C24CB}" dt="2020-10-02T16:29:58.569" v="187" actId="20577"/>
          <ac:graphicFrameMkLst>
            <pc:docMk/>
            <pc:sldMk cId="871067618" sldId="274"/>
            <ac:graphicFrameMk id="4" creationId="{CA2EC36B-1941-4D6B-AB79-A4ADEFCCA38E}"/>
          </ac:graphicFrameMkLst>
        </pc:graphicFrameChg>
      </pc:sldChg>
      <pc:sldChg chg="addSp delSp modSp mod">
        <pc:chgData name="Marc Bernard" userId="fc4461cd1287abd2" providerId="LiveId" clId="{041CEEFA-DE27-4111-9B5E-3D07CD4C24CB}" dt="2020-10-02T19:44:23.909" v="607" actId="14100"/>
        <pc:sldMkLst>
          <pc:docMk/>
          <pc:sldMk cId="2621143971" sldId="275"/>
        </pc:sldMkLst>
        <pc:spChg chg="del mod">
          <ac:chgData name="Marc Bernard" userId="fc4461cd1287abd2" providerId="LiveId" clId="{041CEEFA-DE27-4111-9B5E-3D07CD4C24CB}" dt="2020-10-02T16:39:25.802" v="255" actId="478"/>
          <ac:spMkLst>
            <pc:docMk/>
            <pc:sldMk cId="2621143971" sldId="275"/>
            <ac:spMk id="2" creationId="{A42F6F2F-6597-42D0-8A30-5AC3F735ACB2}"/>
          </ac:spMkLst>
        </pc:spChg>
        <pc:spChg chg="mod">
          <ac:chgData name="Marc Bernard" userId="fc4461cd1287abd2" providerId="LiveId" clId="{041CEEFA-DE27-4111-9B5E-3D07CD4C24CB}" dt="2020-10-02T19:43:41.420" v="602" actId="1076"/>
          <ac:spMkLst>
            <pc:docMk/>
            <pc:sldMk cId="2621143971" sldId="275"/>
            <ac:spMk id="3" creationId="{BBAF0051-A659-4EC0-8F49-C784DF605259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5" creationId="{5F818048-A1CC-4D5F-899D-2DBB56F3F652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6" creationId="{7DC4DC4F-05C1-4DB3-B009-47E73C5CB1E4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7" creationId="{5B9FB30D-136A-47D0-B199-FEF6D79A72B4}"/>
          </ac:spMkLst>
        </pc:spChg>
        <pc:spChg chg="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8" creationId="{B823B1D5-6950-4969-BCB5-455038BA999D}"/>
          </ac:spMkLst>
        </pc:spChg>
        <pc:spChg chg="add mod">
          <ac:chgData name="Marc Bernard" userId="fc4461cd1287abd2" providerId="LiveId" clId="{041CEEFA-DE27-4111-9B5E-3D07CD4C24CB}" dt="2020-10-02T19:44:14.966" v="605" actId="1076"/>
          <ac:spMkLst>
            <pc:docMk/>
            <pc:sldMk cId="2621143971" sldId="275"/>
            <ac:spMk id="9" creationId="{5196E5D3-CABB-4A06-878F-211B342CF26B}"/>
          </ac:spMkLst>
        </pc:spChg>
        <pc:spChg chg="mod">
          <ac:chgData name="Marc Bernard" userId="fc4461cd1287abd2" providerId="LiveId" clId="{041CEEFA-DE27-4111-9B5E-3D07CD4C24CB}" dt="2020-10-02T19:43:58.247" v="604" actId="1076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 Bernard" userId="fc4461cd1287abd2" providerId="LiveId" clId="{041CEEFA-DE27-4111-9B5E-3D07CD4C24CB}" dt="2020-10-02T19:44:23.909" v="607" actId="14100"/>
          <ac:graphicFrameMkLst>
            <pc:docMk/>
            <pc:sldMk cId="2621143971" sldId="275"/>
            <ac:graphicFrameMk id="4" creationId="{CA2EC36B-1941-4D6B-AB79-A4ADEFCCA38E}"/>
          </ac:graphicFrameMkLst>
        </pc:graphicFrameChg>
        <pc:picChg chg="mod">
          <ac:chgData name="Marc Bernard" userId="fc4461cd1287abd2" providerId="LiveId" clId="{041CEEFA-DE27-4111-9B5E-3D07CD4C24CB}" dt="2020-10-02T19:44:14.966" v="605" actId="1076"/>
          <ac:picMkLst>
            <pc:docMk/>
            <pc:sldMk cId="2621143971" sldId="275"/>
            <ac:picMk id="10" creationId="{9C898FF3-6725-4CE7-94EA-A98A90DC5434}"/>
          </ac:picMkLst>
        </pc:picChg>
        <pc:picChg chg="mod">
          <ac:chgData name="Marc Bernard" userId="fc4461cd1287abd2" providerId="LiveId" clId="{041CEEFA-DE27-4111-9B5E-3D07CD4C24CB}" dt="2020-10-02T19:44:14.966" v="605" actId="1076"/>
          <ac:picMkLst>
            <pc:docMk/>
            <pc:sldMk cId="2621143971" sldId="275"/>
            <ac:picMk id="17" creationId="{D347270B-2C0A-4E37-A59B-98257909B9F7}"/>
          </ac:picMkLst>
        </pc:picChg>
      </pc:sldChg>
      <pc:sldChg chg="delSp modSp mod">
        <pc:chgData name="Marc Bernard" userId="fc4461cd1287abd2" providerId="LiveId" clId="{041CEEFA-DE27-4111-9B5E-3D07CD4C24CB}" dt="2020-10-02T19:43:32.825" v="600" actId="1076"/>
        <pc:sldMkLst>
          <pc:docMk/>
          <pc:sldMk cId="925029508" sldId="276"/>
        </pc:sldMkLst>
        <pc:spChg chg="mod">
          <ac:chgData name="Marc Bernard" userId="fc4461cd1287abd2" providerId="LiveId" clId="{041CEEFA-DE27-4111-9B5E-3D07CD4C24CB}" dt="2020-10-02T16:39:12.996" v="254" actId="1076"/>
          <ac:spMkLst>
            <pc:docMk/>
            <pc:sldMk cId="925029508" sldId="276"/>
            <ac:spMk id="2" creationId="{B9379CF4-D40F-48A0-BC8A-8753617F41B4}"/>
          </ac:spMkLst>
        </pc:spChg>
        <pc:spChg chg="mod">
          <ac:chgData name="Marc Bernard" userId="fc4461cd1287abd2" providerId="LiveId" clId="{041CEEFA-DE27-4111-9B5E-3D07CD4C24CB}" dt="2020-10-02T19:43:28.044" v="599" actId="1076"/>
          <ac:spMkLst>
            <pc:docMk/>
            <pc:sldMk cId="925029508" sldId="276"/>
            <ac:spMk id="3" creationId="{A4CF9B47-0F26-41BD-B830-74270658FEF2}"/>
          </ac:spMkLst>
        </pc:spChg>
        <pc:spChg chg="mod">
          <ac:chgData name="Marc Bernard" userId="fc4461cd1287abd2" providerId="LiveId" clId="{041CEEFA-DE27-4111-9B5E-3D07CD4C24CB}" dt="2020-10-02T19:43:32.825" v="600" actId="1076"/>
          <ac:spMkLst>
            <pc:docMk/>
            <pc:sldMk cId="925029508" sldId="276"/>
            <ac:spMk id="11" creationId="{90BA37E0-154A-4556-BB92-6805D3CD54F1}"/>
          </ac:spMkLst>
        </pc:spChg>
        <pc:graphicFrameChg chg="mod">
          <ac:chgData name="Marc Bernard" userId="fc4461cd1287abd2" providerId="LiveId" clId="{041CEEFA-DE27-4111-9B5E-3D07CD4C24CB}" dt="2020-10-02T16:28:53.633" v="154" actId="20577"/>
          <ac:graphicFrameMkLst>
            <pc:docMk/>
            <pc:sldMk cId="925029508" sldId="276"/>
            <ac:graphicFrameMk id="6" creationId="{0826D8A4-B934-4B15-AAAB-E4D8375537C6}"/>
          </ac:graphicFrameMkLst>
        </pc:graphicFrameChg>
        <pc:picChg chg="del">
          <ac:chgData name="Marc Bernard" userId="fc4461cd1287abd2" providerId="LiveId" clId="{041CEEFA-DE27-4111-9B5E-3D07CD4C24CB}" dt="2020-10-02T16:39:04.979" v="253" actId="478"/>
          <ac:picMkLst>
            <pc:docMk/>
            <pc:sldMk cId="925029508" sldId="276"/>
            <ac:picMk id="5" creationId="{69447E14-A2EC-46DC-857D-070E5B4C9682}"/>
          </ac:picMkLst>
        </pc:picChg>
      </pc:sldChg>
      <pc:sldChg chg="modSp mod">
        <pc:chgData name="Marc Bernard" userId="fc4461cd1287abd2" providerId="LiveId" clId="{041CEEFA-DE27-4111-9B5E-3D07CD4C24CB}" dt="2020-10-02T19:27:18.080" v="521" actId="20577"/>
        <pc:sldMkLst>
          <pc:docMk/>
          <pc:sldMk cId="420923567" sldId="277"/>
        </pc:sldMkLst>
        <pc:spChg chg="mod">
          <ac:chgData name="Marc Bernard" userId="fc4461cd1287abd2" providerId="LiveId" clId="{041CEEFA-DE27-4111-9B5E-3D07CD4C24CB}" dt="2020-10-02T19:27:18.080" v="521" actId="20577"/>
          <ac:spMkLst>
            <pc:docMk/>
            <pc:sldMk cId="420923567" sldId="277"/>
            <ac:spMk id="3" creationId="{6AA7B3D5-F72B-4F7D-9CF4-D89E13E5270A}"/>
          </ac:spMkLst>
        </pc:spChg>
      </pc:sldChg>
      <pc:sldChg chg="modSp mod">
        <pc:chgData name="Marc Bernard" userId="fc4461cd1287abd2" providerId="LiveId" clId="{041CEEFA-DE27-4111-9B5E-3D07CD4C24CB}" dt="2020-10-02T19:27:59.129" v="522" actId="2"/>
        <pc:sldMkLst>
          <pc:docMk/>
          <pc:sldMk cId="3613745522" sldId="278"/>
        </pc:sldMkLst>
        <pc:spChg chg="mod">
          <ac:chgData name="Marc Bernard" userId="fc4461cd1287abd2" providerId="LiveId" clId="{041CEEFA-DE27-4111-9B5E-3D07CD4C24CB}" dt="2020-10-02T19:27:59.129" v="522" actId="2"/>
          <ac:spMkLst>
            <pc:docMk/>
            <pc:sldMk cId="3613745522" sldId="278"/>
            <ac:spMk id="3" creationId="{7802796A-963E-44F2-AF96-B8A380248F8D}"/>
          </ac:spMkLst>
        </pc:spChg>
      </pc:sldChg>
      <pc:sldChg chg="modSp mod">
        <pc:chgData name="Marc Bernard" userId="fc4461cd1287abd2" providerId="LiveId" clId="{041CEEFA-DE27-4111-9B5E-3D07CD4C24CB}" dt="2020-10-02T13:01:43.560" v="12" actId="6549"/>
        <pc:sldMkLst>
          <pc:docMk/>
          <pc:sldMk cId="1618263435" sldId="281"/>
        </pc:sldMkLst>
        <pc:spChg chg="mod">
          <ac:chgData name="Marc Bernard" userId="fc4461cd1287abd2" providerId="LiveId" clId="{041CEEFA-DE27-4111-9B5E-3D07CD4C24CB}" dt="2020-10-02T13:01:43.560" v="12" actId="6549"/>
          <ac:spMkLst>
            <pc:docMk/>
            <pc:sldMk cId="1618263435" sldId="281"/>
            <ac:spMk id="2" creationId="{5D32EA98-3ABA-4022-8515-E1DEA69B9299}"/>
          </ac:spMkLst>
        </pc:spChg>
      </pc:sldChg>
    </pc:docChg>
  </pc:docChgLst>
  <pc:docChgLst>
    <pc:chgData name="Marc" userId="fc4461cd1287abd2" providerId="LiveId" clId="{A2BD25DB-9526-45FC-BBBA-9D2F894EF542}"/>
    <pc:docChg chg="undo custSel addSld delSld modSld sldOrd">
      <pc:chgData name="Marc" userId="fc4461cd1287abd2" providerId="LiveId" clId="{A2BD25DB-9526-45FC-BBBA-9D2F894EF542}" dt="2020-07-12T17:15:52.060" v="3929" actId="20577"/>
      <pc:docMkLst>
        <pc:docMk/>
      </pc:docMkLst>
      <pc:sldChg chg="addSp">
        <pc:chgData name="Marc" userId="fc4461cd1287abd2" providerId="LiveId" clId="{A2BD25DB-9526-45FC-BBBA-9D2F894EF542}" dt="2020-02-28T15:22:09.887" v="0"/>
        <pc:sldMkLst>
          <pc:docMk/>
          <pc:sldMk cId="4094302816" sldId="256"/>
        </pc:sldMkLst>
        <pc:spChg chg="add">
          <ac:chgData name="Marc" userId="fc4461cd1287abd2" providerId="LiveId" clId="{A2BD25DB-9526-45FC-BBBA-9D2F894EF542}" dt="2020-02-28T15:22:09.887" v="0"/>
          <ac:spMkLst>
            <pc:docMk/>
            <pc:sldMk cId="4094302816" sldId="256"/>
            <ac:spMk id="6" creationId="{AFF00290-2BA4-4D12-96AE-8F4E8F65C052}"/>
          </ac:spMkLst>
        </pc:spChg>
      </pc:sldChg>
      <pc:sldChg chg="addSp">
        <pc:chgData name="Marc" userId="fc4461cd1287abd2" providerId="LiveId" clId="{A2BD25DB-9526-45FC-BBBA-9D2F894EF542}" dt="2020-02-28T15:23:34.711" v="1"/>
        <pc:sldMkLst>
          <pc:docMk/>
          <pc:sldMk cId="2043826693" sldId="258"/>
        </pc:sldMkLst>
        <pc:spChg chg="add">
          <ac:chgData name="Marc" userId="fc4461cd1287abd2" providerId="LiveId" clId="{A2BD25DB-9526-45FC-BBBA-9D2F894EF542}" dt="2020-02-28T15:23:34.711" v="1"/>
          <ac:spMkLst>
            <pc:docMk/>
            <pc:sldMk cId="2043826693" sldId="258"/>
            <ac:spMk id="9" creationId="{1087522C-ABF8-4CC2-AE42-614116D86654}"/>
          </ac:spMkLst>
        </pc:spChg>
      </pc:sldChg>
      <pc:sldChg chg="addSp ord">
        <pc:chgData name="Marc" userId="fc4461cd1287abd2" providerId="LiveId" clId="{A2BD25DB-9526-45FC-BBBA-9D2F894EF542}" dt="2020-07-12T15:48:19.392" v="1523"/>
        <pc:sldMkLst>
          <pc:docMk/>
          <pc:sldMk cId="3605602205" sldId="262"/>
        </pc:sldMkLst>
        <pc:spChg chg="add">
          <ac:chgData name="Marc" userId="fc4461cd1287abd2" providerId="LiveId" clId="{A2BD25DB-9526-45FC-BBBA-9D2F894EF542}" dt="2020-02-28T15:23:37.321" v="2"/>
          <ac:spMkLst>
            <pc:docMk/>
            <pc:sldMk cId="3605602205" sldId="262"/>
            <ac:spMk id="12" creationId="{E2A34DC6-28EB-45DB-9E95-502C5B2EEBF2}"/>
          </ac:spMkLst>
        </pc:spChg>
      </pc:sldChg>
      <pc:sldChg chg="addSp">
        <pc:chgData name="Marc" userId="fc4461cd1287abd2" providerId="LiveId" clId="{A2BD25DB-9526-45FC-BBBA-9D2F894EF542}" dt="2020-02-28T15:23:38.716" v="3"/>
        <pc:sldMkLst>
          <pc:docMk/>
          <pc:sldMk cId="3311974032" sldId="263"/>
        </pc:sldMkLst>
        <pc:spChg chg="add">
          <ac:chgData name="Marc" userId="fc4461cd1287abd2" providerId="LiveId" clId="{A2BD25DB-9526-45FC-BBBA-9D2F894EF542}" dt="2020-02-28T15:23:38.716" v="3"/>
          <ac:spMkLst>
            <pc:docMk/>
            <pc:sldMk cId="3311974032" sldId="263"/>
            <ac:spMk id="8" creationId="{664BFA9C-1271-4E5D-9299-ABFB1F6217F8}"/>
          </ac:spMkLst>
        </pc:spChg>
      </pc:sldChg>
      <pc:sldChg chg="addSp">
        <pc:chgData name="Marc" userId="fc4461cd1287abd2" providerId="LiveId" clId="{A2BD25DB-9526-45FC-BBBA-9D2F894EF542}" dt="2020-02-28T15:25:01.756" v="5"/>
        <pc:sldMkLst>
          <pc:docMk/>
          <pc:sldMk cId="1122970304" sldId="264"/>
        </pc:sldMkLst>
        <pc:spChg chg="add">
          <ac:chgData name="Marc" userId="fc4461cd1287abd2" providerId="LiveId" clId="{A2BD25DB-9526-45FC-BBBA-9D2F894EF542}" dt="2020-02-28T15:25:01.756" v="5"/>
          <ac:spMkLst>
            <pc:docMk/>
            <pc:sldMk cId="1122970304" sldId="264"/>
            <ac:spMk id="12" creationId="{CAB1DB36-EC0C-4B1C-8387-3818D4029672}"/>
          </ac:spMkLst>
        </pc:spChg>
      </pc:sldChg>
      <pc:sldChg chg="addSp modSp mod">
        <pc:chgData name="Marc" userId="fc4461cd1287abd2" providerId="LiveId" clId="{A2BD25DB-9526-45FC-BBBA-9D2F894EF542}" dt="2020-07-12T17:12:42.618" v="3701" actId="113"/>
        <pc:sldMkLst>
          <pc:docMk/>
          <pc:sldMk cId="3041646621" sldId="265"/>
        </pc:sldMkLst>
        <pc:spChg chg="mod">
          <ac:chgData name="Marc" userId="fc4461cd1287abd2" providerId="LiveId" clId="{A2BD25DB-9526-45FC-BBBA-9D2F894EF542}" dt="2020-07-12T17:12:42.618" v="3701" actId="113"/>
          <ac:spMkLst>
            <pc:docMk/>
            <pc:sldMk cId="3041646621" sldId="265"/>
            <ac:spMk id="12" creationId="{305E2751-B7A2-4E55-9E1C-1B8980C2B5DD}"/>
          </ac:spMkLst>
        </pc:spChg>
        <pc:spChg chg="add">
          <ac:chgData name="Marc" userId="fc4461cd1287abd2" providerId="LiveId" clId="{A2BD25DB-9526-45FC-BBBA-9D2F894EF542}" dt="2020-02-28T15:23:42.608" v="4"/>
          <ac:spMkLst>
            <pc:docMk/>
            <pc:sldMk cId="3041646621" sldId="265"/>
            <ac:spMk id="13" creationId="{88D46602-5AC8-4074-85BB-B0587C79B1C5}"/>
          </ac:spMkLst>
        </pc:spChg>
      </pc:sldChg>
      <pc:sldChg chg="add">
        <pc:chgData name="Marc" userId="fc4461cd1287abd2" providerId="LiveId" clId="{A2BD25DB-9526-45FC-BBBA-9D2F894EF542}" dt="2020-02-28T15:49:09.518" v="7"/>
        <pc:sldMkLst>
          <pc:docMk/>
          <pc:sldMk cId="2994205656" sldId="266"/>
        </pc:sldMkLst>
      </pc:sldChg>
      <pc:sldChg chg="addSp delSp modSp add">
        <pc:chgData name="Marc" userId="fc4461cd1287abd2" providerId="LiveId" clId="{A2BD25DB-9526-45FC-BBBA-9D2F894EF542}" dt="2020-02-28T15:50:17.130" v="9"/>
        <pc:sldMkLst>
          <pc:docMk/>
          <pc:sldMk cId="2445670512" sldId="267"/>
        </pc:sldMkLst>
        <pc:spChg chg="del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2" creationId="{97DD978A-93C1-4C26-ACF1-D901BC20F866}"/>
          </ac:spMkLst>
        </pc:spChg>
        <pc:spChg chg="del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3" creationId="{05C39BF6-D832-42CA-9350-1699E84B5082}"/>
          </ac:spMkLst>
        </pc:spChg>
        <pc:spChg chg="add mod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4" creationId="{C18C44B1-FE2D-4B6B-9C27-78B58049E977}"/>
          </ac:spMkLst>
        </pc:spChg>
        <pc:spChg chg="add mod">
          <ac:chgData name="Marc" userId="fc4461cd1287abd2" providerId="LiveId" clId="{A2BD25DB-9526-45FC-BBBA-9D2F894EF542}" dt="2020-02-28T15:50:17.130" v="9"/>
          <ac:spMkLst>
            <pc:docMk/>
            <pc:sldMk cId="2445670512" sldId="267"/>
            <ac:spMk id="5" creationId="{5466B402-AD1F-4AE4-9C06-B052F0536B29}"/>
          </ac:spMkLst>
        </pc:spChg>
      </pc:sldChg>
      <pc:sldChg chg="modSp add mod">
        <pc:chgData name="Marc" userId="fc4461cd1287abd2" providerId="LiveId" clId="{A2BD25DB-9526-45FC-BBBA-9D2F894EF542}" dt="2020-07-12T15:53:54.200" v="1828" actId="20577"/>
        <pc:sldMkLst>
          <pc:docMk/>
          <pc:sldMk cId="3266136151" sldId="268"/>
        </pc:sldMkLst>
        <pc:spChg chg="mod">
          <ac:chgData name="Marc" userId="fc4461cd1287abd2" providerId="LiveId" clId="{A2BD25DB-9526-45FC-BBBA-9D2F894EF542}" dt="2020-07-12T15:53:54.200" v="1828" actId="20577"/>
          <ac:spMkLst>
            <pc:docMk/>
            <pc:sldMk cId="3266136151" sldId="268"/>
            <ac:spMk id="4" creationId="{C18C44B1-FE2D-4B6B-9C27-78B58049E977}"/>
          </ac:spMkLst>
        </pc:spChg>
      </pc:sldChg>
      <pc:sldChg chg="addSp delSp modSp add">
        <pc:chgData name="Marc" userId="fc4461cd1287abd2" providerId="LiveId" clId="{A2BD25DB-9526-45FC-BBBA-9D2F894EF542}" dt="2020-02-28T15:56:48.727" v="12"/>
        <pc:sldMkLst>
          <pc:docMk/>
          <pc:sldMk cId="1186309956" sldId="269"/>
        </pc:sldMkLst>
        <pc:spChg chg="del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2" creationId="{D921AD01-FCA4-4E9F-B20F-021DBC0BA5F9}"/>
          </ac:spMkLst>
        </pc:spChg>
        <pc:spChg chg="del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3" creationId="{DE594FCA-B442-40F1-A06D-AA829EE7685A}"/>
          </ac:spMkLst>
        </pc:spChg>
        <pc:spChg chg="add mod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4" creationId="{55BBB6F4-719C-4074-83D4-5F482C418E50}"/>
          </ac:spMkLst>
        </pc:spChg>
        <pc:spChg chg="add mod">
          <ac:chgData name="Marc" userId="fc4461cd1287abd2" providerId="LiveId" clId="{A2BD25DB-9526-45FC-BBBA-9D2F894EF542}" dt="2020-02-28T15:56:48.727" v="12"/>
          <ac:spMkLst>
            <pc:docMk/>
            <pc:sldMk cId="1186309956" sldId="269"/>
            <ac:spMk id="5" creationId="{F6F1CE52-03CC-4021-959F-DB81088002D5}"/>
          </ac:spMkLst>
        </pc:spChg>
      </pc:sldChg>
      <pc:sldChg chg="modSp add mod">
        <pc:chgData name="Marc" userId="fc4461cd1287abd2" providerId="LiveId" clId="{A2BD25DB-9526-45FC-BBBA-9D2F894EF542}" dt="2020-07-12T15:39:31.034" v="890" actId="20577"/>
        <pc:sldMkLst>
          <pc:docMk/>
          <pc:sldMk cId="2665698180" sldId="269"/>
        </pc:sldMkLst>
        <pc:spChg chg="mod">
          <ac:chgData name="Marc" userId="fc4461cd1287abd2" providerId="LiveId" clId="{A2BD25DB-9526-45FC-BBBA-9D2F894EF542}" dt="2020-07-12T15:39:31.034" v="890" actId="20577"/>
          <ac:spMkLst>
            <pc:docMk/>
            <pc:sldMk cId="2665698180" sldId="269"/>
            <ac:spMk id="3" creationId="{F2147715-A5F6-452A-9F54-0A6B09297A7B}"/>
          </ac:spMkLst>
        </pc:spChg>
      </pc:sldChg>
      <pc:sldChg chg="addSp delSp modSp add mod">
        <pc:chgData name="Marc" userId="fc4461cd1287abd2" providerId="LiveId" clId="{A2BD25DB-9526-45FC-BBBA-9D2F894EF542}" dt="2020-07-12T15:27:59.759" v="36" actId="20577"/>
        <pc:sldMkLst>
          <pc:docMk/>
          <pc:sldMk cId="3836091976" sldId="270"/>
        </pc:sldMkLst>
        <pc:spChg chg="del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2" creationId="{C892D077-DF57-4BF2-AF93-00E5F9A90102}"/>
          </ac:spMkLst>
        </pc:spChg>
        <pc:spChg chg="del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3" creationId="{FDEE5C29-16BF-4BA0-8D9E-2FD9C7B43C29}"/>
          </ac:spMkLst>
        </pc:spChg>
        <pc:spChg chg="add mod">
          <ac:chgData name="Marc" userId="fc4461cd1287abd2" providerId="LiveId" clId="{A2BD25DB-9526-45FC-BBBA-9D2F894EF542}" dt="2020-02-28T16:23:30.334" v="15"/>
          <ac:spMkLst>
            <pc:docMk/>
            <pc:sldMk cId="3836091976" sldId="270"/>
            <ac:spMk id="4" creationId="{3616A9B9-5D30-4BEE-87FE-D130AEAE11FB}"/>
          </ac:spMkLst>
        </pc:spChg>
        <pc:spChg chg="add mod">
          <ac:chgData name="Marc" userId="fc4461cd1287abd2" providerId="LiveId" clId="{A2BD25DB-9526-45FC-BBBA-9D2F894EF542}" dt="2020-07-12T15:27:59.759" v="36" actId="20577"/>
          <ac:spMkLst>
            <pc:docMk/>
            <pc:sldMk cId="3836091976" sldId="270"/>
            <ac:spMk id="5" creationId="{22C3F633-8989-4020-948B-0D5D2414644D}"/>
          </ac:spMkLst>
        </pc:spChg>
      </pc:sldChg>
      <pc:sldChg chg="add del">
        <pc:chgData name="Marc" userId="fc4461cd1287abd2" providerId="LiveId" clId="{A2BD25DB-9526-45FC-BBBA-9D2F894EF542}" dt="2020-02-28T16:25:29.507" v="17"/>
        <pc:sldMkLst>
          <pc:docMk/>
          <pc:sldMk cId="655086171" sldId="271"/>
        </pc:sldMkLst>
      </pc:sldChg>
      <pc:sldChg chg="modSp new mod">
        <pc:chgData name="Marc" userId="fc4461cd1287abd2" providerId="LiveId" clId="{A2BD25DB-9526-45FC-BBBA-9D2F894EF542}" dt="2020-07-12T15:51:03.292" v="1729" actId="20577"/>
        <pc:sldMkLst>
          <pc:docMk/>
          <pc:sldMk cId="2067971437" sldId="271"/>
        </pc:sldMkLst>
        <pc:spChg chg="mod">
          <ac:chgData name="Marc" userId="fc4461cd1287abd2" providerId="LiveId" clId="{A2BD25DB-9526-45FC-BBBA-9D2F894EF542}" dt="2020-07-12T15:42:27.568" v="1051" actId="20577"/>
          <ac:spMkLst>
            <pc:docMk/>
            <pc:sldMk cId="2067971437" sldId="271"/>
            <ac:spMk id="2" creationId="{34ED279D-D50E-4775-80C2-B78E538D491A}"/>
          </ac:spMkLst>
        </pc:spChg>
        <pc:spChg chg="mod">
          <ac:chgData name="Marc" userId="fc4461cd1287abd2" providerId="LiveId" clId="{A2BD25DB-9526-45FC-BBBA-9D2F894EF542}" dt="2020-07-12T15:51:03.292" v="1729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add del">
        <pc:chgData name="Marc" userId="fc4461cd1287abd2" providerId="LiveId" clId="{A2BD25DB-9526-45FC-BBBA-9D2F894EF542}" dt="2020-02-28T16:25:33.877" v="19"/>
        <pc:sldMkLst>
          <pc:docMk/>
          <pc:sldMk cId="3312070022" sldId="271"/>
        </pc:sldMkLst>
      </pc:sldChg>
      <pc:sldChg chg="new del">
        <pc:chgData name="Marc" userId="fc4461cd1287abd2" providerId="LiveId" clId="{A2BD25DB-9526-45FC-BBBA-9D2F894EF542}" dt="2020-07-12T15:48:13.547" v="1521" actId="47"/>
        <pc:sldMkLst>
          <pc:docMk/>
          <pc:sldMk cId="175987151" sldId="272"/>
        </pc:sldMkLst>
      </pc:sldChg>
      <pc:sldChg chg="modSp new mod">
        <pc:chgData name="Marc" userId="fc4461cd1287abd2" providerId="LiveId" clId="{A2BD25DB-9526-45FC-BBBA-9D2F894EF542}" dt="2020-07-12T17:14:51.251" v="3913" actId="20577"/>
        <pc:sldMkLst>
          <pc:docMk/>
          <pc:sldMk cId="2419601619" sldId="272"/>
        </pc:sldMkLst>
        <pc:spChg chg="mod">
          <ac:chgData name="Marc" userId="fc4461cd1287abd2" providerId="LiveId" clId="{A2BD25DB-9526-45FC-BBBA-9D2F894EF542}" dt="2020-07-12T15:51:28.618" v="1767" actId="20577"/>
          <ac:spMkLst>
            <pc:docMk/>
            <pc:sldMk cId="2419601619" sldId="272"/>
            <ac:spMk id="2" creationId="{AF173BD3-CB0C-4353-B723-4FE24119C0BB}"/>
          </ac:spMkLst>
        </pc:spChg>
        <pc:spChg chg="mod">
          <ac:chgData name="Marc" userId="fc4461cd1287abd2" providerId="LiveId" clId="{A2BD25DB-9526-45FC-BBBA-9D2F894EF542}" dt="2020-07-12T17:14:51.251" v="3913" actId="20577"/>
          <ac:spMkLst>
            <pc:docMk/>
            <pc:sldMk cId="2419601619" sldId="272"/>
            <ac:spMk id="3" creationId="{025AD4F7-AB65-464E-91DD-F020D65AA002}"/>
          </ac:spMkLst>
        </pc:spChg>
      </pc:sldChg>
      <pc:sldChg chg="modSp new mod">
        <pc:chgData name="Marc" userId="fc4461cd1287abd2" providerId="LiveId" clId="{A2BD25DB-9526-45FC-BBBA-9D2F894EF542}" dt="2020-07-12T16:00:29.373" v="2206" actId="20577"/>
        <pc:sldMkLst>
          <pc:docMk/>
          <pc:sldMk cId="3649359428" sldId="273"/>
        </pc:sldMkLst>
        <pc:spChg chg="mod">
          <ac:chgData name="Marc" userId="fc4461cd1287abd2" providerId="LiveId" clId="{A2BD25DB-9526-45FC-BBBA-9D2F894EF542}" dt="2020-07-12T15:56:49.475" v="1910" actId="20577"/>
          <ac:spMkLst>
            <pc:docMk/>
            <pc:sldMk cId="3649359428" sldId="273"/>
            <ac:spMk id="2" creationId="{F771B7A8-5207-4C84-AA94-767243ED815F}"/>
          </ac:spMkLst>
        </pc:spChg>
        <pc:spChg chg="mod">
          <ac:chgData name="Marc" userId="fc4461cd1287abd2" providerId="LiveId" clId="{A2BD25DB-9526-45FC-BBBA-9D2F894EF542}" dt="2020-07-12T16:00:29.373" v="2206" actId="20577"/>
          <ac:spMkLst>
            <pc:docMk/>
            <pc:sldMk cId="3649359428" sldId="273"/>
            <ac:spMk id="3" creationId="{A1606043-5967-47DA-9A3D-330857BD997E}"/>
          </ac:spMkLst>
        </pc:spChg>
      </pc:sldChg>
      <pc:sldChg chg="addSp delSp modSp add mod">
        <pc:chgData name="Marc" userId="fc4461cd1287abd2" providerId="LiveId" clId="{A2BD25DB-9526-45FC-BBBA-9D2F894EF542}" dt="2020-07-12T16:58:12.358" v="2492" actId="22"/>
        <pc:sldMkLst>
          <pc:docMk/>
          <pc:sldMk cId="871067618" sldId="274"/>
        </pc:sldMkLst>
        <pc:spChg chg="mod">
          <ac:chgData name="Marc" userId="fc4461cd1287abd2" providerId="LiveId" clId="{A2BD25DB-9526-45FC-BBBA-9D2F894EF542}" dt="2020-07-12T16:23:53.682" v="2396" actId="1035"/>
          <ac:spMkLst>
            <pc:docMk/>
            <pc:sldMk cId="871067618" sldId="274"/>
            <ac:spMk id="2" creationId="{B9379CF4-D40F-48A0-BC8A-8753617F41B4}"/>
          </ac:spMkLst>
        </pc:spChg>
        <pc:spChg chg="add">
          <ac:chgData name="Marc" userId="fc4461cd1287abd2" providerId="LiveId" clId="{A2BD25DB-9526-45FC-BBBA-9D2F894EF542}" dt="2020-07-12T16:58:12.358" v="2492" actId="22"/>
          <ac:spMkLst>
            <pc:docMk/>
            <pc:sldMk cId="871067618" sldId="274"/>
            <ac:spMk id="3" creationId="{A4CF9B47-0F26-41BD-B830-74270658FEF2}"/>
          </ac:spMkLst>
        </pc:spChg>
        <pc:spChg chg="del">
          <ac:chgData name="Marc" userId="fc4461cd1287abd2" providerId="LiveId" clId="{A2BD25DB-9526-45FC-BBBA-9D2F894EF542}" dt="2020-07-12T16:03:16.887" v="2293" actId="478"/>
          <ac:spMkLst>
            <pc:docMk/>
            <pc:sldMk cId="871067618" sldId="274"/>
            <ac:spMk id="6" creationId="{B3792605-9BEA-4349-9B6A-C8139B84F948}"/>
          </ac:spMkLst>
        </pc:spChg>
        <pc:spChg chg="del">
          <ac:chgData name="Marc" userId="fc4461cd1287abd2" providerId="LiveId" clId="{A2BD25DB-9526-45FC-BBBA-9D2F894EF542}" dt="2020-07-12T16:03:15.098" v="2292" actId="478"/>
          <ac:spMkLst>
            <pc:docMk/>
            <pc:sldMk cId="871067618" sldId="274"/>
            <ac:spMk id="8" creationId="{CF2D4FB9-5833-4B0C-93BE-040446742FAD}"/>
          </ac:spMkLst>
        </pc:spChg>
        <pc:spChg chg="del">
          <ac:chgData name="Marc" userId="fc4461cd1287abd2" providerId="LiveId" clId="{A2BD25DB-9526-45FC-BBBA-9D2F894EF542}" dt="2020-07-12T16:03:19.661" v="2294" actId="478"/>
          <ac:spMkLst>
            <pc:docMk/>
            <pc:sldMk cId="871067618" sldId="274"/>
            <ac:spMk id="9" creationId="{E3A706EE-BD7B-4A06-8BD9-B949A8C9A3BE}"/>
          </ac:spMkLst>
        </pc:spChg>
        <pc:spChg chg="mod">
          <ac:chgData name="Marc" userId="fc4461cd1287abd2" providerId="LiveId" clId="{A2BD25DB-9526-45FC-BBBA-9D2F894EF542}" dt="2020-07-12T16:22:12.799" v="2372" actId="20577"/>
          <ac:spMkLst>
            <pc:docMk/>
            <pc:sldMk cId="871067618" sldId="274"/>
            <ac:spMk id="11" creationId="{90BA37E0-154A-4556-BB92-6805D3CD54F1}"/>
          </ac:spMkLst>
        </pc:spChg>
        <pc:spChg chg="del">
          <ac:chgData name="Marc" userId="fc4461cd1287abd2" providerId="LiveId" clId="{A2BD25DB-9526-45FC-BBBA-9D2F894EF542}" dt="2020-07-12T16:58:11.394" v="2491" actId="478"/>
          <ac:spMkLst>
            <pc:docMk/>
            <pc:sldMk cId="871067618" sldId="274"/>
            <ac:spMk id="12" creationId="{CAB1DB36-EC0C-4B1C-8387-3818D4029672}"/>
          </ac:spMkLst>
        </pc:spChg>
        <pc:graphicFrameChg chg="mod">
          <ac:chgData name="Marc" userId="fc4461cd1287abd2" providerId="LiveId" clId="{A2BD25DB-9526-45FC-BBBA-9D2F894EF542}" dt="2020-07-12T16:04:48.510" v="2336"/>
          <ac:graphicFrameMkLst>
            <pc:docMk/>
            <pc:sldMk cId="871067618" sldId="274"/>
            <ac:graphicFrameMk id="4" creationId="{CA2EC36B-1941-4D6B-AB79-A4ADEFCCA38E}"/>
          </ac:graphicFrameMkLst>
        </pc:graphicFrameChg>
        <pc:picChg chg="mod">
          <ac:chgData name="Marc" userId="fc4461cd1287abd2" providerId="LiveId" clId="{A2BD25DB-9526-45FC-BBBA-9D2F894EF542}" dt="2020-07-12T16:04:10.598" v="2330" actId="1076"/>
          <ac:picMkLst>
            <pc:docMk/>
            <pc:sldMk cId="871067618" sldId="274"/>
            <ac:picMk id="5" creationId="{69447E14-A2EC-46DC-857D-070E5B4C9682}"/>
          </ac:picMkLst>
        </pc:picChg>
        <pc:picChg chg="del">
          <ac:chgData name="Marc" userId="fc4461cd1287abd2" providerId="LiveId" clId="{A2BD25DB-9526-45FC-BBBA-9D2F894EF542}" dt="2020-07-12T16:04:13.447" v="2331" actId="478"/>
          <ac:picMkLst>
            <pc:docMk/>
            <pc:sldMk cId="871067618" sldId="274"/>
            <ac:picMk id="7" creationId="{A5575B36-9E1C-417A-8CDC-A269C82E6EB2}"/>
          </ac:picMkLst>
        </pc:picChg>
        <pc:picChg chg="del">
          <ac:chgData name="Marc" userId="fc4461cd1287abd2" providerId="LiveId" clId="{A2BD25DB-9526-45FC-BBBA-9D2F894EF542}" dt="2020-07-12T16:03:22.281" v="2295" actId="478"/>
          <ac:picMkLst>
            <pc:docMk/>
            <pc:sldMk cId="871067618" sldId="274"/>
            <ac:picMk id="10" creationId="{9C898FF3-6725-4CE7-94EA-A98A90DC5434}"/>
          </ac:picMkLst>
        </pc:picChg>
      </pc:sldChg>
      <pc:sldChg chg="addSp delSp modSp add mod">
        <pc:chgData name="Marc" userId="fc4461cd1287abd2" providerId="LiveId" clId="{A2BD25DB-9526-45FC-BBBA-9D2F894EF542}" dt="2020-07-12T17:15:52.060" v="3929" actId="20577"/>
        <pc:sldMkLst>
          <pc:docMk/>
          <pc:sldMk cId="2621143971" sldId="275"/>
        </pc:sldMkLst>
        <pc:spChg chg="add mod">
          <ac:chgData name="Marc" userId="fc4461cd1287abd2" providerId="LiveId" clId="{A2BD25DB-9526-45FC-BBBA-9D2F894EF542}" dt="2020-07-12T16:26:07.566" v="2481" actId="1076"/>
          <ac:spMkLst>
            <pc:docMk/>
            <pc:sldMk cId="2621143971" sldId="275"/>
            <ac:spMk id="2" creationId="{A42F6F2F-6597-42D0-8A30-5AC3F735ACB2}"/>
          </ac:spMkLst>
        </pc:spChg>
        <pc:spChg chg="add">
          <ac:chgData name="Marc" userId="fc4461cd1287abd2" providerId="LiveId" clId="{A2BD25DB-9526-45FC-BBBA-9D2F894EF542}" dt="2020-07-12T16:26:48.877" v="2484" actId="22"/>
          <ac:spMkLst>
            <pc:docMk/>
            <pc:sldMk cId="2621143971" sldId="275"/>
            <ac:spMk id="3" creationId="{BBAF0051-A659-4EC0-8F49-C784DF605259}"/>
          </ac:spMkLst>
        </pc:spChg>
        <pc:spChg chg="add mod">
          <ac:chgData name="Marc" userId="fc4461cd1287abd2" providerId="LiveId" clId="{A2BD25DB-9526-45FC-BBBA-9D2F894EF542}" dt="2020-07-12T17:15:16.865" v="3919" actId="20577"/>
          <ac:spMkLst>
            <pc:docMk/>
            <pc:sldMk cId="2621143971" sldId="275"/>
            <ac:spMk id="5" creationId="{5F818048-A1CC-4D5F-899D-2DBB56F3F652}"/>
          </ac:spMkLst>
        </pc:spChg>
        <pc:spChg chg="add mod">
          <ac:chgData name="Marc" userId="fc4461cd1287abd2" providerId="LiveId" clId="{A2BD25DB-9526-45FC-BBBA-9D2F894EF542}" dt="2020-07-12T16:27:47.765" v="2490" actId="1076"/>
          <ac:spMkLst>
            <pc:docMk/>
            <pc:sldMk cId="2621143971" sldId="275"/>
            <ac:spMk id="6" creationId="{7DC4DC4F-05C1-4DB3-B009-47E73C5CB1E4}"/>
          </ac:spMkLst>
        </pc:spChg>
        <pc:spChg chg="del">
          <ac:chgData name="Marc" userId="fc4461cd1287abd2" providerId="LiveId" clId="{A2BD25DB-9526-45FC-BBBA-9D2F894EF542}" dt="2020-07-12T16:26:47.954" v="2483" actId="478"/>
          <ac:spMkLst>
            <pc:docMk/>
            <pc:sldMk cId="2621143971" sldId="275"/>
            <ac:spMk id="8" creationId="{664BFA9C-1271-4E5D-9299-ABFB1F6217F8}"/>
          </ac:spMkLst>
        </pc:spChg>
        <pc:spChg chg="del">
          <ac:chgData name="Marc" userId="fc4461cd1287abd2" providerId="LiveId" clId="{A2BD25DB-9526-45FC-BBBA-9D2F894EF542}" dt="2020-07-12T16:23:42.104" v="2393" actId="478"/>
          <ac:spMkLst>
            <pc:docMk/>
            <pc:sldMk cId="2621143971" sldId="275"/>
            <ac:spMk id="11" creationId="{941B95F8-C16F-43F0-BC2C-1B8C6CC53E95}"/>
          </ac:spMkLst>
        </pc:spChg>
        <pc:spChg chg="del mod">
          <ac:chgData name="Marc" userId="fc4461cd1287abd2" providerId="LiveId" clId="{A2BD25DB-9526-45FC-BBBA-9D2F894EF542}" dt="2020-07-12T16:23:46.915" v="2395" actId="478"/>
          <ac:spMkLst>
            <pc:docMk/>
            <pc:sldMk cId="2621143971" sldId="275"/>
            <ac:spMk id="12" creationId="{E9B7CB33-2B45-4A8A-B1B8-82B7770B6DA7}"/>
          </ac:spMkLst>
        </pc:spChg>
        <pc:spChg chg="mod">
          <ac:chgData name="Marc" userId="fc4461cd1287abd2" providerId="LiveId" clId="{A2BD25DB-9526-45FC-BBBA-9D2F894EF542}" dt="2020-07-12T17:15:52.060" v="3929" actId="20577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" userId="fc4461cd1287abd2" providerId="LiveId" clId="{A2BD25DB-9526-45FC-BBBA-9D2F894EF542}" dt="2020-07-12T16:27:05.946" v="2486" actId="208"/>
          <ac:graphicFrameMkLst>
            <pc:docMk/>
            <pc:sldMk cId="2621143971" sldId="275"/>
            <ac:graphicFrameMk id="4" creationId="{CA2EC36B-1941-4D6B-AB79-A4ADEFCCA38E}"/>
          </ac:graphicFrameMkLst>
        </pc:graphicFrameChg>
        <pc:picChg chg="del mod">
          <ac:chgData name="Marc" userId="fc4461cd1287abd2" providerId="LiveId" clId="{A2BD25DB-9526-45FC-BBBA-9D2F894EF542}" dt="2020-07-12T16:23:13.743" v="2387" actId="478"/>
          <ac:picMkLst>
            <pc:docMk/>
            <pc:sldMk cId="2621143971" sldId="275"/>
            <ac:picMk id="7" creationId="{A5575B36-9E1C-417A-8CDC-A269C82E6EB2}"/>
          </ac:picMkLst>
        </pc:picChg>
        <pc:picChg chg="mod">
          <ac:chgData name="Marc" userId="fc4461cd1287abd2" providerId="LiveId" clId="{A2BD25DB-9526-45FC-BBBA-9D2F894EF542}" dt="2020-07-12T16:26:12.080" v="2482" actId="1076"/>
          <ac:picMkLst>
            <pc:docMk/>
            <pc:sldMk cId="2621143971" sldId="275"/>
            <ac:picMk id="10" creationId="{9C898FF3-6725-4CE7-94EA-A98A90DC5434}"/>
          </ac:picMkLst>
        </pc:picChg>
        <pc:picChg chg="add mod">
          <ac:chgData name="Marc" userId="fc4461cd1287abd2" providerId="LiveId" clId="{A2BD25DB-9526-45FC-BBBA-9D2F894EF542}" dt="2020-07-12T17:00:27.734" v="2573" actId="1076"/>
          <ac:picMkLst>
            <pc:docMk/>
            <pc:sldMk cId="2621143971" sldId="275"/>
            <ac:picMk id="17" creationId="{D347270B-2C0A-4E37-A59B-98257909B9F7}"/>
          </ac:picMkLst>
        </pc:picChg>
      </pc:sldChg>
      <pc:sldChg chg="addSp delSp modSp add mod">
        <pc:chgData name="Marc" userId="fc4461cd1287abd2" providerId="LiveId" clId="{A2BD25DB-9526-45FC-BBBA-9D2F894EF542}" dt="2020-07-12T16:59:55.214" v="2569" actId="20577"/>
        <pc:sldMkLst>
          <pc:docMk/>
          <pc:sldMk cId="925029508" sldId="276"/>
        </pc:sldMkLst>
        <pc:spChg chg="mod">
          <ac:chgData name="Marc" userId="fc4461cd1287abd2" providerId="LiveId" clId="{A2BD25DB-9526-45FC-BBBA-9D2F894EF542}" dt="2020-07-12T16:59:55.214" v="2569" actId="20577"/>
          <ac:spMkLst>
            <pc:docMk/>
            <pc:sldMk cId="925029508" sldId="276"/>
            <ac:spMk id="11" creationId="{90BA37E0-154A-4556-BB92-6805D3CD54F1}"/>
          </ac:spMkLst>
        </pc:spChg>
        <pc:graphicFrameChg chg="del">
          <ac:chgData name="Marc" userId="fc4461cd1287abd2" providerId="LiveId" clId="{A2BD25DB-9526-45FC-BBBA-9D2F894EF542}" dt="2020-07-12T16:58:30.965" v="2494" actId="478"/>
          <ac:graphicFrameMkLst>
            <pc:docMk/>
            <pc:sldMk cId="925029508" sldId="276"/>
            <ac:graphicFrameMk id="4" creationId="{CA2EC36B-1941-4D6B-AB79-A4ADEFCCA38E}"/>
          </ac:graphicFrameMkLst>
        </pc:graphicFrameChg>
        <pc:graphicFrameChg chg="add mod">
          <ac:chgData name="Marc" userId="fc4461cd1287abd2" providerId="LiveId" clId="{A2BD25DB-9526-45FC-BBBA-9D2F894EF542}" dt="2020-07-12T16:58:54.764" v="2501" actId="20577"/>
          <ac:graphicFrameMkLst>
            <pc:docMk/>
            <pc:sldMk cId="925029508" sldId="276"/>
            <ac:graphicFrameMk id="6" creationId="{0826D8A4-B934-4B15-AAAB-E4D8375537C6}"/>
          </ac:graphicFrameMkLst>
        </pc:graphicFrameChg>
      </pc:sldChg>
      <pc:sldChg chg="modSp new mod">
        <pc:chgData name="Marc" userId="fc4461cd1287abd2" providerId="LiveId" clId="{A2BD25DB-9526-45FC-BBBA-9D2F894EF542}" dt="2020-07-12T17:11:33.481" v="3700" actId="20577"/>
        <pc:sldMkLst>
          <pc:docMk/>
          <pc:sldMk cId="420923567" sldId="277"/>
        </pc:sldMkLst>
        <pc:spChg chg="mod">
          <ac:chgData name="Marc" userId="fc4461cd1287abd2" providerId="LiveId" clId="{A2BD25DB-9526-45FC-BBBA-9D2F894EF542}" dt="2020-07-12T17:06:02.924" v="3097" actId="313"/>
          <ac:spMkLst>
            <pc:docMk/>
            <pc:sldMk cId="420923567" sldId="277"/>
            <ac:spMk id="2" creationId="{BB67F774-C16A-417C-A401-ADC4470D6EDF}"/>
          </ac:spMkLst>
        </pc:spChg>
        <pc:spChg chg="mod">
          <ac:chgData name="Marc" userId="fc4461cd1287abd2" providerId="LiveId" clId="{A2BD25DB-9526-45FC-BBBA-9D2F894EF542}" dt="2020-07-12T17:11:33.481" v="3700" actId="20577"/>
          <ac:spMkLst>
            <pc:docMk/>
            <pc:sldMk cId="420923567" sldId="277"/>
            <ac:spMk id="3" creationId="{6AA7B3D5-F72B-4F7D-9CF4-D89E13E5270A}"/>
          </ac:spMkLst>
        </pc:spChg>
      </pc:sldChg>
    </pc:docChg>
  </pc:docChgLst>
  <pc:docChgLst>
    <pc:chgData name="Marc Bernard" userId="fc4461cd1287abd2" providerId="LiveId" clId="{36A235E6-9452-4F43-BF66-86460CEEBD63}"/>
    <pc:docChg chg="undo custSel addSld delSld modSld">
      <pc:chgData name="Marc Bernard" userId="fc4461cd1287abd2" providerId="LiveId" clId="{36A235E6-9452-4F43-BF66-86460CEEBD63}" dt="2020-09-03T05:46:34.700" v="4459" actId="20577"/>
      <pc:docMkLst>
        <pc:docMk/>
      </pc:docMkLst>
      <pc:sldChg chg="modSp">
        <pc:chgData name="Marc Bernard" userId="fc4461cd1287abd2" providerId="LiveId" clId="{36A235E6-9452-4F43-BF66-86460CEEBD63}" dt="2020-09-03T04:03:28.085" v="627" actId="207"/>
        <pc:sldMkLst>
          <pc:docMk/>
          <pc:sldMk cId="4094302816" sldId="256"/>
        </pc:sldMkLst>
        <pc:spChg chg="mod">
          <ac:chgData name="Marc Bernard" userId="fc4461cd1287abd2" providerId="LiveId" clId="{36A235E6-9452-4F43-BF66-86460CEEBD63}" dt="2020-09-03T04:03:28.085" v="627" actId="207"/>
          <ac:spMkLst>
            <pc:docMk/>
            <pc:sldMk cId="4094302816" sldId="256"/>
            <ac:spMk id="12" creationId="{B9AFAE39-EC29-44EE-8B79-EB15E11E9BD7}"/>
          </ac:spMkLst>
        </pc:spChg>
      </pc:sldChg>
      <pc:sldChg chg="modSp">
        <pc:chgData name="Marc Bernard" userId="fc4461cd1287abd2" providerId="LiveId" clId="{36A235E6-9452-4F43-BF66-86460CEEBD63}" dt="2020-09-03T04:03:26.229" v="626" actId="207"/>
        <pc:sldMkLst>
          <pc:docMk/>
          <pc:sldMk cId="2043826693" sldId="258"/>
        </pc:sldMkLst>
        <pc:spChg chg="mod">
          <ac:chgData name="Marc Bernard" userId="fc4461cd1287abd2" providerId="LiveId" clId="{36A235E6-9452-4F43-BF66-86460CEEBD63}" dt="2020-09-03T04:03:26.229" v="626" actId="207"/>
          <ac:spMkLst>
            <pc:docMk/>
            <pc:sldMk cId="2043826693" sldId="258"/>
            <ac:spMk id="11" creationId="{2BB506F2-71F4-4254-BB6A-6BFD766FC1A9}"/>
          </ac:spMkLst>
        </pc:spChg>
      </pc:sldChg>
      <pc:sldChg chg="modSp mod">
        <pc:chgData name="Marc Bernard" userId="fc4461cd1287abd2" providerId="LiveId" clId="{36A235E6-9452-4F43-BF66-86460CEEBD63}" dt="2020-09-03T05:04:49.191" v="2921" actId="20577"/>
        <pc:sldMkLst>
          <pc:docMk/>
          <pc:sldMk cId="3605602205" sldId="262"/>
        </pc:sldMkLst>
        <pc:spChg chg="mod">
          <ac:chgData name="Marc Bernard" userId="fc4461cd1287abd2" providerId="LiveId" clId="{36A235E6-9452-4F43-BF66-86460CEEBD63}" dt="2020-09-03T05:04:49.191" v="2921" actId="20577"/>
          <ac:spMkLst>
            <pc:docMk/>
            <pc:sldMk cId="3605602205" sldId="262"/>
            <ac:spMk id="11" creationId="{2938FA61-F644-4F02-AC9B-621568727326}"/>
          </ac:spMkLst>
        </pc:spChg>
      </pc:sldChg>
      <pc:sldChg chg="modSp mod">
        <pc:chgData name="Marc Bernard" userId="fc4461cd1287abd2" providerId="LiveId" clId="{36A235E6-9452-4F43-BF66-86460CEEBD63}" dt="2020-09-03T04:11:23.540" v="726" actId="208"/>
        <pc:sldMkLst>
          <pc:docMk/>
          <pc:sldMk cId="3311974032" sldId="263"/>
        </pc:sldMkLst>
        <pc:spChg chg="mod">
          <ac:chgData name="Marc Bernard" userId="fc4461cd1287abd2" providerId="LiveId" clId="{36A235E6-9452-4F43-BF66-86460CEEBD63}" dt="2020-09-03T04:06:11.093" v="668" actId="20577"/>
          <ac:spMkLst>
            <pc:docMk/>
            <pc:sldMk cId="3311974032" sldId="263"/>
            <ac:spMk id="13" creationId="{56D3789E-F95C-432A-92FD-B05A66A32707}"/>
          </ac:spMkLst>
        </pc:spChg>
        <pc:graphicFrameChg chg="mod">
          <ac:chgData name="Marc Bernard" userId="fc4461cd1287abd2" providerId="LiveId" clId="{36A235E6-9452-4F43-BF66-86460CEEBD63}" dt="2020-09-03T04:11:23.540" v="726" actId="208"/>
          <ac:graphicFrameMkLst>
            <pc:docMk/>
            <pc:sldMk cId="3311974032" sldId="263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07:24.215" v="2989" actId="6549"/>
        <pc:sldMkLst>
          <pc:docMk/>
          <pc:sldMk cId="1122970304" sldId="264"/>
        </pc:sldMkLst>
        <pc:spChg chg="mod">
          <ac:chgData name="Marc Bernard" userId="fc4461cd1287abd2" providerId="LiveId" clId="{36A235E6-9452-4F43-BF66-86460CEEBD63}" dt="2020-09-03T05:07:24.215" v="2989" actId="6549"/>
          <ac:spMkLst>
            <pc:docMk/>
            <pc:sldMk cId="1122970304" sldId="264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4:51:48.642" v="2174" actId="20577"/>
          <ac:graphicFrameMkLst>
            <pc:docMk/>
            <pc:sldMk cId="1122970304" sldId="264"/>
            <ac:graphicFrameMk id="4" creationId="{CA2EC36B-1941-4D6B-AB79-A4ADEFCCA38E}"/>
          </ac:graphicFrameMkLst>
        </pc:graphicFrameChg>
      </pc:sldChg>
      <pc:sldChg chg="addSp modSp mod">
        <pc:chgData name="Marc Bernard" userId="fc4461cd1287abd2" providerId="LiveId" clId="{36A235E6-9452-4F43-BF66-86460CEEBD63}" dt="2020-09-03T04:11:27.276" v="727" actId="208"/>
        <pc:sldMkLst>
          <pc:docMk/>
          <pc:sldMk cId="3041646621" sldId="265"/>
        </pc:sldMkLst>
        <pc:spChg chg="add mod">
          <ac:chgData name="Marc Bernard" userId="fc4461cd1287abd2" providerId="LiveId" clId="{36A235E6-9452-4F43-BF66-86460CEEBD63}" dt="2020-09-03T03:55:07.447" v="257" actId="1076"/>
          <ac:spMkLst>
            <pc:docMk/>
            <pc:sldMk cId="3041646621" sldId="265"/>
            <ac:spMk id="2" creationId="{0854D438-3FEF-4BC7-896D-1FEDE90BC4E0}"/>
          </ac:spMkLst>
        </pc:spChg>
        <pc:spChg chg="mod">
          <ac:chgData name="Marc Bernard" userId="fc4461cd1287abd2" providerId="LiveId" clId="{36A235E6-9452-4F43-BF66-86460CEEBD63}" dt="2020-09-03T04:03:17.902" v="623" actId="207"/>
          <ac:spMkLst>
            <pc:docMk/>
            <pc:sldMk cId="3041646621" sldId="265"/>
            <ac:spMk id="12" creationId="{305E2751-B7A2-4E55-9E1C-1B8980C2B5DD}"/>
          </ac:spMkLst>
        </pc:spChg>
        <pc:graphicFrameChg chg="mod">
          <ac:chgData name="Marc Bernard" userId="fc4461cd1287abd2" providerId="LiveId" clId="{36A235E6-9452-4F43-BF66-86460CEEBD63}" dt="2020-09-03T04:11:27.276" v="727" actId="208"/>
          <ac:graphicFrameMkLst>
            <pc:docMk/>
            <pc:sldMk cId="3041646621" sldId="265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05:31.998" v="2936" actId="20577"/>
        <pc:sldMkLst>
          <pc:docMk/>
          <pc:sldMk cId="2994205656" sldId="266"/>
        </pc:sldMkLst>
        <pc:spChg chg="mod">
          <ac:chgData name="Marc Bernard" userId="fc4461cd1287abd2" providerId="LiveId" clId="{36A235E6-9452-4F43-BF66-86460CEEBD63}" dt="2020-09-03T05:05:31.998" v="2936" actId="20577"/>
          <ac:spMkLst>
            <pc:docMk/>
            <pc:sldMk cId="2994205656" sldId="266"/>
            <ac:spMk id="3" creationId="{4F2196E0-9A97-43EA-9846-06378E53C46F}"/>
          </ac:spMkLst>
        </pc:spChg>
      </pc:sldChg>
      <pc:sldChg chg="modSp mod">
        <pc:chgData name="Marc Bernard" userId="fc4461cd1287abd2" providerId="LiveId" clId="{36A235E6-9452-4F43-BF66-86460CEEBD63}" dt="2020-09-03T04:04:04.543" v="651" actId="5793"/>
        <pc:sldMkLst>
          <pc:docMk/>
          <pc:sldMk cId="2445670512" sldId="267"/>
        </pc:sldMkLst>
        <pc:spChg chg="mod">
          <ac:chgData name="Marc Bernard" userId="fc4461cd1287abd2" providerId="LiveId" clId="{36A235E6-9452-4F43-BF66-86460CEEBD63}" dt="2020-09-03T04:04:04.543" v="651" actId="5793"/>
          <ac:spMkLst>
            <pc:docMk/>
            <pc:sldMk cId="2445670512" sldId="267"/>
            <ac:spMk id="4" creationId="{C18C44B1-FE2D-4B6B-9C27-78B58049E977}"/>
          </ac:spMkLst>
        </pc:spChg>
      </pc:sldChg>
      <pc:sldChg chg="modSp mod">
        <pc:chgData name="Marc Bernard" userId="fc4461cd1287abd2" providerId="LiveId" clId="{36A235E6-9452-4F43-BF66-86460CEEBD63}" dt="2020-09-03T04:03:59.838" v="649" actId="20577"/>
        <pc:sldMkLst>
          <pc:docMk/>
          <pc:sldMk cId="3266136151" sldId="268"/>
        </pc:sldMkLst>
        <pc:spChg chg="mod">
          <ac:chgData name="Marc Bernard" userId="fc4461cd1287abd2" providerId="LiveId" clId="{36A235E6-9452-4F43-BF66-86460CEEBD63}" dt="2020-09-03T04:03:59.838" v="649" actId="20577"/>
          <ac:spMkLst>
            <pc:docMk/>
            <pc:sldMk cId="3266136151" sldId="268"/>
            <ac:spMk id="4" creationId="{C18C44B1-FE2D-4B6B-9C27-78B58049E977}"/>
          </ac:spMkLst>
        </pc:spChg>
      </pc:sldChg>
      <pc:sldChg chg="modSp mod">
        <pc:chgData name="Marc Bernard" userId="fc4461cd1287abd2" providerId="LiveId" clId="{36A235E6-9452-4F43-BF66-86460CEEBD63}" dt="2020-09-03T05:45:18.351" v="4413" actId="313"/>
        <pc:sldMkLst>
          <pc:docMk/>
          <pc:sldMk cId="2665698180" sldId="269"/>
        </pc:sldMkLst>
        <pc:spChg chg="mod">
          <ac:chgData name="Marc Bernard" userId="fc4461cd1287abd2" providerId="LiveId" clId="{36A235E6-9452-4F43-BF66-86460CEEBD63}" dt="2020-09-03T05:45:18.351" v="4413" actId="313"/>
          <ac:spMkLst>
            <pc:docMk/>
            <pc:sldMk cId="2665698180" sldId="269"/>
            <ac:spMk id="3" creationId="{F2147715-A5F6-452A-9F54-0A6B09297A7B}"/>
          </ac:spMkLst>
        </pc:spChg>
      </pc:sldChg>
      <pc:sldChg chg="modSp mod">
        <pc:chgData name="Marc Bernard" userId="fc4461cd1287abd2" providerId="LiveId" clId="{36A235E6-9452-4F43-BF66-86460CEEBD63}" dt="2020-09-03T05:46:34.700" v="4459" actId="20577"/>
        <pc:sldMkLst>
          <pc:docMk/>
          <pc:sldMk cId="3836091976" sldId="270"/>
        </pc:sldMkLst>
        <pc:spChg chg="mod">
          <ac:chgData name="Marc Bernard" userId="fc4461cd1287abd2" providerId="LiveId" clId="{36A235E6-9452-4F43-BF66-86460CEEBD63}" dt="2020-09-03T05:46:07.460" v="4419" actId="20577"/>
          <ac:spMkLst>
            <pc:docMk/>
            <pc:sldMk cId="3836091976" sldId="270"/>
            <ac:spMk id="4" creationId="{3616A9B9-5D30-4BEE-87FE-D130AEAE11FB}"/>
          </ac:spMkLst>
        </pc:spChg>
        <pc:spChg chg="mod">
          <ac:chgData name="Marc Bernard" userId="fc4461cd1287abd2" providerId="LiveId" clId="{36A235E6-9452-4F43-BF66-86460CEEBD63}" dt="2020-09-03T05:46:34.700" v="4459" actId="20577"/>
          <ac:spMkLst>
            <pc:docMk/>
            <pc:sldMk cId="3836091976" sldId="270"/>
            <ac:spMk id="5" creationId="{22C3F633-8989-4020-948B-0D5D2414644D}"/>
          </ac:spMkLst>
        </pc:spChg>
      </pc:sldChg>
      <pc:sldChg chg="modSp mod">
        <pc:chgData name="Marc Bernard" userId="fc4461cd1287abd2" providerId="LiveId" clId="{36A235E6-9452-4F43-BF66-86460CEEBD63}" dt="2020-09-03T05:03:06.319" v="2872" actId="20577"/>
        <pc:sldMkLst>
          <pc:docMk/>
          <pc:sldMk cId="2067971437" sldId="271"/>
        </pc:sldMkLst>
        <pc:spChg chg="mod">
          <ac:chgData name="Marc Bernard" userId="fc4461cd1287abd2" providerId="LiveId" clId="{36A235E6-9452-4F43-BF66-86460CEEBD63}" dt="2020-09-03T05:03:06.319" v="2872" actId="20577"/>
          <ac:spMkLst>
            <pc:docMk/>
            <pc:sldMk cId="2067971437" sldId="271"/>
            <ac:spMk id="3" creationId="{60628EA3-FB08-47D8-BEDC-3FCB6043091F}"/>
          </ac:spMkLst>
        </pc:spChg>
      </pc:sldChg>
      <pc:sldChg chg="modSp mod">
        <pc:chgData name="Marc Bernard" userId="fc4461cd1287abd2" providerId="LiveId" clId="{36A235E6-9452-4F43-BF66-86460CEEBD63}" dt="2020-09-03T05:03:21.823" v="2874" actId="27636"/>
        <pc:sldMkLst>
          <pc:docMk/>
          <pc:sldMk cId="2419601619" sldId="272"/>
        </pc:sldMkLst>
        <pc:spChg chg="mod">
          <ac:chgData name="Marc Bernard" userId="fc4461cd1287abd2" providerId="LiveId" clId="{36A235E6-9452-4F43-BF66-86460CEEBD63}" dt="2020-09-03T05:03:21.823" v="2874" actId="27636"/>
          <ac:spMkLst>
            <pc:docMk/>
            <pc:sldMk cId="2419601619" sldId="272"/>
            <ac:spMk id="3" creationId="{025AD4F7-AB65-464E-91DD-F020D65AA002}"/>
          </ac:spMkLst>
        </pc:spChg>
      </pc:sldChg>
      <pc:sldChg chg="modSp mod">
        <pc:chgData name="Marc Bernard" userId="fc4461cd1287abd2" providerId="LiveId" clId="{36A235E6-9452-4F43-BF66-86460CEEBD63}" dt="2020-09-03T04:02:32.574" v="618" actId="20577"/>
        <pc:sldMkLst>
          <pc:docMk/>
          <pc:sldMk cId="3649359428" sldId="273"/>
        </pc:sldMkLst>
        <pc:spChg chg="mod">
          <ac:chgData name="Marc Bernard" userId="fc4461cd1287abd2" providerId="LiveId" clId="{36A235E6-9452-4F43-BF66-86460CEEBD63}" dt="2020-09-03T04:02:32.574" v="618" actId="20577"/>
          <ac:spMkLst>
            <pc:docMk/>
            <pc:sldMk cId="3649359428" sldId="273"/>
            <ac:spMk id="3" creationId="{A1606043-5967-47DA-9A3D-330857BD997E}"/>
          </ac:spMkLst>
        </pc:spChg>
      </pc:sldChg>
      <pc:sldChg chg="addSp modSp mod">
        <pc:chgData name="Marc Bernard" userId="fc4461cd1287abd2" providerId="LiveId" clId="{36A235E6-9452-4F43-BF66-86460CEEBD63}" dt="2020-09-03T05:14:15.428" v="3257" actId="20577"/>
        <pc:sldMkLst>
          <pc:docMk/>
          <pc:sldMk cId="871067618" sldId="274"/>
        </pc:sldMkLst>
        <pc:spChg chg="add mod">
          <ac:chgData name="Marc Bernard" userId="fc4461cd1287abd2" providerId="LiveId" clId="{36A235E6-9452-4F43-BF66-86460CEEBD63}" dt="2020-09-03T04:13:01.831" v="766" actId="122"/>
          <ac:spMkLst>
            <pc:docMk/>
            <pc:sldMk cId="871067618" sldId="274"/>
            <ac:spMk id="6" creationId="{94BAE238-D0A4-4DDE-A217-3152959FB1FF}"/>
          </ac:spMkLst>
        </pc:spChg>
        <pc:spChg chg="mod">
          <ac:chgData name="Marc Bernard" userId="fc4461cd1287abd2" providerId="LiveId" clId="{36A235E6-9452-4F43-BF66-86460CEEBD63}" dt="2020-09-03T04:02:59.551" v="619" actId="207"/>
          <ac:spMkLst>
            <pc:docMk/>
            <pc:sldMk cId="871067618" sldId="274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5:14:15.428" v="3257" actId="20577"/>
          <ac:graphicFrameMkLst>
            <pc:docMk/>
            <pc:sldMk cId="871067618" sldId="274"/>
            <ac:graphicFrameMk id="4" creationId="{CA2EC36B-1941-4D6B-AB79-A4ADEFCCA38E}"/>
          </ac:graphicFrameMkLst>
        </pc:graphicFrameChg>
      </pc:sldChg>
      <pc:sldChg chg="addSp modSp mod">
        <pc:chgData name="Marc Bernard" userId="fc4461cd1287abd2" providerId="LiveId" clId="{36A235E6-9452-4F43-BF66-86460CEEBD63}" dt="2020-09-03T05:18:24.893" v="3429" actId="1076"/>
        <pc:sldMkLst>
          <pc:docMk/>
          <pc:sldMk cId="2621143971" sldId="275"/>
        </pc:sldMkLst>
        <pc:spChg chg="add mod">
          <ac:chgData name="Marc Bernard" userId="fc4461cd1287abd2" providerId="LiveId" clId="{36A235E6-9452-4F43-BF66-86460CEEBD63}" dt="2020-09-03T04:16:23.195" v="891" actId="20577"/>
          <ac:spMkLst>
            <pc:docMk/>
            <pc:sldMk cId="2621143971" sldId="275"/>
            <ac:spMk id="7" creationId="{5B9FB30D-136A-47D0-B199-FEF6D79A72B4}"/>
          </ac:spMkLst>
        </pc:spChg>
        <pc:spChg chg="add mod">
          <ac:chgData name="Marc Bernard" userId="fc4461cd1287abd2" providerId="LiveId" clId="{36A235E6-9452-4F43-BF66-86460CEEBD63}" dt="2020-09-03T05:18:24.893" v="3429" actId="1076"/>
          <ac:spMkLst>
            <pc:docMk/>
            <pc:sldMk cId="2621143971" sldId="275"/>
            <ac:spMk id="8" creationId="{B823B1D5-6950-4969-BCB5-455038BA999D}"/>
          </ac:spMkLst>
        </pc:spChg>
        <pc:spChg chg="mod">
          <ac:chgData name="Marc Bernard" userId="fc4461cd1287abd2" providerId="LiveId" clId="{36A235E6-9452-4F43-BF66-86460CEEBD63}" dt="2020-09-03T05:15:50.604" v="3279" actId="20577"/>
          <ac:spMkLst>
            <pc:docMk/>
            <pc:sldMk cId="2621143971" sldId="275"/>
            <ac:spMk id="13" creationId="{56D3789E-F95C-432A-92FD-B05A66A32707}"/>
          </ac:spMkLst>
        </pc:spChg>
        <pc:graphicFrameChg chg="mod">
          <ac:chgData name="Marc Bernard" userId="fc4461cd1287abd2" providerId="LiveId" clId="{36A235E6-9452-4F43-BF66-86460CEEBD63}" dt="2020-09-03T05:18:11.612" v="3415" actId="20577"/>
          <ac:graphicFrameMkLst>
            <pc:docMk/>
            <pc:sldMk cId="2621143971" sldId="275"/>
            <ac:graphicFrameMk id="4" creationId="{CA2EC36B-1941-4D6B-AB79-A4ADEFCCA38E}"/>
          </ac:graphicFrameMkLst>
        </pc:graphicFrameChg>
      </pc:sldChg>
      <pc:sldChg chg="modSp mod">
        <pc:chgData name="Marc Bernard" userId="fc4461cd1287abd2" providerId="LiveId" clId="{36A235E6-9452-4F43-BF66-86460CEEBD63}" dt="2020-09-03T05:18:36.828" v="3436" actId="20577"/>
        <pc:sldMkLst>
          <pc:docMk/>
          <pc:sldMk cId="925029508" sldId="276"/>
        </pc:sldMkLst>
        <pc:spChg chg="mod">
          <ac:chgData name="Marc Bernard" userId="fc4461cd1287abd2" providerId="LiveId" clId="{36A235E6-9452-4F43-BF66-86460CEEBD63}" dt="2020-09-03T03:59:49.607" v="315" actId="20577"/>
          <ac:spMkLst>
            <pc:docMk/>
            <pc:sldMk cId="925029508" sldId="276"/>
            <ac:spMk id="2" creationId="{B9379CF4-D40F-48A0-BC8A-8753617F41B4}"/>
          </ac:spMkLst>
        </pc:spChg>
        <pc:spChg chg="mod">
          <ac:chgData name="Marc Bernard" userId="fc4461cd1287abd2" providerId="LiveId" clId="{36A235E6-9452-4F43-BF66-86460CEEBD63}" dt="2020-09-03T04:03:03.878" v="620" actId="207"/>
          <ac:spMkLst>
            <pc:docMk/>
            <pc:sldMk cId="925029508" sldId="276"/>
            <ac:spMk id="11" creationId="{90BA37E0-154A-4556-BB92-6805D3CD54F1}"/>
          </ac:spMkLst>
        </pc:spChg>
        <pc:graphicFrameChg chg="mod">
          <ac:chgData name="Marc Bernard" userId="fc4461cd1287abd2" providerId="LiveId" clId="{36A235E6-9452-4F43-BF66-86460CEEBD63}" dt="2020-09-03T05:18:36.828" v="3436" actId="20577"/>
          <ac:graphicFrameMkLst>
            <pc:docMk/>
            <pc:sldMk cId="925029508" sldId="276"/>
            <ac:graphicFrameMk id="6" creationId="{0826D8A4-B934-4B15-AAAB-E4D8375537C6}"/>
          </ac:graphicFrameMkLst>
        </pc:graphicFrameChg>
      </pc:sldChg>
      <pc:sldChg chg="modSp mod">
        <pc:chgData name="Marc Bernard" userId="fc4461cd1287abd2" providerId="LiveId" clId="{36A235E6-9452-4F43-BF66-86460CEEBD63}" dt="2020-09-03T04:46:54.371" v="2020" actId="20577"/>
        <pc:sldMkLst>
          <pc:docMk/>
          <pc:sldMk cId="420923567" sldId="277"/>
        </pc:sldMkLst>
        <pc:spChg chg="mod">
          <ac:chgData name="Marc Bernard" userId="fc4461cd1287abd2" providerId="LiveId" clId="{36A235E6-9452-4F43-BF66-86460CEEBD63}" dt="2020-09-03T04:16:46.823" v="911" actId="20577"/>
          <ac:spMkLst>
            <pc:docMk/>
            <pc:sldMk cId="420923567" sldId="277"/>
            <ac:spMk id="2" creationId="{BB67F774-C16A-417C-A401-ADC4470D6EDF}"/>
          </ac:spMkLst>
        </pc:spChg>
        <pc:spChg chg="mod">
          <ac:chgData name="Marc Bernard" userId="fc4461cd1287abd2" providerId="LiveId" clId="{36A235E6-9452-4F43-BF66-86460CEEBD63}" dt="2020-09-03T04:46:54.371" v="2020" actId="20577"/>
          <ac:spMkLst>
            <pc:docMk/>
            <pc:sldMk cId="420923567" sldId="277"/>
            <ac:spMk id="3" creationId="{6AA7B3D5-F72B-4F7D-9CF4-D89E13E5270A}"/>
          </ac:spMkLst>
        </pc:spChg>
      </pc:sldChg>
      <pc:sldChg chg="modSp new mod">
        <pc:chgData name="Marc Bernard" userId="fc4461cd1287abd2" providerId="LiveId" clId="{36A235E6-9452-4F43-BF66-86460CEEBD63}" dt="2020-09-03T04:49:37.723" v="2163" actId="20577"/>
        <pc:sldMkLst>
          <pc:docMk/>
          <pc:sldMk cId="3613745522" sldId="278"/>
        </pc:sldMkLst>
        <pc:spChg chg="mod">
          <ac:chgData name="Marc Bernard" userId="fc4461cd1287abd2" providerId="LiveId" clId="{36A235E6-9452-4F43-BF66-86460CEEBD63}" dt="2020-09-03T04:20:16.330" v="996" actId="20577"/>
          <ac:spMkLst>
            <pc:docMk/>
            <pc:sldMk cId="3613745522" sldId="278"/>
            <ac:spMk id="2" creationId="{617B9F91-8057-487A-9F15-37B3F3529ACB}"/>
          </ac:spMkLst>
        </pc:spChg>
        <pc:spChg chg="mod">
          <ac:chgData name="Marc Bernard" userId="fc4461cd1287abd2" providerId="LiveId" clId="{36A235E6-9452-4F43-BF66-86460CEEBD63}" dt="2020-09-03T04:49:37.723" v="2163" actId="20577"/>
          <ac:spMkLst>
            <pc:docMk/>
            <pc:sldMk cId="3613745522" sldId="278"/>
            <ac:spMk id="3" creationId="{7802796A-963E-44F2-AF96-B8A380248F8D}"/>
          </ac:spMkLst>
        </pc:spChg>
      </pc:sldChg>
      <pc:sldChg chg="modSp new mod">
        <pc:chgData name="Marc Bernard" userId="fc4461cd1287abd2" providerId="LiveId" clId="{36A235E6-9452-4F43-BF66-86460CEEBD63}" dt="2020-09-03T05:19:40.140" v="3522" actId="20577"/>
        <pc:sldMkLst>
          <pc:docMk/>
          <pc:sldMk cId="3172987525" sldId="279"/>
        </pc:sldMkLst>
        <pc:spChg chg="mod">
          <ac:chgData name="Marc Bernard" userId="fc4461cd1287abd2" providerId="LiveId" clId="{36A235E6-9452-4F43-BF66-86460CEEBD63}" dt="2020-09-03T05:11:36.829" v="3181" actId="20577"/>
          <ac:spMkLst>
            <pc:docMk/>
            <pc:sldMk cId="3172987525" sldId="279"/>
            <ac:spMk id="2" creationId="{2B3A7BEB-7607-46CD-80C2-1AA740F5CCD2}"/>
          </ac:spMkLst>
        </pc:spChg>
        <pc:spChg chg="mod">
          <ac:chgData name="Marc Bernard" userId="fc4461cd1287abd2" providerId="LiveId" clId="{36A235E6-9452-4F43-BF66-86460CEEBD63}" dt="2020-09-03T05:19:40.140" v="3522" actId="20577"/>
          <ac:spMkLst>
            <pc:docMk/>
            <pc:sldMk cId="3172987525" sldId="279"/>
            <ac:spMk id="3" creationId="{8CBA8BF0-7FE3-4B61-9C4F-C3E13437185D}"/>
          </ac:spMkLst>
        </pc:spChg>
      </pc:sldChg>
      <pc:sldChg chg="new del">
        <pc:chgData name="Marc Bernard" userId="fc4461cd1287abd2" providerId="LiveId" clId="{36A235E6-9452-4F43-BF66-86460CEEBD63}" dt="2020-09-03T05:05:19.586" v="2922" actId="47"/>
        <pc:sldMkLst>
          <pc:docMk/>
          <pc:sldMk cId="1389110079" sldId="280"/>
        </pc:sldMkLst>
      </pc:sldChg>
      <pc:sldChg chg="addSp delSp modSp new mod">
        <pc:chgData name="Marc Bernard" userId="fc4461cd1287abd2" providerId="LiveId" clId="{36A235E6-9452-4F43-BF66-86460CEEBD63}" dt="2020-09-03T05:38:15.991" v="4217" actId="20577"/>
        <pc:sldMkLst>
          <pc:docMk/>
          <pc:sldMk cId="2561146031" sldId="280"/>
        </pc:sldMkLst>
        <pc:spChg chg="del">
          <ac:chgData name="Marc Bernard" userId="fc4461cd1287abd2" providerId="LiveId" clId="{36A235E6-9452-4F43-BF66-86460CEEBD63}" dt="2020-09-03T05:32:27.928" v="4181" actId="478"/>
          <ac:spMkLst>
            <pc:docMk/>
            <pc:sldMk cId="2561146031" sldId="280"/>
            <ac:spMk id="2" creationId="{9E072B7B-4315-497A-A97E-8F20EB00B7C3}"/>
          </ac:spMkLst>
        </pc:spChg>
        <pc:spChg chg="del">
          <ac:chgData name="Marc Bernard" userId="fc4461cd1287abd2" providerId="LiveId" clId="{36A235E6-9452-4F43-BF66-86460CEEBD63}" dt="2020-09-03T05:20:31.512" v="3524"/>
          <ac:spMkLst>
            <pc:docMk/>
            <pc:sldMk cId="2561146031" sldId="280"/>
            <ac:spMk id="3" creationId="{3E0D141A-6BF1-4685-AD39-FE1917465FD7}"/>
          </ac:spMkLst>
        </pc:spChg>
        <pc:spChg chg="add mod">
          <ac:chgData name="Marc Bernard" userId="fc4461cd1287abd2" providerId="LiveId" clId="{36A235E6-9452-4F43-BF66-86460CEEBD63}" dt="2020-09-03T05:38:15.991" v="4217" actId="20577"/>
          <ac:spMkLst>
            <pc:docMk/>
            <pc:sldMk cId="2561146031" sldId="280"/>
            <ac:spMk id="4" creationId="{684C092E-F7E0-40A8-94D2-2B11C7DA0C94}"/>
          </ac:spMkLst>
        </pc:spChg>
      </pc:sldChg>
      <pc:sldChg chg="modSp new mod">
        <pc:chgData name="Marc Bernard" userId="fc4461cd1287abd2" providerId="LiveId" clId="{36A235E6-9452-4F43-BF66-86460CEEBD63}" dt="2020-09-03T05:31:40.688" v="4180" actId="33524"/>
        <pc:sldMkLst>
          <pc:docMk/>
          <pc:sldMk cId="1618263435" sldId="281"/>
        </pc:sldMkLst>
        <pc:spChg chg="mod">
          <ac:chgData name="Marc Bernard" userId="fc4461cd1287abd2" providerId="LiveId" clId="{36A235E6-9452-4F43-BF66-86460CEEBD63}" dt="2020-09-03T05:26:12.523" v="3619" actId="5793"/>
          <ac:spMkLst>
            <pc:docMk/>
            <pc:sldMk cId="1618263435" sldId="281"/>
            <ac:spMk id="2" creationId="{5D32EA98-3ABA-4022-8515-E1DEA69B9299}"/>
          </ac:spMkLst>
        </pc:spChg>
        <pc:spChg chg="mod">
          <ac:chgData name="Marc Bernard" userId="fc4461cd1287abd2" providerId="LiveId" clId="{36A235E6-9452-4F43-BF66-86460CEEBD63}" dt="2020-09-03T05:31:40.688" v="4180" actId="33524"/>
          <ac:spMkLst>
            <pc:docMk/>
            <pc:sldMk cId="1618263435" sldId="281"/>
            <ac:spMk id="3" creationId="{DC03BBA4-DB0D-4EE4-AFD3-7DB54F3614F1}"/>
          </ac:spMkLst>
        </pc:spChg>
      </pc:sldChg>
      <pc:sldChg chg="modSp add mod">
        <pc:chgData name="Marc Bernard" userId="fc4461cd1287abd2" providerId="LiveId" clId="{36A235E6-9452-4F43-BF66-86460CEEBD63}" dt="2020-09-03T05:42:08.117" v="4393"/>
        <pc:sldMkLst>
          <pc:docMk/>
          <pc:sldMk cId="1799737219" sldId="282"/>
        </pc:sldMkLst>
        <pc:spChg chg="mod">
          <ac:chgData name="Marc Bernard" userId="fc4461cd1287abd2" providerId="LiveId" clId="{36A235E6-9452-4F43-BF66-86460CEEBD63}" dt="2020-09-03T05:42:08.117" v="4393"/>
          <ac:spMkLst>
            <pc:docMk/>
            <pc:sldMk cId="1799737219" sldId="282"/>
            <ac:spMk id="4" creationId="{684C092E-F7E0-40A8-94D2-2B11C7DA0C94}"/>
          </ac:spMkLst>
        </pc:spChg>
      </pc:sldChg>
    </pc:docChg>
  </pc:docChgLst>
  <pc:docChgLst>
    <pc:chgData name="Marc Bernard" userId="fc4461cd1287abd2" providerId="LiveId" clId="{A8BBC750-6F58-4BEE-9E2D-7AAE36576266}"/>
    <pc:docChg chg="modSld">
      <pc:chgData name="Marc Bernard" userId="fc4461cd1287abd2" providerId="LiveId" clId="{A8BBC750-6F58-4BEE-9E2D-7AAE36576266}" dt="2020-02-27T22:07:33.893" v="30" actId="20577"/>
      <pc:docMkLst>
        <pc:docMk/>
      </pc:docMkLst>
      <pc:sldChg chg="modSp">
        <pc:chgData name="Marc Bernard" userId="fc4461cd1287abd2" providerId="LiveId" clId="{A8BBC750-6F58-4BEE-9E2D-7AAE36576266}" dt="2020-02-27T22:07:33.893" v="30" actId="20577"/>
        <pc:sldMkLst>
          <pc:docMk/>
          <pc:sldMk cId="3605602205" sldId="262"/>
        </pc:sldMkLst>
        <pc:spChg chg="mod">
          <ac:chgData name="Marc Bernard" userId="fc4461cd1287abd2" providerId="LiveId" clId="{A8BBC750-6F58-4BEE-9E2D-7AAE36576266}" dt="2020-02-27T22:07:33.893" v="30" actId="20577"/>
          <ac:spMkLst>
            <pc:docMk/>
            <pc:sldMk cId="3605602205" sldId="262"/>
            <ac:spMk id="11" creationId="{2938FA61-F644-4F02-AC9B-62156872732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2"/>
      <dgm:spPr/>
    </dgm:pt>
    <dgm:pt modelId="{6B875DFF-A0BC-46F2-8670-2B8949DE48F2}" type="pres">
      <dgm:prSet presAssocID="{4AE5C7E2-0DB0-4AA9-9C17-C6E87CA22B5A}" presName="connTx" presStyleLbl="parChTrans1D2" presStyleIdx="0" presStyleCnt="2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2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2"/>
      <dgm:spPr/>
    </dgm:pt>
    <dgm:pt modelId="{5657E20F-4243-406B-9642-07CA7CA8CAEF}" type="pres">
      <dgm:prSet presAssocID="{747210AC-1899-4EAF-9365-7D2792448DC4}" presName="connTx" presStyleLbl="parChTrans1D2" presStyleIdx="1" presStyleCnt="2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2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2"/>
      <dgm:spPr/>
    </dgm:pt>
    <dgm:pt modelId="{2DD2E8A5-E895-434B-98A3-B247B386810C}" type="pres">
      <dgm:prSet presAssocID="{B18B8E57-A4C8-458E-A511-1C6578188666}" presName="connTx" presStyleLbl="parChTrans1D3" presStyleIdx="0" presStyleCnt="2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2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2"/>
      <dgm:spPr/>
    </dgm:pt>
    <dgm:pt modelId="{18BE46F0-ABF8-4BBC-9CDC-C41D79623C2C}" type="pres">
      <dgm:prSet presAssocID="{1341CC9E-D79A-43B6-8B99-1AAA34362C79}" presName="connTx" presStyleLbl="parChTrans1D4" presStyleIdx="0" presStyleCnt="2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2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2"/>
      <dgm:spPr/>
    </dgm:pt>
    <dgm:pt modelId="{024DDED3-5F14-4C0F-94A6-74F0F0C413FC}" type="pres">
      <dgm:prSet presAssocID="{2D0C556B-2D4D-4DF3-81CE-26F1E2970C93}" presName="connTx" presStyleLbl="parChTrans1D4" presStyleIdx="1" presStyleCnt="2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2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2"/>
      <dgm:spPr/>
    </dgm:pt>
    <dgm:pt modelId="{6453DFF5-0BC9-48B4-9A1C-C768B648E834}" type="pres">
      <dgm:prSet presAssocID="{A63DAAE5-BAE1-435E-B3A0-0D027CF417A8}" presName="connTx" presStyleLbl="parChTrans1D3" presStyleIdx="1" presStyleCnt="2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2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3"/>
      <dgm:spPr/>
    </dgm:pt>
    <dgm:pt modelId="{6B875DFF-A0BC-46F2-8670-2B8949DE48F2}" type="pres">
      <dgm:prSet presAssocID="{4AE5C7E2-0DB0-4AA9-9C17-C6E87CA22B5A}" presName="connTx" presStyleLbl="parChTrans1D2" presStyleIdx="0" presStyleCnt="3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3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3"/>
      <dgm:spPr/>
    </dgm:pt>
    <dgm:pt modelId="{5657E20F-4243-406B-9642-07CA7CA8CAEF}" type="pres">
      <dgm:prSet presAssocID="{747210AC-1899-4EAF-9365-7D2792448DC4}" presName="connTx" presStyleLbl="parChTrans1D2" presStyleIdx="1" presStyleCnt="3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3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3"/>
      <dgm:spPr/>
    </dgm:pt>
    <dgm:pt modelId="{2DD2E8A5-E895-434B-98A3-B247B386810C}" type="pres">
      <dgm:prSet presAssocID="{B18B8E57-A4C8-458E-A511-1C6578188666}" presName="connTx" presStyleLbl="parChTrans1D3" presStyleIdx="0" presStyleCnt="3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3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4"/>
      <dgm:spPr/>
    </dgm:pt>
    <dgm:pt modelId="{18BE46F0-ABF8-4BBC-9CDC-C41D79623C2C}" type="pres">
      <dgm:prSet presAssocID="{1341CC9E-D79A-43B6-8B99-1AAA34362C79}" presName="connTx" presStyleLbl="parChTrans1D4" presStyleIdx="0" presStyleCnt="4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4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4"/>
      <dgm:spPr/>
    </dgm:pt>
    <dgm:pt modelId="{024DDED3-5F14-4C0F-94A6-74F0F0C413FC}" type="pres">
      <dgm:prSet presAssocID="{2D0C556B-2D4D-4DF3-81CE-26F1E2970C93}" presName="connTx" presStyleLbl="parChTrans1D4" presStyleIdx="1" presStyleCnt="4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4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3"/>
      <dgm:spPr/>
    </dgm:pt>
    <dgm:pt modelId="{6453DFF5-0BC9-48B4-9A1C-C768B648E834}" type="pres">
      <dgm:prSet presAssocID="{A63DAAE5-BAE1-435E-B3A0-0D027CF417A8}" presName="connTx" presStyleLbl="parChTrans1D3" presStyleIdx="1" presStyleCnt="3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3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  <dgm:pt modelId="{E7DAB7F5-EFBC-4D73-914F-E232B3D6A40C}" type="pres">
      <dgm:prSet presAssocID="{F2660AE3-63F6-4837-90B9-328E6EDA3762}" presName="conn2-1" presStyleLbl="parChTrans1D2" presStyleIdx="2" presStyleCnt="3"/>
      <dgm:spPr/>
    </dgm:pt>
    <dgm:pt modelId="{8CD18B5C-D242-49F9-B021-E63BD73A1F74}" type="pres">
      <dgm:prSet presAssocID="{F2660AE3-63F6-4837-90B9-328E6EDA3762}" presName="connTx" presStyleLbl="parChTrans1D2" presStyleIdx="2" presStyleCnt="3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2" presStyleCnt="3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2" presStyleCnt="3"/>
      <dgm:spPr/>
    </dgm:pt>
    <dgm:pt modelId="{1AE2926C-09E9-4C91-8AB7-C13B8B270BFB}" type="pres">
      <dgm:prSet presAssocID="{448451E3-C9E6-49FA-A119-BF0000065BB2}" presName="connTx" presStyleLbl="parChTrans1D3" presStyleIdx="2" presStyleCnt="3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2" presStyleCnt="3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2" presStyleCnt="4"/>
      <dgm:spPr/>
    </dgm:pt>
    <dgm:pt modelId="{4123866C-4752-498F-9FAA-C06766D28806}" type="pres">
      <dgm:prSet presAssocID="{5D7A5B0D-F99D-4977-B357-77E6A3B6F287}" presName="connTx" presStyleLbl="parChTrans1D4" presStyleIdx="2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2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3" presStyleCnt="4"/>
      <dgm:spPr/>
    </dgm:pt>
    <dgm:pt modelId="{AA3D28C0-3A37-4B2C-B028-8920E24CB069}" type="pres">
      <dgm:prSet presAssocID="{A5455BFB-A52C-42C5-8871-55381B303C11}" presName="connTx" presStyleLbl="parChTrans1D4" presStyleIdx="3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3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3D64DD02-B419-40EA-B4A5-27FB32D1B3D3}" type="presOf" srcId="{D8DEB7EF-F3DD-46D3-B7C4-A03272C17DF8}" destId="{584D4032-65C5-429B-903E-AE7CAFD7F6D7}" srcOrd="0" destOrd="0" presId="urn:microsoft.com/office/officeart/2005/8/layout/hierarchy2"/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D8551107-28B3-4D62-8B9C-19B96F0BCD37}" type="presOf" srcId="{448451E3-C9E6-49FA-A119-BF0000065BB2}" destId="{945021D9-48BF-40D8-B80A-6BD9FDD070C9}" srcOrd="0" destOrd="0" presId="urn:microsoft.com/office/officeart/2005/8/layout/hierarchy2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DDFA0C18-73DE-434F-8493-A1D0300F3D24}" type="presOf" srcId="{448451E3-C9E6-49FA-A119-BF0000065BB2}" destId="{1AE2926C-09E9-4C91-8AB7-C13B8B270BFB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4E51E01D-E7CB-426F-8805-803DDDF51AF8}" type="presOf" srcId="{C74094F1-2FEC-4F56-B676-120EC5D0A0CC}" destId="{986730DC-3381-4A4F-97F5-02BA0CEB5656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7E0D5125-8905-4527-9018-9243B7B3A113}" srcId="{C20A4577-430A-4145-971A-AD7C90557AB9}" destId="{C74094F1-2FEC-4F56-B676-120EC5D0A0CC}" srcOrd="2" destOrd="0" parTransId="{F2660AE3-63F6-4837-90B9-328E6EDA3762}" sibTransId="{BA6965F8-7D54-498A-A833-B85ADDAEAB43}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62BF982E-BDED-4C5E-87A1-A0001749D1C5}" type="presOf" srcId="{0B2A3296-A3D8-416A-8D8E-2BFF9D888A98}" destId="{C8CE607D-1A85-4640-9296-5D88D4E83E70}" srcOrd="0" destOrd="0" presId="urn:microsoft.com/office/officeart/2005/8/layout/hierarchy2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EA5BB337-9DF4-4B01-ABA4-108D5D2ED418}" type="presOf" srcId="{F2660AE3-63F6-4837-90B9-328E6EDA3762}" destId="{8CD18B5C-D242-49F9-B021-E63BD73A1F74}" srcOrd="1" destOrd="0" presId="urn:microsoft.com/office/officeart/2005/8/layout/hierarchy2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84290A4D-A75F-4DEF-AE25-F852F9ACC852}" type="presOf" srcId="{F2660AE3-63F6-4837-90B9-328E6EDA3762}" destId="{E7DAB7F5-EFBC-4D73-914F-E232B3D6A40C}" srcOrd="0" destOrd="0" presId="urn:microsoft.com/office/officeart/2005/8/layout/hierarchy2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3108D85-F520-4897-8F08-A59E8556F988}" type="presOf" srcId="{5D7A5B0D-F99D-4977-B357-77E6A3B6F287}" destId="{4123866C-4752-498F-9FAA-C06766D28806}" srcOrd="1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C5611B1-67FB-49F6-90AD-3D37964D0687}" type="presOf" srcId="{A5455BFB-A52C-42C5-8871-55381B303C11}" destId="{A62B7A58-EADD-4D58-9487-4BAE93021EC7}" srcOrd="0" destOrd="0" presId="urn:microsoft.com/office/officeart/2005/8/layout/hierarchy2"/>
    <dgm:cxn modelId="{896DCDB2-E6A7-4BE2-804C-D387BDEF47B1}" type="presOf" srcId="{A5455BFB-A52C-42C5-8871-55381B303C11}" destId="{AA3D28C0-3A37-4B2C-B028-8920E24CB069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7983BEBE-A5F7-427A-968D-160922592FAB}" type="presOf" srcId="{0F84A573-9D19-407C-92B1-3D5C2C038916}" destId="{76DFE440-0F67-41B2-89C3-8963E6A4BF9C}" srcOrd="0" destOrd="0" presId="urn:microsoft.com/office/officeart/2005/8/layout/hierarchy2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2AD2BFDB-6FE7-4FAE-9161-8557BA7A77E2}" type="presOf" srcId="{5D7A5B0D-F99D-4977-B357-77E6A3B6F287}" destId="{A6557D38-0FDB-4439-9EFD-20E96FC11A3C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  <dgm:cxn modelId="{2CD08694-55FF-4042-95C4-1DAEACA3589C}" type="presParOf" srcId="{E7B75976-29DB-4577-8A10-8F186569932D}" destId="{E7DAB7F5-EFBC-4D73-914F-E232B3D6A40C}" srcOrd="4" destOrd="0" presId="urn:microsoft.com/office/officeart/2005/8/layout/hierarchy2"/>
    <dgm:cxn modelId="{A0A54816-B709-4D5C-99E8-C48D111FFFED}" type="presParOf" srcId="{E7DAB7F5-EFBC-4D73-914F-E232B3D6A40C}" destId="{8CD18B5C-D242-49F9-B021-E63BD73A1F74}" srcOrd="0" destOrd="0" presId="urn:microsoft.com/office/officeart/2005/8/layout/hierarchy2"/>
    <dgm:cxn modelId="{29DD3A16-951C-4BC5-B70B-D6175DCE898A}" type="presParOf" srcId="{E7B75976-29DB-4577-8A10-8F186569932D}" destId="{B5B437B9-0202-478E-8498-AE1946F46275}" srcOrd="5" destOrd="0" presId="urn:microsoft.com/office/officeart/2005/8/layout/hierarchy2"/>
    <dgm:cxn modelId="{18F78C8A-61D9-4AD7-A8F8-7B43D6CC40F8}" type="presParOf" srcId="{B5B437B9-0202-478E-8498-AE1946F46275}" destId="{986730DC-3381-4A4F-97F5-02BA0CEB5656}" srcOrd="0" destOrd="0" presId="urn:microsoft.com/office/officeart/2005/8/layout/hierarchy2"/>
    <dgm:cxn modelId="{0BC55A78-1BEB-48D6-BDC4-A1E3E791DB7E}" type="presParOf" srcId="{B5B437B9-0202-478E-8498-AE1946F46275}" destId="{179F4BDA-28B3-4C20-B79A-FEA2A78F4A9E}" srcOrd="1" destOrd="0" presId="urn:microsoft.com/office/officeart/2005/8/layout/hierarchy2"/>
    <dgm:cxn modelId="{94B480FF-38A3-4B66-BEAE-AC7B8BF39789}" type="presParOf" srcId="{179F4BDA-28B3-4C20-B79A-FEA2A78F4A9E}" destId="{945021D9-48BF-40D8-B80A-6BD9FDD070C9}" srcOrd="0" destOrd="0" presId="urn:microsoft.com/office/officeart/2005/8/layout/hierarchy2"/>
    <dgm:cxn modelId="{D0D4A044-8BDE-4B70-89F1-7A88F0392175}" type="presParOf" srcId="{945021D9-48BF-40D8-B80A-6BD9FDD070C9}" destId="{1AE2926C-09E9-4C91-8AB7-C13B8B270BFB}" srcOrd="0" destOrd="0" presId="urn:microsoft.com/office/officeart/2005/8/layout/hierarchy2"/>
    <dgm:cxn modelId="{E086412B-B606-40D5-9EDC-4B9B5E95183F}" type="presParOf" srcId="{179F4BDA-28B3-4C20-B79A-FEA2A78F4A9E}" destId="{0FCB4101-934A-4FFA-A255-637C5EBEE2AE}" srcOrd="1" destOrd="0" presId="urn:microsoft.com/office/officeart/2005/8/layout/hierarchy2"/>
    <dgm:cxn modelId="{1B33041E-C3F9-468D-ABC0-B4D3EE41FEFE}" type="presParOf" srcId="{0FCB4101-934A-4FFA-A255-637C5EBEE2AE}" destId="{76DFE440-0F67-41B2-89C3-8963E6A4BF9C}" srcOrd="0" destOrd="0" presId="urn:microsoft.com/office/officeart/2005/8/layout/hierarchy2"/>
    <dgm:cxn modelId="{DA66ED36-3F6E-40EE-BB1F-562B3413D822}" type="presParOf" srcId="{0FCB4101-934A-4FFA-A255-637C5EBEE2AE}" destId="{007379B3-D8CD-45B8-A201-BAF3DCC56D72}" srcOrd="1" destOrd="0" presId="urn:microsoft.com/office/officeart/2005/8/layout/hierarchy2"/>
    <dgm:cxn modelId="{FD94C359-F1F0-4FFA-AFAB-7CCFD4802795}" type="presParOf" srcId="{007379B3-D8CD-45B8-A201-BAF3DCC56D72}" destId="{A6557D38-0FDB-4439-9EFD-20E96FC11A3C}" srcOrd="0" destOrd="0" presId="urn:microsoft.com/office/officeart/2005/8/layout/hierarchy2"/>
    <dgm:cxn modelId="{79B92B0E-F439-456F-8F02-B3A6D676BAF8}" type="presParOf" srcId="{A6557D38-0FDB-4439-9EFD-20E96FC11A3C}" destId="{4123866C-4752-498F-9FAA-C06766D28806}" srcOrd="0" destOrd="0" presId="urn:microsoft.com/office/officeart/2005/8/layout/hierarchy2"/>
    <dgm:cxn modelId="{3CF2829A-D613-406A-9124-6C4C7358E519}" type="presParOf" srcId="{007379B3-D8CD-45B8-A201-BAF3DCC56D72}" destId="{0B60EAAD-5E37-411B-A52F-22906B46CDF3}" srcOrd="1" destOrd="0" presId="urn:microsoft.com/office/officeart/2005/8/layout/hierarchy2"/>
    <dgm:cxn modelId="{C0464C17-93FB-4EB6-81BB-08C232D07893}" type="presParOf" srcId="{0B60EAAD-5E37-411B-A52F-22906B46CDF3}" destId="{584D4032-65C5-429B-903E-AE7CAFD7F6D7}" srcOrd="0" destOrd="0" presId="urn:microsoft.com/office/officeart/2005/8/layout/hierarchy2"/>
    <dgm:cxn modelId="{F605816E-4348-4069-AEC7-D155867BE7FB}" type="presParOf" srcId="{0B60EAAD-5E37-411B-A52F-22906B46CDF3}" destId="{0FAACD6A-7F7F-4590-B84E-C303147217D3}" srcOrd="1" destOrd="0" presId="urn:microsoft.com/office/officeart/2005/8/layout/hierarchy2"/>
    <dgm:cxn modelId="{BF852046-462F-4B7C-A097-C93C9DB44B38}" type="presParOf" srcId="{007379B3-D8CD-45B8-A201-BAF3DCC56D72}" destId="{A62B7A58-EADD-4D58-9487-4BAE93021EC7}" srcOrd="2" destOrd="0" presId="urn:microsoft.com/office/officeart/2005/8/layout/hierarchy2"/>
    <dgm:cxn modelId="{43A0C5C2-8D82-42AA-8941-BBF55A1D46DF}" type="presParOf" srcId="{A62B7A58-EADD-4D58-9487-4BAE93021EC7}" destId="{AA3D28C0-3A37-4B2C-B028-8920E24CB069}" srcOrd="0" destOrd="0" presId="urn:microsoft.com/office/officeart/2005/8/layout/hierarchy2"/>
    <dgm:cxn modelId="{9D7A7774-7566-43FC-82F6-E2303108CE5F}" type="presParOf" srcId="{007379B3-D8CD-45B8-A201-BAF3DCC56D72}" destId="{AD5AD054-4FD5-4F6D-9DA3-14825216C3C0}" srcOrd="3" destOrd="0" presId="urn:microsoft.com/office/officeart/2005/8/layout/hierarchy2"/>
    <dgm:cxn modelId="{16C8028F-4226-490B-9EF1-86EBDEC02077}" type="presParOf" srcId="{AD5AD054-4FD5-4F6D-9DA3-14825216C3C0}" destId="{C8CE607D-1A85-4640-9296-5D88D4E83E70}" srcOrd="0" destOrd="0" presId="urn:microsoft.com/office/officeart/2005/8/layout/hierarchy2"/>
    <dgm:cxn modelId="{F9735114-4C81-45BC-BB8F-791DB1DDF247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tx1"/>
        </a:solidFill>
      </dgm:spPr>
      <dgm:t>
        <a:bodyPr/>
        <a:lstStyle/>
        <a:p>
          <a:r>
            <a:rPr lang="en-CA" dirty="0"/>
            <a:t>ABAP System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B9E0FC85-223E-4D04-B26B-622F80E952B3}">
      <dgm:prSet phldrT="[Text]" custT="1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CA" sz="2000" dirty="0"/>
            <a:t>/0sap/</a:t>
          </a:r>
          <a:br>
            <a:rPr lang="en-CA" sz="2000" dirty="0"/>
          </a:br>
          <a:r>
            <a:rPr lang="en-CA" sz="2000" dirty="0"/>
            <a:t>[0-9,a-x]</a:t>
          </a:r>
        </a:p>
      </dgm:t>
    </dgm:pt>
    <dgm:pt modelId="{4AE5C7E2-0DB0-4AA9-9C17-C6E87CA22B5A}" type="parTrans" cxnId="{C7085D92-4C80-4A3B-9E2B-62E06C4EC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E80E8E4E-C3EE-4E2C-8E8C-2DF309D8511D}" type="sibTrans" cxnId="{C7085D92-4C80-4A3B-9E2B-62E06C4EC765}">
      <dgm:prSet/>
      <dgm:spPr/>
      <dgm:t>
        <a:bodyPr/>
        <a:lstStyle/>
        <a:p>
          <a:endParaRPr lang="en-CA"/>
        </a:p>
      </dgm:t>
    </dgm:pt>
    <dgm:pt modelId="{075DFAAB-B4EE-4BCD-B20A-86410BEF394F}">
      <dgm:prSet phldrT="[Text]" custT="1"/>
      <dgm:spPr>
        <a:solidFill>
          <a:srgbClr val="C00000"/>
        </a:solidFill>
      </dgm:spPr>
      <dgm:t>
        <a:bodyPr/>
        <a:lstStyle/>
        <a:p>
          <a:r>
            <a:rPr lang="en-CA" sz="2000" dirty="0"/>
            <a:t>/0cust/</a:t>
          </a:r>
          <a:br>
            <a:rPr lang="en-CA" sz="2000" dirty="0"/>
          </a:br>
          <a:r>
            <a:rPr lang="en-CA" sz="2000" dirty="0"/>
            <a:t>[y,z]</a:t>
          </a:r>
        </a:p>
      </dgm:t>
    </dgm:pt>
    <dgm:pt modelId="{747210AC-1899-4EAF-9365-7D2792448DC4}" type="parTrans" cxnId="{8527CC2E-6EA9-40C9-B187-82AA97E8E610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637EEE60-F27B-4A03-816C-E625F81B767E}" type="sibTrans" cxnId="{8527CC2E-6EA9-40C9-B187-82AA97E8E610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6109D2B2-C0F0-4D54-9505-53871109404D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CA" sz="2000" dirty="0"/>
            <a:t>my-main-package</a:t>
          </a:r>
        </a:p>
      </dgm:t>
    </dgm:pt>
    <dgm:pt modelId="{B18B8E57-A4C8-458E-A511-1C6578188666}" type="parTrans" cxnId="{ABB04ABD-39FA-4495-AEE3-EE82FD3C0E1C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075C5786-E967-421D-A582-8371A3F5CF4F}" type="sibTrans" cxnId="{ABB04ABD-39FA-4495-AEE3-EE82FD3C0E1C}">
      <dgm:prSet/>
      <dgm:spPr/>
      <dgm:t>
        <a:bodyPr/>
        <a:lstStyle/>
        <a:p>
          <a:endParaRPr lang="en-CA"/>
        </a:p>
      </dgm:t>
    </dgm:pt>
    <dgm:pt modelId="{88E61157-D7C8-41B0-B9A9-6C250D3E825C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CA" sz="2000" dirty="0"/>
            <a:t>your-package</a:t>
          </a:r>
        </a:p>
      </dgm:t>
    </dgm:pt>
    <dgm:pt modelId="{A63DAAE5-BAE1-435E-B3A0-0D027CF417A8}" type="parTrans" cxnId="{89E1B92B-AC17-4BB8-B291-CABD04110026}">
      <dgm:prSet/>
      <dgm:spPr>
        <a:ln>
          <a:solidFill>
            <a:srgbClr val="C00000"/>
          </a:solidFill>
        </a:ln>
      </dgm:spPr>
      <dgm:t>
        <a:bodyPr/>
        <a:lstStyle/>
        <a:p>
          <a:endParaRPr lang="en-CA" dirty="0"/>
        </a:p>
      </dgm:t>
    </dgm:pt>
    <dgm:pt modelId="{2DDF6790-0FA6-4F52-88CB-DB6961E187F9}" type="sibTrans" cxnId="{89E1B92B-AC17-4BB8-B291-CABD04110026}">
      <dgm:prSet/>
      <dgm:spPr/>
      <dgm:t>
        <a:bodyPr/>
        <a:lstStyle/>
        <a:p>
          <a:endParaRPr lang="en-CA"/>
        </a:p>
      </dgm:t>
    </dgm:pt>
    <dgm:pt modelId="{C72078F9-BF06-400D-AD93-A7251876D687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my-sub-package-1</a:t>
          </a:r>
        </a:p>
      </dgm:t>
    </dgm:pt>
    <dgm:pt modelId="{1341CC9E-D79A-43B6-8B99-1AAA34362C79}" type="parTrans" cxnId="{54283DAC-5924-4B6B-9CE7-6402D16FA7DE}">
      <dgm:prSet/>
      <dgm:spPr/>
      <dgm:t>
        <a:bodyPr/>
        <a:lstStyle/>
        <a:p>
          <a:endParaRPr lang="en-CA" dirty="0"/>
        </a:p>
      </dgm:t>
    </dgm:pt>
    <dgm:pt modelId="{AD1BE7B2-6870-462A-AB82-04FB61CBC705}" type="sibTrans" cxnId="{54283DAC-5924-4B6B-9CE7-6402D16FA7DE}">
      <dgm:prSet/>
      <dgm:spPr/>
      <dgm:t>
        <a:bodyPr/>
        <a:lstStyle/>
        <a:p>
          <a:endParaRPr lang="en-CA"/>
        </a:p>
      </dgm:t>
    </dgm:pt>
    <dgm:pt modelId="{BDD8D7D7-34EA-4C21-BA22-233397F4A80B}">
      <dgm:prSet phldrT="[Text]" custT="1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en-CA" sz="2000" dirty="0"/>
            <a:t>my-sub-package-2</a:t>
          </a:r>
        </a:p>
      </dgm:t>
    </dgm:pt>
    <dgm:pt modelId="{2D0C556B-2D4D-4DF3-81CE-26F1E2970C93}" type="parTrans" cxnId="{01A37D6C-3AA9-4C61-854D-75EB164A6CA3}">
      <dgm:prSet/>
      <dgm:spPr/>
      <dgm:t>
        <a:bodyPr/>
        <a:lstStyle/>
        <a:p>
          <a:endParaRPr lang="en-CA" dirty="0"/>
        </a:p>
      </dgm:t>
    </dgm:pt>
    <dgm:pt modelId="{4E393ED7-6C5E-4BB9-A3F9-301EC1977172}" type="sibTrans" cxnId="{01A37D6C-3AA9-4C61-854D-75EB164A6CA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6685907-E872-414C-B878-42A3C52DF666}" type="pres">
      <dgm:prSet presAssocID="{4AE5C7E2-0DB0-4AA9-9C17-C6E87CA22B5A}" presName="conn2-1" presStyleLbl="parChTrans1D2" presStyleIdx="0" presStyleCnt="3"/>
      <dgm:spPr/>
    </dgm:pt>
    <dgm:pt modelId="{6B875DFF-A0BC-46F2-8670-2B8949DE48F2}" type="pres">
      <dgm:prSet presAssocID="{4AE5C7E2-0DB0-4AA9-9C17-C6E87CA22B5A}" presName="connTx" presStyleLbl="parChTrans1D2" presStyleIdx="0" presStyleCnt="3"/>
      <dgm:spPr/>
    </dgm:pt>
    <dgm:pt modelId="{94382D33-7AC0-4F3E-AEF6-32F1FF2C6AE2}" type="pres">
      <dgm:prSet presAssocID="{B9E0FC85-223E-4D04-B26B-622F80E952B3}" presName="root2" presStyleCnt="0"/>
      <dgm:spPr/>
    </dgm:pt>
    <dgm:pt modelId="{70B016AD-0D4D-4874-A702-93C18A079D29}" type="pres">
      <dgm:prSet presAssocID="{B9E0FC85-223E-4D04-B26B-622F80E952B3}" presName="LevelTwoTextNode" presStyleLbl="node2" presStyleIdx="0" presStyleCnt="3">
        <dgm:presLayoutVars>
          <dgm:chPref val="3"/>
        </dgm:presLayoutVars>
      </dgm:prSet>
      <dgm:spPr/>
    </dgm:pt>
    <dgm:pt modelId="{7DA926DA-3944-4C6B-9272-8E32232F7EA6}" type="pres">
      <dgm:prSet presAssocID="{B9E0FC85-223E-4D04-B26B-622F80E952B3}" presName="level3hierChild" presStyleCnt="0"/>
      <dgm:spPr/>
    </dgm:pt>
    <dgm:pt modelId="{DAF6004F-B1F4-4788-87D0-89EAB9551FDE}" type="pres">
      <dgm:prSet presAssocID="{747210AC-1899-4EAF-9365-7D2792448DC4}" presName="conn2-1" presStyleLbl="parChTrans1D2" presStyleIdx="1" presStyleCnt="3"/>
      <dgm:spPr/>
    </dgm:pt>
    <dgm:pt modelId="{5657E20F-4243-406B-9642-07CA7CA8CAEF}" type="pres">
      <dgm:prSet presAssocID="{747210AC-1899-4EAF-9365-7D2792448DC4}" presName="connTx" presStyleLbl="parChTrans1D2" presStyleIdx="1" presStyleCnt="3"/>
      <dgm:spPr/>
    </dgm:pt>
    <dgm:pt modelId="{438B5844-060F-425F-BAEE-48FAB648E049}" type="pres">
      <dgm:prSet presAssocID="{075DFAAB-B4EE-4BCD-B20A-86410BEF394F}" presName="root2" presStyleCnt="0"/>
      <dgm:spPr/>
    </dgm:pt>
    <dgm:pt modelId="{A76CBA66-B54E-4F0D-868F-BEE0F66F96E4}" type="pres">
      <dgm:prSet presAssocID="{075DFAAB-B4EE-4BCD-B20A-86410BEF394F}" presName="LevelTwoTextNode" presStyleLbl="node2" presStyleIdx="1" presStyleCnt="3">
        <dgm:presLayoutVars>
          <dgm:chPref val="3"/>
        </dgm:presLayoutVars>
      </dgm:prSet>
      <dgm:spPr/>
    </dgm:pt>
    <dgm:pt modelId="{D027B714-1DF2-49F3-B5A2-6A917C30F056}" type="pres">
      <dgm:prSet presAssocID="{075DFAAB-B4EE-4BCD-B20A-86410BEF394F}" presName="level3hierChild" presStyleCnt="0"/>
      <dgm:spPr/>
    </dgm:pt>
    <dgm:pt modelId="{B4C55CD1-3EFA-433C-A4A2-169A36AFDBF2}" type="pres">
      <dgm:prSet presAssocID="{B18B8E57-A4C8-458E-A511-1C6578188666}" presName="conn2-1" presStyleLbl="parChTrans1D3" presStyleIdx="0" presStyleCnt="3"/>
      <dgm:spPr/>
    </dgm:pt>
    <dgm:pt modelId="{2DD2E8A5-E895-434B-98A3-B247B386810C}" type="pres">
      <dgm:prSet presAssocID="{B18B8E57-A4C8-458E-A511-1C6578188666}" presName="connTx" presStyleLbl="parChTrans1D3" presStyleIdx="0" presStyleCnt="3"/>
      <dgm:spPr/>
    </dgm:pt>
    <dgm:pt modelId="{6156B0C1-4CC7-4E91-9700-D3D2F8CFD188}" type="pres">
      <dgm:prSet presAssocID="{6109D2B2-C0F0-4D54-9505-53871109404D}" presName="root2" presStyleCnt="0"/>
      <dgm:spPr/>
    </dgm:pt>
    <dgm:pt modelId="{3F30B493-0F50-46BF-AE5B-C118FCC6F90D}" type="pres">
      <dgm:prSet presAssocID="{6109D2B2-C0F0-4D54-9505-53871109404D}" presName="LevelTwoTextNode" presStyleLbl="node3" presStyleIdx="0" presStyleCnt="3">
        <dgm:presLayoutVars>
          <dgm:chPref val="3"/>
        </dgm:presLayoutVars>
      </dgm:prSet>
      <dgm:spPr/>
    </dgm:pt>
    <dgm:pt modelId="{EC4E1712-77EA-40C3-A998-4DEABD401CF1}" type="pres">
      <dgm:prSet presAssocID="{6109D2B2-C0F0-4D54-9505-53871109404D}" presName="level3hierChild" presStyleCnt="0"/>
      <dgm:spPr/>
    </dgm:pt>
    <dgm:pt modelId="{A49206A1-7011-4102-97BC-0106547756D7}" type="pres">
      <dgm:prSet presAssocID="{1341CC9E-D79A-43B6-8B99-1AAA34362C79}" presName="conn2-1" presStyleLbl="parChTrans1D4" presStyleIdx="0" presStyleCnt="4"/>
      <dgm:spPr/>
    </dgm:pt>
    <dgm:pt modelId="{18BE46F0-ABF8-4BBC-9CDC-C41D79623C2C}" type="pres">
      <dgm:prSet presAssocID="{1341CC9E-D79A-43B6-8B99-1AAA34362C79}" presName="connTx" presStyleLbl="parChTrans1D4" presStyleIdx="0" presStyleCnt="4"/>
      <dgm:spPr/>
    </dgm:pt>
    <dgm:pt modelId="{E1907C53-2AE6-40D1-A11B-883F902D1412}" type="pres">
      <dgm:prSet presAssocID="{C72078F9-BF06-400D-AD93-A7251876D687}" presName="root2" presStyleCnt="0"/>
      <dgm:spPr/>
    </dgm:pt>
    <dgm:pt modelId="{B0484AF1-D9B2-4DDB-9364-D13933551C58}" type="pres">
      <dgm:prSet presAssocID="{C72078F9-BF06-400D-AD93-A7251876D687}" presName="LevelTwoTextNode" presStyleLbl="node4" presStyleIdx="0" presStyleCnt="4">
        <dgm:presLayoutVars>
          <dgm:chPref val="3"/>
        </dgm:presLayoutVars>
      </dgm:prSet>
      <dgm:spPr/>
    </dgm:pt>
    <dgm:pt modelId="{C3FA9FB9-4D64-4029-AE43-235D6F502190}" type="pres">
      <dgm:prSet presAssocID="{C72078F9-BF06-400D-AD93-A7251876D687}" presName="level3hierChild" presStyleCnt="0"/>
      <dgm:spPr/>
    </dgm:pt>
    <dgm:pt modelId="{0EEA2CE6-034B-4123-9066-5C4ECBBFE60F}" type="pres">
      <dgm:prSet presAssocID="{2D0C556B-2D4D-4DF3-81CE-26F1E2970C93}" presName="conn2-1" presStyleLbl="parChTrans1D4" presStyleIdx="1" presStyleCnt="4"/>
      <dgm:spPr/>
    </dgm:pt>
    <dgm:pt modelId="{024DDED3-5F14-4C0F-94A6-74F0F0C413FC}" type="pres">
      <dgm:prSet presAssocID="{2D0C556B-2D4D-4DF3-81CE-26F1E2970C93}" presName="connTx" presStyleLbl="parChTrans1D4" presStyleIdx="1" presStyleCnt="4"/>
      <dgm:spPr/>
    </dgm:pt>
    <dgm:pt modelId="{59F5D9D4-CA87-43D7-8E4E-0BE7122244F3}" type="pres">
      <dgm:prSet presAssocID="{BDD8D7D7-34EA-4C21-BA22-233397F4A80B}" presName="root2" presStyleCnt="0"/>
      <dgm:spPr/>
    </dgm:pt>
    <dgm:pt modelId="{8258A7DA-FAB0-4FAC-8301-256C8859EF2F}" type="pres">
      <dgm:prSet presAssocID="{BDD8D7D7-34EA-4C21-BA22-233397F4A80B}" presName="LevelTwoTextNode" presStyleLbl="node4" presStyleIdx="1" presStyleCnt="4">
        <dgm:presLayoutVars>
          <dgm:chPref val="3"/>
        </dgm:presLayoutVars>
      </dgm:prSet>
      <dgm:spPr/>
    </dgm:pt>
    <dgm:pt modelId="{F3E0B54C-DB80-4814-8754-294DA35FB071}" type="pres">
      <dgm:prSet presAssocID="{BDD8D7D7-34EA-4C21-BA22-233397F4A80B}" presName="level3hierChild" presStyleCnt="0"/>
      <dgm:spPr/>
    </dgm:pt>
    <dgm:pt modelId="{CCC8840C-D510-4364-854E-0CEEC48145ED}" type="pres">
      <dgm:prSet presAssocID="{A63DAAE5-BAE1-435E-B3A0-0D027CF417A8}" presName="conn2-1" presStyleLbl="parChTrans1D3" presStyleIdx="1" presStyleCnt="3"/>
      <dgm:spPr/>
    </dgm:pt>
    <dgm:pt modelId="{6453DFF5-0BC9-48B4-9A1C-C768B648E834}" type="pres">
      <dgm:prSet presAssocID="{A63DAAE5-BAE1-435E-B3A0-0D027CF417A8}" presName="connTx" presStyleLbl="parChTrans1D3" presStyleIdx="1" presStyleCnt="3"/>
      <dgm:spPr/>
    </dgm:pt>
    <dgm:pt modelId="{579E9E19-0772-493A-B1EA-5D7C100B04B8}" type="pres">
      <dgm:prSet presAssocID="{88E61157-D7C8-41B0-B9A9-6C250D3E825C}" presName="root2" presStyleCnt="0"/>
      <dgm:spPr/>
    </dgm:pt>
    <dgm:pt modelId="{33E2D99E-E66E-47FF-B845-6377DFA7687C}" type="pres">
      <dgm:prSet presAssocID="{88E61157-D7C8-41B0-B9A9-6C250D3E825C}" presName="LevelTwoTextNode" presStyleLbl="node3" presStyleIdx="1" presStyleCnt="3">
        <dgm:presLayoutVars>
          <dgm:chPref val="3"/>
        </dgm:presLayoutVars>
      </dgm:prSet>
      <dgm:spPr/>
    </dgm:pt>
    <dgm:pt modelId="{339C1430-0DAF-4818-9398-D373092DD4FE}" type="pres">
      <dgm:prSet presAssocID="{88E61157-D7C8-41B0-B9A9-6C250D3E825C}" presName="level3hierChild" presStyleCnt="0"/>
      <dgm:spPr/>
    </dgm:pt>
    <dgm:pt modelId="{E7DAB7F5-EFBC-4D73-914F-E232B3D6A40C}" type="pres">
      <dgm:prSet presAssocID="{F2660AE3-63F6-4837-90B9-328E6EDA3762}" presName="conn2-1" presStyleLbl="parChTrans1D2" presStyleIdx="2" presStyleCnt="3"/>
      <dgm:spPr/>
    </dgm:pt>
    <dgm:pt modelId="{8CD18B5C-D242-49F9-B021-E63BD73A1F74}" type="pres">
      <dgm:prSet presAssocID="{F2660AE3-63F6-4837-90B9-328E6EDA3762}" presName="connTx" presStyleLbl="parChTrans1D2" presStyleIdx="2" presStyleCnt="3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2" presStyleCnt="3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2" presStyleCnt="3"/>
      <dgm:spPr/>
    </dgm:pt>
    <dgm:pt modelId="{1AE2926C-09E9-4C91-8AB7-C13B8B270BFB}" type="pres">
      <dgm:prSet presAssocID="{448451E3-C9E6-49FA-A119-BF0000065BB2}" presName="connTx" presStyleLbl="parChTrans1D3" presStyleIdx="2" presStyleCnt="3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2" presStyleCnt="3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2" presStyleCnt="4"/>
      <dgm:spPr/>
    </dgm:pt>
    <dgm:pt modelId="{4123866C-4752-498F-9FAA-C06766D28806}" type="pres">
      <dgm:prSet presAssocID="{5D7A5B0D-F99D-4977-B357-77E6A3B6F287}" presName="connTx" presStyleLbl="parChTrans1D4" presStyleIdx="2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2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3" presStyleCnt="4"/>
      <dgm:spPr/>
    </dgm:pt>
    <dgm:pt modelId="{AA3D28C0-3A37-4B2C-B028-8920E24CB069}" type="pres">
      <dgm:prSet presAssocID="{A5455BFB-A52C-42C5-8871-55381B303C11}" presName="connTx" presStyleLbl="parChTrans1D4" presStyleIdx="3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3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3D64DD02-B419-40EA-B4A5-27FB32D1B3D3}" type="presOf" srcId="{D8DEB7EF-F3DD-46D3-B7C4-A03272C17DF8}" destId="{584D4032-65C5-429B-903E-AE7CAFD7F6D7}" srcOrd="0" destOrd="0" presId="urn:microsoft.com/office/officeart/2005/8/layout/hierarchy2"/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D8551107-28B3-4D62-8B9C-19B96F0BCD37}" type="presOf" srcId="{448451E3-C9E6-49FA-A119-BF0000065BB2}" destId="{945021D9-48BF-40D8-B80A-6BD9FDD070C9}" srcOrd="0" destOrd="0" presId="urn:microsoft.com/office/officeart/2005/8/layout/hierarchy2"/>
    <dgm:cxn modelId="{5DC0FC09-1CF4-44B9-9136-3B78756141AA}" type="presOf" srcId="{747210AC-1899-4EAF-9365-7D2792448DC4}" destId="{5657E20F-4243-406B-9642-07CA7CA8CAEF}" srcOrd="1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DDFA0C18-73DE-434F-8493-A1D0300F3D24}" type="presOf" srcId="{448451E3-C9E6-49FA-A119-BF0000065BB2}" destId="{1AE2926C-09E9-4C91-8AB7-C13B8B270BFB}" srcOrd="1" destOrd="0" presId="urn:microsoft.com/office/officeart/2005/8/layout/hierarchy2"/>
    <dgm:cxn modelId="{91B4E219-5F1B-46B8-B1A3-356F2D6B57E6}" type="presOf" srcId="{6109D2B2-C0F0-4D54-9505-53871109404D}" destId="{3F30B493-0F50-46BF-AE5B-C118FCC6F90D}" srcOrd="0" destOrd="0" presId="urn:microsoft.com/office/officeart/2005/8/layout/hierarchy2"/>
    <dgm:cxn modelId="{4E51E01D-E7CB-426F-8805-803DDDF51AF8}" type="presOf" srcId="{C74094F1-2FEC-4F56-B676-120EC5D0A0CC}" destId="{986730DC-3381-4A4F-97F5-02BA0CEB5656}" srcOrd="0" destOrd="0" presId="urn:microsoft.com/office/officeart/2005/8/layout/hierarchy2"/>
    <dgm:cxn modelId="{FB6A9F22-DA51-447E-9A60-7CCFCF8E8D8A}" type="presOf" srcId="{A63DAAE5-BAE1-435E-B3A0-0D027CF417A8}" destId="{CCC8840C-D510-4364-854E-0CEEC48145ED}" srcOrd="0" destOrd="0" presId="urn:microsoft.com/office/officeart/2005/8/layout/hierarchy2"/>
    <dgm:cxn modelId="{7E0D5125-8905-4527-9018-9243B7B3A113}" srcId="{C20A4577-430A-4145-971A-AD7C90557AB9}" destId="{C74094F1-2FEC-4F56-B676-120EC5D0A0CC}" srcOrd="2" destOrd="0" parTransId="{F2660AE3-63F6-4837-90B9-328E6EDA3762}" sibTransId="{BA6965F8-7D54-498A-A833-B85ADDAEAB43}"/>
    <dgm:cxn modelId="{89E1B92B-AC17-4BB8-B291-CABD04110026}" srcId="{075DFAAB-B4EE-4BCD-B20A-86410BEF394F}" destId="{88E61157-D7C8-41B0-B9A9-6C250D3E825C}" srcOrd="1" destOrd="0" parTransId="{A63DAAE5-BAE1-435E-B3A0-0D027CF417A8}" sibTransId="{2DDF6790-0FA6-4F52-88CB-DB6961E187F9}"/>
    <dgm:cxn modelId="{62BF982E-BDED-4C5E-87A1-A0001749D1C5}" type="presOf" srcId="{0B2A3296-A3D8-416A-8D8E-2BFF9D888A98}" destId="{C8CE607D-1A85-4640-9296-5D88D4E83E70}" srcOrd="0" destOrd="0" presId="urn:microsoft.com/office/officeart/2005/8/layout/hierarchy2"/>
    <dgm:cxn modelId="{8527CC2E-6EA9-40C9-B187-82AA97E8E610}" srcId="{C20A4577-430A-4145-971A-AD7C90557AB9}" destId="{075DFAAB-B4EE-4BCD-B20A-86410BEF394F}" srcOrd="1" destOrd="0" parTransId="{747210AC-1899-4EAF-9365-7D2792448DC4}" sibTransId="{637EEE60-F27B-4A03-816C-E625F81B767E}"/>
    <dgm:cxn modelId="{EA5BB337-9DF4-4B01-ABA4-108D5D2ED418}" type="presOf" srcId="{F2660AE3-63F6-4837-90B9-328E6EDA3762}" destId="{8CD18B5C-D242-49F9-B021-E63BD73A1F74}" srcOrd="1" destOrd="0" presId="urn:microsoft.com/office/officeart/2005/8/layout/hierarchy2"/>
    <dgm:cxn modelId="{6C30D739-8965-47E8-BAE9-2CD174DAFA98}" type="presOf" srcId="{A63DAAE5-BAE1-435E-B3A0-0D027CF417A8}" destId="{6453DFF5-0BC9-48B4-9A1C-C768B648E834}" srcOrd="1" destOrd="0" presId="urn:microsoft.com/office/officeart/2005/8/layout/hierarchy2"/>
    <dgm:cxn modelId="{AD8AC33C-660F-4F4D-8DF0-D4874AAD165D}" type="presOf" srcId="{4AE5C7E2-0DB0-4AA9-9C17-C6E87CA22B5A}" destId="{06685907-E872-414C-B878-42A3C52DF666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01A37D6C-3AA9-4C61-854D-75EB164A6CA3}" srcId="{6109D2B2-C0F0-4D54-9505-53871109404D}" destId="{BDD8D7D7-34EA-4C21-BA22-233397F4A80B}" srcOrd="1" destOrd="0" parTransId="{2D0C556B-2D4D-4DF3-81CE-26F1E2970C93}" sibTransId="{4E393ED7-6C5E-4BB9-A3F9-301EC1977172}"/>
    <dgm:cxn modelId="{84290A4D-A75F-4DEF-AE25-F852F9ACC852}" type="presOf" srcId="{F2660AE3-63F6-4837-90B9-328E6EDA3762}" destId="{E7DAB7F5-EFBC-4D73-914F-E232B3D6A40C}" srcOrd="0" destOrd="0" presId="urn:microsoft.com/office/officeart/2005/8/layout/hierarchy2"/>
    <dgm:cxn modelId="{EF44D26D-C4A8-4B3A-820B-E5F72FF5AC32}" type="presOf" srcId="{747210AC-1899-4EAF-9365-7D2792448DC4}" destId="{DAF6004F-B1F4-4788-87D0-89EAB9551FDE}" srcOrd="0" destOrd="0" presId="urn:microsoft.com/office/officeart/2005/8/layout/hierarchy2"/>
    <dgm:cxn modelId="{5F763B54-ECE2-47E8-82FE-4A27B3332FFA}" type="presOf" srcId="{075DFAAB-B4EE-4BCD-B20A-86410BEF394F}" destId="{A76CBA66-B54E-4F0D-868F-BEE0F66F96E4}" srcOrd="0" destOrd="0" presId="urn:microsoft.com/office/officeart/2005/8/layout/hierarchy2"/>
    <dgm:cxn modelId="{151A7875-02A0-4083-98B7-FF36BE577D3A}" type="presOf" srcId="{1341CC9E-D79A-43B6-8B99-1AAA34362C79}" destId="{18BE46F0-ABF8-4BBC-9CDC-C41D79623C2C}" srcOrd="1" destOrd="0" presId="urn:microsoft.com/office/officeart/2005/8/layout/hierarchy2"/>
    <dgm:cxn modelId="{0DEDBD75-4DDF-4126-A7BC-266CFFA02281}" type="presOf" srcId="{88E61157-D7C8-41B0-B9A9-6C250D3E825C}" destId="{33E2D99E-E66E-47FF-B845-6377DFA7687C}" srcOrd="0" destOrd="0" presId="urn:microsoft.com/office/officeart/2005/8/layout/hierarchy2"/>
    <dgm:cxn modelId="{5D7DF556-3AC2-473A-9DF5-7E3C80696B33}" type="presOf" srcId="{B18B8E57-A4C8-458E-A511-1C6578188666}" destId="{B4C55CD1-3EFA-433C-A4A2-169A36AFDBF2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3108D85-F520-4897-8F08-A59E8556F988}" type="presOf" srcId="{5D7A5B0D-F99D-4977-B357-77E6A3B6F287}" destId="{4123866C-4752-498F-9FAA-C06766D28806}" srcOrd="1" destOrd="0" presId="urn:microsoft.com/office/officeart/2005/8/layout/hierarchy2"/>
    <dgm:cxn modelId="{C7085D92-4C80-4A3B-9E2B-62E06C4EC765}" srcId="{C20A4577-430A-4145-971A-AD7C90557AB9}" destId="{B9E0FC85-223E-4D04-B26B-622F80E952B3}" srcOrd="0" destOrd="0" parTransId="{4AE5C7E2-0DB0-4AA9-9C17-C6E87CA22B5A}" sibTransId="{E80E8E4E-C3EE-4E2C-8E8C-2DF309D8511D}"/>
    <dgm:cxn modelId="{E4675296-8EEA-45A8-B710-2C67D391CAED}" type="presOf" srcId="{B9E0FC85-223E-4D04-B26B-622F80E952B3}" destId="{70B016AD-0D4D-4874-A702-93C18A079D29}" srcOrd="0" destOrd="0" presId="urn:microsoft.com/office/officeart/2005/8/layout/hierarchy2"/>
    <dgm:cxn modelId="{54283DAC-5924-4B6B-9CE7-6402D16FA7DE}" srcId="{6109D2B2-C0F0-4D54-9505-53871109404D}" destId="{C72078F9-BF06-400D-AD93-A7251876D687}" srcOrd="0" destOrd="0" parTransId="{1341CC9E-D79A-43B6-8B99-1AAA34362C79}" sibTransId="{AD1BE7B2-6870-462A-AB82-04FB61CBC705}"/>
    <dgm:cxn modelId="{AC5611B1-67FB-49F6-90AD-3D37964D0687}" type="presOf" srcId="{A5455BFB-A52C-42C5-8871-55381B303C11}" destId="{A62B7A58-EADD-4D58-9487-4BAE93021EC7}" srcOrd="0" destOrd="0" presId="urn:microsoft.com/office/officeart/2005/8/layout/hierarchy2"/>
    <dgm:cxn modelId="{896DCDB2-E6A7-4BE2-804C-D387BDEF47B1}" type="presOf" srcId="{A5455BFB-A52C-42C5-8871-55381B303C11}" destId="{AA3D28C0-3A37-4B2C-B028-8920E24CB069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ABB04ABD-39FA-4495-AEE3-EE82FD3C0E1C}" srcId="{075DFAAB-B4EE-4BCD-B20A-86410BEF394F}" destId="{6109D2B2-C0F0-4D54-9505-53871109404D}" srcOrd="0" destOrd="0" parTransId="{B18B8E57-A4C8-458E-A511-1C6578188666}" sibTransId="{075C5786-E967-421D-A582-8371A3F5CF4F}"/>
    <dgm:cxn modelId="{7983BEBE-A5F7-427A-968D-160922592FAB}" type="presOf" srcId="{0F84A573-9D19-407C-92B1-3D5C2C038916}" destId="{76DFE440-0F67-41B2-89C3-8963E6A4BF9C}" srcOrd="0" destOrd="0" presId="urn:microsoft.com/office/officeart/2005/8/layout/hierarchy2"/>
    <dgm:cxn modelId="{3EE4E4C7-4F9B-413F-8633-F5AF677FAE7D}" type="presOf" srcId="{2D0C556B-2D4D-4DF3-81CE-26F1E2970C93}" destId="{024DDED3-5F14-4C0F-94A6-74F0F0C413FC}" srcOrd="1" destOrd="0" presId="urn:microsoft.com/office/officeart/2005/8/layout/hierarchy2"/>
    <dgm:cxn modelId="{F5C527CC-4365-4B93-A5F7-6084646710F2}" type="presOf" srcId="{1341CC9E-D79A-43B6-8B99-1AAA34362C79}" destId="{A49206A1-7011-4102-97BC-0106547756D7}" srcOrd="0" destOrd="0" presId="urn:microsoft.com/office/officeart/2005/8/layout/hierarchy2"/>
    <dgm:cxn modelId="{FF0B66CD-AFE1-4A82-8D65-142BAD7A5C99}" type="presOf" srcId="{2D0C556B-2D4D-4DF3-81CE-26F1E2970C93}" destId="{0EEA2CE6-034B-4123-9066-5C4ECBBFE60F}" srcOrd="0" destOrd="0" presId="urn:microsoft.com/office/officeart/2005/8/layout/hierarchy2"/>
    <dgm:cxn modelId="{138DCAD4-D137-422B-BCC5-8E605388877C}" type="presOf" srcId="{BDD8D7D7-34EA-4C21-BA22-233397F4A80B}" destId="{8258A7DA-FAB0-4FAC-8301-256C8859EF2F}" srcOrd="0" destOrd="0" presId="urn:microsoft.com/office/officeart/2005/8/layout/hierarchy2"/>
    <dgm:cxn modelId="{2AD2BFDB-6FE7-4FAE-9161-8557BA7A77E2}" type="presOf" srcId="{5D7A5B0D-F99D-4977-B357-77E6A3B6F287}" destId="{A6557D38-0FDB-4439-9EFD-20E96FC11A3C}" srcOrd="0" destOrd="0" presId="urn:microsoft.com/office/officeart/2005/8/layout/hierarchy2"/>
    <dgm:cxn modelId="{CA7165DD-606D-4C1F-9D5F-4B43315D154B}" type="presOf" srcId="{C72078F9-BF06-400D-AD93-A7251876D687}" destId="{B0484AF1-D9B2-4DDB-9364-D13933551C58}" srcOrd="0" destOrd="0" presId="urn:microsoft.com/office/officeart/2005/8/layout/hierarchy2"/>
    <dgm:cxn modelId="{B25E1EEE-DBDC-4EE5-AAC5-502A62FDC741}" type="presOf" srcId="{4AE5C7E2-0DB0-4AA9-9C17-C6E87CA22B5A}" destId="{6B875DFF-A0BC-46F2-8670-2B8949DE48F2}" srcOrd="1" destOrd="0" presId="urn:microsoft.com/office/officeart/2005/8/layout/hierarchy2"/>
    <dgm:cxn modelId="{AE640BF4-53BF-456D-8199-A30420342CCE}" type="presOf" srcId="{B18B8E57-A4C8-458E-A511-1C6578188666}" destId="{2DD2E8A5-E895-434B-98A3-B247B386810C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83AEF5D5-E655-4110-AC2C-ED89A905A172}" type="presParOf" srcId="{E7B75976-29DB-4577-8A10-8F186569932D}" destId="{06685907-E872-414C-B878-42A3C52DF666}" srcOrd="0" destOrd="0" presId="urn:microsoft.com/office/officeart/2005/8/layout/hierarchy2"/>
    <dgm:cxn modelId="{7AD52C0A-37F6-47F8-8A17-3AF63F5B6C1D}" type="presParOf" srcId="{06685907-E872-414C-B878-42A3C52DF666}" destId="{6B875DFF-A0BC-46F2-8670-2B8949DE48F2}" srcOrd="0" destOrd="0" presId="urn:microsoft.com/office/officeart/2005/8/layout/hierarchy2"/>
    <dgm:cxn modelId="{855AF742-98BD-40B0-A68F-ED5E414624E3}" type="presParOf" srcId="{E7B75976-29DB-4577-8A10-8F186569932D}" destId="{94382D33-7AC0-4F3E-AEF6-32F1FF2C6AE2}" srcOrd="1" destOrd="0" presId="urn:microsoft.com/office/officeart/2005/8/layout/hierarchy2"/>
    <dgm:cxn modelId="{3AAE4DB2-C4C6-42A1-A3BC-9DFDB50249C9}" type="presParOf" srcId="{94382D33-7AC0-4F3E-AEF6-32F1FF2C6AE2}" destId="{70B016AD-0D4D-4874-A702-93C18A079D29}" srcOrd="0" destOrd="0" presId="urn:microsoft.com/office/officeart/2005/8/layout/hierarchy2"/>
    <dgm:cxn modelId="{747B7BAE-A187-4AB4-8F13-627C825DFC1D}" type="presParOf" srcId="{94382D33-7AC0-4F3E-AEF6-32F1FF2C6AE2}" destId="{7DA926DA-3944-4C6B-9272-8E32232F7EA6}" srcOrd="1" destOrd="0" presId="urn:microsoft.com/office/officeart/2005/8/layout/hierarchy2"/>
    <dgm:cxn modelId="{8E570552-F934-4CC1-9BDE-6A74895A84D7}" type="presParOf" srcId="{E7B75976-29DB-4577-8A10-8F186569932D}" destId="{DAF6004F-B1F4-4788-87D0-89EAB9551FDE}" srcOrd="2" destOrd="0" presId="urn:microsoft.com/office/officeart/2005/8/layout/hierarchy2"/>
    <dgm:cxn modelId="{75CC754D-8F2E-4539-A909-E1AA738A3240}" type="presParOf" srcId="{DAF6004F-B1F4-4788-87D0-89EAB9551FDE}" destId="{5657E20F-4243-406B-9642-07CA7CA8CAEF}" srcOrd="0" destOrd="0" presId="urn:microsoft.com/office/officeart/2005/8/layout/hierarchy2"/>
    <dgm:cxn modelId="{3BB6D7A6-9FAE-46B3-B1D3-1B4EE08DCC1C}" type="presParOf" srcId="{E7B75976-29DB-4577-8A10-8F186569932D}" destId="{438B5844-060F-425F-BAEE-48FAB648E049}" srcOrd="3" destOrd="0" presId="urn:microsoft.com/office/officeart/2005/8/layout/hierarchy2"/>
    <dgm:cxn modelId="{89AAC464-AC7A-4639-A4E3-C31B40DAE175}" type="presParOf" srcId="{438B5844-060F-425F-BAEE-48FAB648E049}" destId="{A76CBA66-B54E-4F0D-868F-BEE0F66F96E4}" srcOrd="0" destOrd="0" presId="urn:microsoft.com/office/officeart/2005/8/layout/hierarchy2"/>
    <dgm:cxn modelId="{52DBDA86-6837-4EBA-87D0-0216CF0B761D}" type="presParOf" srcId="{438B5844-060F-425F-BAEE-48FAB648E049}" destId="{D027B714-1DF2-49F3-B5A2-6A917C30F056}" srcOrd="1" destOrd="0" presId="urn:microsoft.com/office/officeart/2005/8/layout/hierarchy2"/>
    <dgm:cxn modelId="{8C6CFA7C-E234-4889-8C9E-F0012D9A78B8}" type="presParOf" srcId="{D027B714-1DF2-49F3-B5A2-6A917C30F056}" destId="{B4C55CD1-3EFA-433C-A4A2-169A36AFDBF2}" srcOrd="0" destOrd="0" presId="urn:microsoft.com/office/officeart/2005/8/layout/hierarchy2"/>
    <dgm:cxn modelId="{43B2ABE0-F476-4D5D-9410-8D7303B415D2}" type="presParOf" srcId="{B4C55CD1-3EFA-433C-A4A2-169A36AFDBF2}" destId="{2DD2E8A5-E895-434B-98A3-B247B386810C}" srcOrd="0" destOrd="0" presId="urn:microsoft.com/office/officeart/2005/8/layout/hierarchy2"/>
    <dgm:cxn modelId="{1BA6FD21-3772-4C84-A4DA-C0C5DA6A7C02}" type="presParOf" srcId="{D027B714-1DF2-49F3-B5A2-6A917C30F056}" destId="{6156B0C1-4CC7-4E91-9700-D3D2F8CFD188}" srcOrd="1" destOrd="0" presId="urn:microsoft.com/office/officeart/2005/8/layout/hierarchy2"/>
    <dgm:cxn modelId="{785E60A5-04F2-4173-A063-1C3A6EA10E84}" type="presParOf" srcId="{6156B0C1-4CC7-4E91-9700-D3D2F8CFD188}" destId="{3F30B493-0F50-46BF-AE5B-C118FCC6F90D}" srcOrd="0" destOrd="0" presId="urn:microsoft.com/office/officeart/2005/8/layout/hierarchy2"/>
    <dgm:cxn modelId="{6FCE5DA2-FB38-4727-A203-AB45E2E4A14A}" type="presParOf" srcId="{6156B0C1-4CC7-4E91-9700-D3D2F8CFD188}" destId="{EC4E1712-77EA-40C3-A998-4DEABD401CF1}" srcOrd="1" destOrd="0" presId="urn:microsoft.com/office/officeart/2005/8/layout/hierarchy2"/>
    <dgm:cxn modelId="{D32387C1-E93B-42BE-916C-529E8426310B}" type="presParOf" srcId="{EC4E1712-77EA-40C3-A998-4DEABD401CF1}" destId="{A49206A1-7011-4102-97BC-0106547756D7}" srcOrd="0" destOrd="0" presId="urn:microsoft.com/office/officeart/2005/8/layout/hierarchy2"/>
    <dgm:cxn modelId="{65FC0859-7DA4-4048-8626-1ACCD3B4E6C9}" type="presParOf" srcId="{A49206A1-7011-4102-97BC-0106547756D7}" destId="{18BE46F0-ABF8-4BBC-9CDC-C41D79623C2C}" srcOrd="0" destOrd="0" presId="urn:microsoft.com/office/officeart/2005/8/layout/hierarchy2"/>
    <dgm:cxn modelId="{A4E1CBEB-FEB3-408D-A8B1-0E70707C2D2B}" type="presParOf" srcId="{EC4E1712-77EA-40C3-A998-4DEABD401CF1}" destId="{E1907C53-2AE6-40D1-A11B-883F902D1412}" srcOrd="1" destOrd="0" presId="urn:microsoft.com/office/officeart/2005/8/layout/hierarchy2"/>
    <dgm:cxn modelId="{88D7BE32-7F8E-4BA7-9FD5-A5EC3203049D}" type="presParOf" srcId="{E1907C53-2AE6-40D1-A11B-883F902D1412}" destId="{B0484AF1-D9B2-4DDB-9364-D13933551C58}" srcOrd="0" destOrd="0" presId="urn:microsoft.com/office/officeart/2005/8/layout/hierarchy2"/>
    <dgm:cxn modelId="{167009E2-EBD8-48F5-9073-BFB9140706B2}" type="presParOf" srcId="{E1907C53-2AE6-40D1-A11B-883F902D1412}" destId="{C3FA9FB9-4D64-4029-AE43-235D6F502190}" srcOrd="1" destOrd="0" presId="urn:microsoft.com/office/officeart/2005/8/layout/hierarchy2"/>
    <dgm:cxn modelId="{8565B5B7-4759-456B-B09E-4243B8C8A5D9}" type="presParOf" srcId="{EC4E1712-77EA-40C3-A998-4DEABD401CF1}" destId="{0EEA2CE6-034B-4123-9066-5C4ECBBFE60F}" srcOrd="2" destOrd="0" presId="urn:microsoft.com/office/officeart/2005/8/layout/hierarchy2"/>
    <dgm:cxn modelId="{0A63F498-58AC-45B0-84DB-46E336B26832}" type="presParOf" srcId="{0EEA2CE6-034B-4123-9066-5C4ECBBFE60F}" destId="{024DDED3-5F14-4C0F-94A6-74F0F0C413FC}" srcOrd="0" destOrd="0" presId="urn:microsoft.com/office/officeart/2005/8/layout/hierarchy2"/>
    <dgm:cxn modelId="{FC35E7BE-87E7-4E00-8FED-77BD47A1B37D}" type="presParOf" srcId="{EC4E1712-77EA-40C3-A998-4DEABD401CF1}" destId="{59F5D9D4-CA87-43D7-8E4E-0BE7122244F3}" srcOrd="3" destOrd="0" presId="urn:microsoft.com/office/officeart/2005/8/layout/hierarchy2"/>
    <dgm:cxn modelId="{0C9E6BA8-AE99-4BC4-AC90-A47E38E69B8E}" type="presParOf" srcId="{59F5D9D4-CA87-43D7-8E4E-0BE7122244F3}" destId="{8258A7DA-FAB0-4FAC-8301-256C8859EF2F}" srcOrd="0" destOrd="0" presId="urn:microsoft.com/office/officeart/2005/8/layout/hierarchy2"/>
    <dgm:cxn modelId="{2B5CC667-4ACB-446C-BE13-7756BA9D9E63}" type="presParOf" srcId="{59F5D9D4-CA87-43D7-8E4E-0BE7122244F3}" destId="{F3E0B54C-DB80-4814-8754-294DA35FB071}" srcOrd="1" destOrd="0" presId="urn:microsoft.com/office/officeart/2005/8/layout/hierarchy2"/>
    <dgm:cxn modelId="{EE7C6C86-484F-4F23-8369-1F1591EC7678}" type="presParOf" srcId="{D027B714-1DF2-49F3-B5A2-6A917C30F056}" destId="{CCC8840C-D510-4364-854E-0CEEC48145ED}" srcOrd="2" destOrd="0" presId="urn:microsoft.com/office/officeart/2005/8/layout/hierarchy2"/>
    <dgm:cxn modelId="{2165D219-96F9-4E9E-94EC-D373BEB9A07C}" type="presParOf" srcId="{CCC8840C-D510-4364-854E-0CEEC48145ED}" destId="{6453DFF5-0BC9-48B4-9A1C-C768B648E834}" srcOrd="0" destOrd="0" presId="urn:microsoft.com/office/officeart/2005/8/layout/hierarchy2"/>
    <dgm:cxn modelId="{A48CB3C2-85AB-4BA6-AE84-E84C0845A652}" type="presParOf" srcId="{D027B714-1DF2-49F3-B5A2-6A917C30F056}" destId="{579E9E19-0772-493A-B1EA-5D7C100B04B8}" srcOrd="3" destOrd="0" presId="urn:microsoft.com/office/officeart/2005/8/layout/hierarchy2"/>
    <dgm:cxn modelId="{978C0253-FCB1-4FA1-9528-E0FE01CBC788}" type="presParOf" srcId="{579E9E19-0772-493A-B1EA-5D7C100B04B8}" destId="{33E2D99E-E66E-47FF-B845-6377DFA7687C}" srcOrd="0" destOrd="0" presId="urn:microsoft.com/office/officeart/2005/8/layout/hierarchy2"/>
    <dgm:cxn modelId="{39FC1513-96D7-4E9D-A8D7-BA461DAA0178}" type="presParOf" srcId="{579E9E19-0772-493A-B1EA-5D7C100B04B8}" destId="{339C1430-0DAF-4818-9398-D373092DD4FE}" srcOrd="1" destOrd="0" presId="urn:microsoft.com/office/officeart/2005/8/layout/hierarchy2"/>
    <dgm:cxn modelId="{2CD08694-55FF-4042-95C4-1DAEACA3589C}" type="presParOf" srcId="{E7B75976-29DB-4577-8A10-8F186569932D}" destId="{E7DAB7F5-EFBC-4D73-914F-E232B3D6A40C}" srcOrd="4" destOrd="0" presId="urn:microsoft.com/office/officeart/2005/8/layout/hierarchy2"/>
    <dgm:cxn modelId="{A0A54816-B709-4D5C-99E8-C48D111FFFED}" type="presParOf" srcId="{E7DAB7F5-EFBC-4D73-914F-E232B3D6A40C}" destId="{8CD18B5C-D242-49F9-B021-E63BD73A1F74}" srcOrd="0" destOrd="0" presId="urn:microsoft.com/office/officeart/2005/8/layout/hierarchy2"/>
    <dgm:cxn modelId="{29DD3A16-951C-4BC5-B70B-D6175DCE898A}" type="presParOf" srcId="{E7B75976-29DB-4577-8A10-8F186569932D}" destId="{B5B437B9-0202-478E-8498-AE1946F46275}" srcOrd="5" destOrd="0" presId="urn:microsoft.com/office/officeart/2005/8/layout/hierarchy2"/>
    <dgm:cxn modelId="{18F78C8A-61D9-4AD7-A8F8-7B43D6CC40F8}" type="presParOf" srcId="{B5B437B9-0202-478E-8498-AE1946F46275}" destId="{986730DC-3381-4A4F-97F5-02BA0CEB5656}" srcOrd="0" destOrd="0" presId="urn:microsoft.com/office/officeart/2005/8/layout/hierarchy2"/>
    <dgm:cxn modelId="{0BC55A78-1BEB-48D6-BDC4-A1E3E791DB7E}" type="presParOf" srcId="{B5B437B9-0202-478E-8498-AE1946F46275}" destId="{179F4BDA-28B3-4C20-B79A-FEA2A78F4A9E}" srcOrd="1" destOrd="0" presId="urn:microsoft.com/office/officeart/2005/8/layout/hierarchy2"/>
    <dgm:cxn modelId="{94B480FF-38A3-4B66-BEAE-AC7B8BF39789}" type="presParOf" srcId="{179F4BDA-28B3-4C20-B79A-FEA2A78F4A9E}" destId="{945021D9-48BF-40D8-B80A-6BD9FDD070C9}" srcOrd="0" destOrd="0" presId="urn:microsoft.com/office/officeart/2005/8/layout/hierarchy2"/>
    <dgm:cxn modelId="{D0D4A044-8BDE-4B70-89F1-7A88F0392175}" type="presParOf" srcId="{945021D9-48BF-40D8-B80A-6BD9FDD070C9}" destId="{1AE2926C-09E9-4C91-8AB7-C13B8B270BFB}" srcOrd="0" destOrd="0" presId="urn:microsoft.com/office/officeart/2005/8/layout/hierarchy2"/>
    <dgm:cxn modelId="{E086412B-B606-40D5-9EDC-4B9B5E95183F}" type="presParOf" srcId="{179F4BDA-28B3-4C20-B79A-FEA2A78F4A9E}" destId="{0FCB4101-934A-4FFA-A255-637C5EBEE2AE}" srcOrd="1" destOrd="0" presId="urn:microsoft.com/office/officeart/2005/8/layout/hierarchy2"/>
    <dgm:cxn modelId="{1B33041E-C3F9-468D-ABC0-B4D3EE41FEFE}" type="presParOf" srcId="{0FCB4101-934A-4FFA-A255-637C5EBEE2AE}" destId="{76DFE440-0F67-41B2-89C3-8963E6A4BF9C}" srcOrd="0" destOrd="0" presId="urn:microsoft.com/office/officeart/2005/8/layout/hierarchy2"/>
    <dgm:cxn modelId="{DA66ED36-3F6E-40EE-BB1F-562B3413D822}" type="presParOf" srcId="{0FCB4101-934A-4FFA-A255-637C5EBEE2AE}" destId="{007379B3-D8CD-45B8-A201-BAF3DCC56D72}" srcOrd="1" destOrd="0" presId="urn:microsoft.com/office/officeart/2005/8/layout/hierarchy2"/>
    <dgm:cxn modelId="{FD94C359-F1F0-4FFA-AFAB-7CCFD4802795}" type="presParOf" srcId="{007379B3-D8CD-45B8-A201-BAF3DCC56D72}" destId="{A6557D38-0FDB-4439-9EFD-20E96FC11A3C}" srcOrd="0" destOrd="0" presId="urn:microsoft.com/office/officeart/2005/8/layout/hierarchy2"/>
    <dgm:cxn modelId="{79B92B0E-F439-456F-8F02-B3A6D676BAF8}" type="presParOf" srcId="{A6557D38-0FDB-4439-9EFD-20E96FC11A3C}" destId="{4123866C-4752-498F-9FAA-C06766D28806}" srcOrd="0" destOrd="0" presId="urn:microsoft.com/office/officeart/2005/8/layout/hierarchy2"/>
    <dgm:cxn modelId="{3CF2829A-D613-406A-9124-6C4C7358E519}" type="presParOf" srcId="{007379B3-D8CD-45B8-A201-BAF3DCC56D72}" destId="{0B60EAAD-5E37-411B-A52F-22906B46CDF3}" srcOrd="1" destOrd="0" presId="urn:microsoft.com/office/officeart/2005/8/layout/hierarchy2"/>
    <dgm:cxn modelId="{C0464C17-93FB-4EB6-81BB-08C232D07893}" type="presParOf" srcId="{0B60EAAD-5E37-411B-A52F-22906B46CDF3}" destId="{584D4032-65C5-429B-903E-AE7CAFD7F6D7}" srcOrd="0" destOrd="0" presId="urn:microsoft.com/office/officeart/2005/8/layout/hierarchy2"/>
    <dgm:cxn modelId="{F605816E-4348-4069-AEC7-D155867BE7FB}" type="presParOf" srcId="{0B60EAAD-5E37-411B-A52F-22906B46CDF3}" destId="{0FAACD6A-7F7F-4590-B84E-C303147217D3}" srcOrd="1" destOrd="0" presId="urn:microsoft.com/office/officeart/2005/8/layout/hierarchy2"/>
    <dgm:cxn modelId="{BF852046-462F-4B7C-A097-C93C9DB44B38}" type="presParOf" srcId="{007379B3-D8CD-45B8-A201-BAF3DCC56D72}" destId="{A62B7A58-EADD-4D58-9487-4BAE93021EC7}" srcOrd="2" destOrd="0" presId="urn:microsoft.com/office/officeart/2005/8/layout/hierarchy2"/>
    <dgm:cxn modelId="{43A0C5C2-8D82-42AA-8941-BBF55A1D46DF}" type="presParOf" srcId="{A62B7A58-EADD-4D58-9487-4BAE93021EC7}" destId="{AA3D28C0-3A37-4B2C-B028-8920E24CB069}" srcOrd="0" destOrd="0" presId="urn:microsoft.com/office/officeart/2005/8/layout/hierarchy2"/>
    <dgm:cxn modelId="{9D7A7774-7566-43FC-82F6-E2303108CE5F}" type="presParOf" srcId="{007379B3-D8CD-45B8-A201-BAF3DCC56D72}" destId="{AD5AD054-4FD5-4F6D-9DA3-14825216C3C0}" srcOrd="3" destOrd="0" presId="urn:microsoft.com/office/officeart/2005/8/layout/hierarchy2"/>
    <dgm:cxn modelId="{16C8028F-4226-490B-9EF1-86EBDEC02077}" type="presParOf" srcId="{AD5AD054-4FD5-4F6D-9DA3-14825216C3C0}" destId="{C8CE607D-1A85-4640-9296-5D88D4E83E70}" srcOrd="0" destOrd="0" presId="urn:microsoft.com/office/officeart/2005/8/layout/hierarchy2"/>
    <dgm:cxn modelId="{F9735114-4C81-45BC-BB8F-791DB1DDF247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32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3200" dirty="0"/>
            <a:t>ABAP System 2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99DE5D8C-093B-4A1A-B47E-6C30B97E1BB4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6BE9E2DE-4236-4758-A4B8-B3F0575E6A18}" type="parTrans" cxnId="{CC8158F0-C906-48AF-999B-B64B946DC1E8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57819BC-B50F-4C0D-9674-2B0A2D6DB4A9}" type="sibTrans" cxnId="{CC8158F0-C906-48AF-999B-B64B946DC1E8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4"/>
      <dgm:spPr/>
    </dgm:pt>
    <dgm:pt modelId="{4123866C-4752-498F-9FAA-C06766D28806}" type="pres">
      <dgm:prSet presAssocID="{5D7A5B0D-F99D-4977-B357-77E6A3B6F287}" presName="connTx" presStyleLbl="parChTrans1D4" presStyleIdx="0" presStyleCnt="4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4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4"/>
      <dgm:spPr/>
    </dgm:pt>
    <dgm:pt modelId="{AA3D28C0-3A37-4B2C-B028-8920E24CB069}" type="pres">
      <dgm:prSet presAssocID="{A5455BFB-A52C-42C5-8871-55381B303C11}" presName="connTx" presStyleLbl="parChTrans1D4" presStyleIdx="1" presStyleCnt="4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4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321247B7-F990-4C20-8507-B9473C9A508C}" type="pres">
      <dgm:prSet presAssocID="{3D11EC67-70F8-4118-BCD0-C14B5EFAB9C6}" presName="root1" presStyleCnt="0"/>
      <dgm:spPr/>
    </dgm:pt>
    <dgm:pt modelId="{BFB42480-555F-44B6-8F5C-64BD606072F9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A33D986B-DF1F-4B98-A233-7A5DCEDAC9AF}" type="pres">
      <dgm:prSet presAssocID="{3D11EC67-70F8-4118-BCD0-C14B5EFAB9C6}" presName="level2hierChild" presStyleCnt="0"/>
      <dgm:spPr/>
    </dgm:pt>
    <dgm:pt modelId="{1B442955-02AE-45BB-8EC7-CAC99D7869D2}" type="pres">
      <dgm:prSet presAssocID="{6BE9E2DE-4236-4758-A4B8-B3F0575E6A18}" presName="conn2-1" presStyleLbl="parChTrans1D2" presStyleIdx="1" presStyleCnt="2"/>
      <dgm:spPr/>
    </dgm:pt>
    <dgm:pt modelId="{862D6F4E-A171-495B-8BD4-CB865250F08E}" type="pres">
      <dgm:prSet presAssocID="{6BE9E2DE-4236-4758-A4B8-B3F0575E6A18}" presName="connTx" presStyleLbl="parChTrans1D2" presStyleIdx="1" presStyleCnt="2"/>
      <dgm:spPr/>
    </dgm:pt>
    <dgm:pt modelId="{4C47D8C7-FBF2-44D9-BD08-7A7F4DBAE7BF}" type="pres">
      <dgm:prSet presAssocID="{99DE5D8C-093B-4A1A-B47E-6C30B97E1BB4}" presName="root2" presStyleCnt="0"/>
      <dgm:spPr/>
    </dgm:pt>
    <dgm:pt modelId="{61B912F7-5BB9-4936-A1C1-65A58442A1AB}" type="pres">
      <dgm:prSet presAssocID="{99DE5D8C-093B-4A1A-B47E-6C30B97E1BB4}" presName="LevelTwoTextNode" presStyleLbl="node2" presStyleIdx="1" presStyleCnt="2">
        <dgm:presLayoutVars>
          <dgm:chPref val="3"/>
        </dgm:presLayoutVars>
      </dgm:prSet>
      <dgm:spPr/>
    </dgm:pt>
    <dgm:pt modelId="{82AB6904-5551-48C1-BF9F-B78F4B21F937}" type="pres">
      <dgm:prSet presAssocID="{99DE5D8C-093B-4A1A-B47E-6C30B97E1BB4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2" presStyleCnt="4"/>
      <dgm:spPr/>
    </dgm:pt>
    <dgm:pt modelId="{7949D188-9070-46CB-B029-A0F92D0977A4}" type="pres">
      <dgm:prSet presAssocID="{436E17AD-35F8-4409-8507-3AF4AE37050E}" presName="connTx" presStyleLbl="parChTrans1D4" presStyleIdx="2" presStyleCnt="4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2" presStyleCnt="4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3" presStyleCnt="4"/>
      <dgm:spPr/>
    </dgm:pt>
    <dgm:pt modelId="{9CB76ACB-F4C5-4D3F-96FE-25699E1B9160}" type="pres">
      <dgm:prSet presAssocID="{CAB9EDB4-DDA6-4893-B03B-9D2ED91ADD2E}" presName="connTx" presStyleLbl="parChTrans1D4" presStyleIdx="3" presStyleCnt="4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3" presStyleCnt="4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A4EFFA13-0420-4BD8-AAF6-8967CB1C67D8}" type="presOf" srcId="{53E1624F-9E9C-4104-B9C2-FB3AFFD9714F}" destId="{C6CDFDAC-E968-4165-8798-AF282CED768E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306C3519-80BE-44FF-A49F-23021FAB67AC}" srcId="{99DE5D8C-093B-4A1A-B47E-6C30B97E1BB4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46DC733D-16D7-4F8A-9294-7A1217960388}" type="presOf" srcId="{CAB9EDB4-DDA6-4893-B03B-9D2ED91ADD2E}" destId="{9CB76ACB-F4C5-4D3F-96FE-25699E1B9160}" srcOrd="1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477CC158-ED1A-4BAE-AA62-7FE1C9F4D237}" type="presOf" srcId="{99DE5D8C-093B-4A1A-B47E-6C30B97E1BB4}" destId="{61B912F7-5BB9-4936-A1C1-65A58442A1AB}" srcOrd="0" destOrd="0" presId="urn:microsoft.com/office/officeart/2005/8/layout/hierarchy2"/>
    <dgm:cxn modelId="{675C167D-EB91-4618-91FC-EE074B4F910A}" type="presOf" srcId="{FC02064B-7AC2-4AA2-996A-2FA52BA58600}" destId="{C2BB8A83-F4B0-4AE9-AE39-30E10F2D8CED}" srcOrd="0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B26653A6-EBDF-434A-A9E7-C1594D0054CE}" type="presOf" srcId="{436E17AD-35F8-4409-8507-3AF4AE37050E}" destId="{7949D188-9070-46CB-B029-A0F92D0977A4}" srcOrd="1" destOrd="0" presId="urn:microsoft.com/office/officeart/2005/8/layout/hierarchy2"/>
    <dgm:cxn modelId="{54D11FA7-CA04-47BC-B3AD-11C66070849F}" type="presOf" srcId="{CAB9EDB4-DDA6-4893-B03B-9D2ED91ADD2E}" destId="{713ECCE5-1E92-4BBA-A2F3-4DC7D9841AEB}" srcOrd="0" destOrd="0" presId="urn:microsoft.com/office/officeart/2005/8/layout/hierarchy2"/>
    <dgm:cxn modelId="{75EE4AA7-A5E7-4F22-8D1E-4141E4A9B147}" type="presOf" srcId="{6BE9E2DE-4236-4758-A4B8-B3F0575E6A18}" destId="{1B442955-02AE-45BB-8EC7-CAC99D7869D2}" srcOrd="0" destOrd="0" presId="urn:microsoft.com/office/officeart/2005/8/layout/hierarchy2"/>
    <dgm:cxn modelId="{BD6CA1AD-E8BE-480D-A055-D244E0D35F85}" type="presOf" srcId="{436E17AD-35F8-4409-8507-3AF4AE37050E}" destId="{7862A48B-CA92-42D6-845D-5F4054635B59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2DFDBC8-0643-4878-8988-5485BF9A66E3}" type="presOf" srcId="{3D11EC67-70F8-4118-BCD0-C14B5EFAB9C6}" destId="{BFB42480-555F-44B6-8F5C-64BD606072F9}" srcOrd="0" destOrd="0" presId="urn:microsoft.com/office/officeart/2005/8/layout/hierarchy2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5107C6E5-9569-426D-9EE1-B73E4FEA35AA}" type="presOf" srcId="{423F6F93-B381-4E3E-9028-3A1E84ABE6AD}" destId="{AFC8C178-012F-4BD6-97E8-CF61739FF2AF}" srcOrd="1" destOrd="0" presId="urn:microsoft.com/office/officeart/2005/8/layout/hierarchy2"/>
    <dgm:cxn modelId="{219B4EE7-2095-4C4D-9A39-1E6790031DE2}" type="presOf" srcId="{DB2F970F-0B44-45DD-9327-CA3F42096336}" destId="{D0E71AFC-38B8-4DB1-8F42-B8BA92937321}" srcOrd="0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CC8158F0-C906-48AF-999B-B64B946DC1E8}" srcId="{3D11EC67-70F8-4118-BCD0-C14B5EFAB9C6}" destId="{99DE5D8C-093B-4A1A-B47E-6C30B97E1BB4}" srcOrd="0" destOrd="0" parTransId="{6BE9E2DE-4236-4758-A4B8-B3F0575E6A18}" sibTransId="{357819BC-B50F-4C0D-9674-2B0A2D6DB4A9}"/>
    <dgm:cxn modelId="{C12525F1-2FB3-4955-A49F-EBBA2AF49B97}" type="presOf" srcId="{423F6F93-B381-4E3E-9028-3A1E84ABE6AD}" destId="{B2C4125E-C1DD-47CE-86F9-29528F9EFB6A}" srcOrd="0" destOrd="0" presId="urn:microsoft.com/office/officeart/2005/8/layout/hierarchy2"/>
    <dgm:cxn modelId="{198F79F9-5BE0-4815-89CB-371978A9C8F7}" type="presOf" srcId="{6BE9E2DE-4236-4758-A4B8-B3F0575E6A18}" destId="{862D6F4E-A171-495B-8BD4-CB865250F08E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AEB6817B-C459-416A-87FF-C15028C54AF0}" type="presParOf" srcId="{0FA1EAD9-5421-479F-81CC-B64EC090E6F0}" destId="{321247B7-F990-4C20-8507-B9473C9A508C}" srcOrd="1" destOrd="0" presId="urn:microsoft.com/office/officeart/2005/8/layout/hierarchy2"/>
    <dgm:cxn modelId="{F5A27B8E-7CFC-450B-B89C-6ABBE2E3A196}" type="presParOf" srcId="{321247B7-F990-4C20-8507-B9473C9A508C}" destId="{BFB42480-555F-44B6-8F5C-64BD606072F9}" srcOrd="0" destOrd="0" presId="urn:microsoft.com/office/officeart/2005/8/layout/hierarchy2"/>
    <dgm:cxn modelId="{F6CA047B-54C7-40A7-97EB-CAB52F2059A3}" type="presParOf" srcId="{321247B7-F990-4C20-8507-B9473C9A508C}" destId="{A33D986B-DF1F-4B98-A233-7A5DCEDAC9AF}" srcOrd="1" destOrd="0" presId="urn:microsoft.com/office/officeart/2005/8/layout/hierarchy2"/>
    <dgm:cxn modelId="{DC30263F-BB97-4F0F-8C8A-BCAFF02866AC}" type="presParOf" srcId="{A33D986B-DF1F-4B98-A233-7A5DCEDAC9AF}" destId="{1B442955-02AE-45BB-8EC7-CAC99D7869D2}" srcOrd="0" destOrd="0" presId="urn:microsoft.com/office/officeart/2005/8/layout/hierarchy2"/>
    <dgm:cxn modelId="{F57AC499-79EB-49F0-878A-DC260C96B93D}" type="presParOf" srcId="{1B442955-02AE-45BB-8EC7-CAC99D7869D2}" destId="{862D6F4E-A171-495B-8BD4-CB865250F08E}" srcOrd="0" destOrd="0" presId="urn:microsoft.com/office/officeart/2005/8/layout/hierarchy2"/>
    <dgm:cxn modelId="{758BBCA1-1091-45FF-87E4-F75C64B1B417}" type="presParOf" srcId="{A33D986B-DF1F-4B98-A233-7A5DCEDAC9AF}" destId="{4C47D8C7-FBF2-44D9-BD08-7A7F4DBAE7BF}" srcOrd="1" destOrd="0" presId="urn:microsoft.com/office/officeart/2005/8/layout/hierarchy2"/>
    <dgm:cxn modelId="{FE54E77D-7C44-4BA0-AA2C-D77677FDE670}" type="presParOf" srcId="{4C47D8C7-FBF2-44D9-BD08-7A7F4DBAE7BF}" destId="{61B912F7-5BB9-4936-A1C1-65A58442A1AB}" srcOrd="0" destOrd="0" presId="urn:microsoft.com/office/officeart/2005/8/layout/hierarchy2"/>
    <dgm:cxn modelId="{604F926A-8512-4EF1-9EED-B41E677C154B}" type="presParOf" srcId="{4C47D8C7-FBF2-44D9-BD08-7A7F4DBAE7BF}" destId="{82AB6904-5551-48C1-BF9F-B78F4B21F937}" srcOrd="1" destOrd="0" presId="urn:microsoft.com/office/officeart/2005/8/layout/hierarchy2"/>
    <dgm:cxn modelId="{60FA272D-822D-487B-A6E0-9CDE3954E623}" type="presParOf" srcId="{82AB6904-5551-48C1-BF9F-B78F4B21F937}" destId="{B2C4125E-C1DD-47CE-86F9-29528F9EFB6A}" srcOrd="0" destOrd="0" presId="urn:microsoft.com/office/officeart/2005/8/layout/hierarchy2"/>
    <dgm:cxn modelId="{4D72AB7E-5797-4E67-8F0F-DD69C7B3F122}" type="presParOf" srcId="{B2C4125E-C1DD-47CE-86F9-29528F9EFB6A}" destId="{AFC8C178-012F-4BD6-97E8-CF61739FF2AF}" srcOrd="0" destOrd="0" presId="urn:microsoft.com/office/officeart/2005/8/layout/hierarchy2"/>
    <dgm:cxn modelId="{EC070A7B-7BB4-4C6E-9689-854B032B3C36}" type="presParOf" srcId="{82AB6904-5551-48C1-BF9F-B78F4B21F937}" destId="{02EDFA41-8217-48FC-BC57-6178D4CFBA44}" srcOrd="1" destOrd="0" presId="urn:microsoft.com/office/officeart/2005/8/layout/hierarchy2"/>
    <dgm:cxn modelId="{1E6491CB-A3F3-4AC1-9522-3032A01F6E77}" type="presParOf" srcId="{02EDFA41-8217-48FC-BC57-6178D4CFBA44}" destId="{C6CDFDAC-E968-4165-8798-AF282CED768E}" srcOrd="0" destOrd="0" presId="urn:microsoft.com/office/officeart/2005/8/layout/hierarchy2"/>
    <dgm:cxn modelId="{8558E33D-8E7C-49F3-93B6-B9FD2ACD131D}" type="presParOf" srcId="{02EDFA41-8217-48FC-BC57-6178D4CFBA44}" destId="{DFA96686-7A5D-471C-8079-CF06FA21097C}" srcOrd="1" destOrd="0" presId="urn:microsoft.com/office/officeart/2005/8/layout/hierarchy2"/>
    <dgm:cxn modelId="{C64CE76A-1331-4FA3-B82D-F0EF94B3FBD6}" type="presParOf" srcId="{DFA96686-7A5D-471C-8079-CF06FA21097C}" destId="{7862A48B-CA92-42D6-845D-5F4054635B59}" srcOrd="0" destOrd="0" presId="urn:microsoft.com/office/officeart/2005/8/layout/hierarchy2"/>
    <dgm:cxn modelId="{C8FA6734-431A-424A-9B29-6173A83697D9}" type="presParOf" srcId="{7862A48B-CA92-42D6-845D-5F4054635B59}" destId="{7949D188-9070-46CB-B029-A0F92D0977A4}" srcOrd="0" destOrd="0" presId="urn:microsoft.com/office/officeart/2005/8/layout/hierarchy2"/>
    <dgm:cxn modelId="{BD29210C-7E7F-4C92-80B3-B6E61CBDF819}" type="presParOf" srcId="{DFA96686-7A5D-471C-8079-CF06FA21097C}" destId="{A93E43D9-A0EE-4F7D-9464-1C480A0AB635}" srcOrd="1" destOrd="0" presId="urn:microsoft.com/office/officeart/2005/8/layout/hierarchy2"/>
    <dgm:cxn modelId="{1211EF29-4B8F-45F4-A05B-B7C1EB9DE912}" type="presParOf" srcId="{A93E43D9-A0EE-4F7D-9464-1C480A0AB635}" destId="{C2BB8A83-F4B0-4AE9-AE39-30E10F2D8CED}" srcOrd="0" destOrd="0" presId="urn:microsoft.com/office/officeart/2005/8/layout/hierarchy2"/>
    <dgm:cxn modelId="{7AD8EEFB-F23B-4EC0-A96F-06825186CE62}" type="presParOf" srcId="{A93E43D9-A0EE-4F7D-9464-1C480A0AB635}" destId="{38FC2513-E73E-4E8C-80E9-EF103E66456E}" srcOrd="1" destOrd="0" presId="urn:microsoft.com/office/officeart/2005/8/layout/hierarchy2"/>
    <dgm:cxn modelId="{03608D8A-B1D7-4BED-829C-1E7CBBD5BB53}" type="presParOf" srcId="{DFA96686-7A5D-471C-8079-CF06FA21097C}" destId="{713ECCE5-1E92-4BBA-A2F3-4DC7D9841AEB}" srcOrd="2" destOrd="0" presId="urn:microsoft.com/office/officeart/2005/8/layout/hierarchy2"/>
    <dgm:cxn modelId="{9F78D529-C919-4E6F-BFAC-979F2174E67C}" type="presParOf" srcId="{713ECCE5-1E92-4BBA-A2F3-4DC7D9841AEB}" destId="{9CB76ACB-F4C5-4D3F-96FE-25699E1B9160}" srcOrd="0" destOrd="0" presId="urn:microsoft.com/office/officeart/2005/8/layout/hierarchy2"/>
    <dgm:cxn modelId="{4CF77A24-D2F2-4337-AE2E-AED4E2BFB93A}" type="presParOf" srcId="{DFA96686-7A5D-471C-8079-CF06FA21097C}" destId="{1A676746-1DBE-491B-8677-E7B064EC7E87}" srcOrd="3" destOrd="0" presId="urn:microsoft.com/office/officeart/2005/8/layout/hierarchy2"/>
    <dgm:cxn modelId="{52896666-BDEA-45CA-A55E-FB805C692CD2}" type="presParOf" srcId="{1A676746-1DBE-491B-8677-E7B064EC7E87}" destId="{D0E71AFC-38B8-4DB1-8F42-B8BA92937321}" srcOrd="0" destOrd="0" presId="urn:microsoft.com/office/officeart/2005/8/layout/hierarchy2"/>
    <dgm:cxn modelId="{3240FF24-CF99-4907-976F-DF4B685F17D6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28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2800" dirty="0"/>
            <a:t>ABAP</a:t>
          </a:r>
          <a:r>
            <a:rPr lang="en-CA" sz="2000" dirty="0"/>
            <a:t> </a:t>
          </a:r>
          <a:r>
            <a:rPr lang="en-CA" sz="2800" dirty="0"/>
            <a:t>System 2</a:t>
          </a:r>
          <a:endParaRPr lang="en-CA" sz="2000" dirty="0"/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dirty="0"/>
            <a:t>your-sub-package-2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67423589-5391-4EA9-B40C-E8A6D9AB45D9}">
      <dgm:prSet phldrT="[Text]" custT="1"/>
      <dgm:spPr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your-package</a:t>
          </a:r>
        </a:p>
      </dgm:t>
    </dgm:pt>
    <dgm:pt modelId="{A5ABA900-63E4-4867-8AB3-DE67E7FD1E00}" type="parTrans" cxnId="{05A3AF7E-780C-41BD-A9C1-1D9B37323EB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0D0D9C3B-292A-465F-B1E8-8989361BCDB4}" type="sibTrans" cxnId="{05A3AF7E-780C-41BD-A9C1-1D9B37323EB2}">
      <dgm:prSet/>
      <dgm:spPr/>
      <dgm:t>
        <a:bodyPr/>
        <a:lstStyle/>
        <a:p>
          <a:endParaRPr lang="en-CA"/>
        </a:p>
      </dgm:t>
    </dgm:pt>
    <dgm:pt modelId="{F7CF2FFC-B402-4393-939A-C4D0A170FD18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your-sub-package-1</a:t>
          </a:r>
        </a:p>
      </dgm:t>
    </dgm:pt>
    <dgm:pt modelId="{75486776-5FD5-4189-AB44-EEE5C41F3F57}" type="parTrans" cxnId="{2A4173C4-4DC3-4A18-89AF-62FC035CAD7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5B8E71FC-AF94-41C0-ACF2-010F15ADB955}" type="sibTrans" cxnId="{2A4173C4-4DC3-4A18-89AF-62FC035CAD78}">
      <dgm:prSet/>
      <dgm:spPr/>
      <dgm:t>
        <a:bodyPr/>
        <a:lstStyle/>
        <a:p>
          <a:endParaRPr lang="en-CA"/>
        </a:p>
      </dgm:t>
    </dgm:pt>
    <dgm:pt modelId="{ED4B05C6-6873-479C-9C76-9D1CDB1DD8B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400" dirty="0"/>
            <a:t>/my-space/your-spc/</a:t>
          </a:r>
          <a:br>
            <a:rPr lang="en-CA" sz="1400" dirty="0"/>
          </a:br>
          <a:r>
            <a:rPr lang="en-CA" sz="1400" dirty="0"/>
            <a:t>your-sub-package-2</a:t>
          </a:r>
        </a:p>
      </dgm:t>
    </dgm:pt>
    <dgm:pt modelId="{B5F0CC64-834C-43AB-9CE8-F56D83EA034F}" type="parTrans" cxnId="{459934EE-07EE-4CE6-87AC-E062143896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7B13929E-E346-4D0D-99C8-AA7EEA259F2A}" type="sibTrans" cxnId="{459934EE-07EE-4CE6-87AC-E06214389624}">
      <dgm:prSet/>
      <dgm:spPr/>
      <dgm:t>
        <a:bodyPr/>
        <a:lstStyle/>
        <a:p>
          <a:endParaRPr lang="en-CA"/>
        </a:p>
      </dgm:t>
    </dgm:pt>
    <dgm:pt modelId="{187F3AFF-ABAA-4CE3-BE46-B6820A9ECB19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5CC965A1-F236-47C8-947E-968F7479C154}" type="parTrans" cxnId="{B03CA587-94A9-465E-BD74-2F7EEF4CCF49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A29211A2-6339-49C3-A16E-B6924AC71A3F}" type="sibTrans" cxnId="{B03CA587-94A9-465E-BD74-2F7EEF4CCF49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7"/>
      <dgm:spPr/>
    </dgm:pt>
    <dgm:pt modelId="{4123866C-4752-498F-9FAA-C06766D28806}" type="pres">
      <dgm:prSet presAssocID="{5D7A5B0D-F99D-4977-B357-77E6A3B6F287}" presName="connTx" presStyleLbl="parChTrans1D4" presStyleIdx="0" presStyleCnt="7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7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7"/>
      <dgm:spPr/>
    </dgm:pt>
    <dgm:pt modelId="{AA3D28C0-3A37-4B2C-B028-8920E24CB069}" type="pres">
      <dgm:prSet presAssocID="{A5455BFB-A52C-42C5-8871-55381B303C11}" presName="connTx" presStyleLbl="parChTrans1D4" presStyleIdx="1" presStyleCnt="7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7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4A406AE7-EEFE-4B16-BB87-D574224BED8B}" type="pres">
      <dgm:prSet presAssocID="{A5ABA900-63E4-4867-8AB3-DE67E7FD1E00}" presName="conn2-1" presStyleLbl="parChTrans1D4" presStyleIdx="2" presStyleCnt="7"/>
      <dgm:spPr/>
    </dgm:pt>
    <dgm:pt modelId="{626B190B-5F16-4402-975A-F0AB0F018656}" type="pres">
      <dgm:prSet presAssocID="{A5ABA900-63E4-4867-8AB3-DE67E7FD1E00}" presName="connTx" presStyleLbl="parChTrans1D4" presStyleIdx="2" presStyleCnt="7"/>
      <dgm:spPr/>
    </dgm:pt>
    <dgm:pt modelId="{89A061E2-4697-423E-9892-8992E32F7DC5}" type="pres">
      <dgm:prSet presAssocID="{67423589-5391-4EA9-B40C-E8A6D9AB45D9}" presName="root2" presStyleCnt="0"/>
      <dgm:spPr/>
    </dgm:pt>
    <dgm:pt modelId="{ACD2B62B-AA16-4C0F-B58A-5876924DFFAF}" type="pres">
      <dgm:prSet presAssocID="{67423589-5391-4EA9-B40C-E8A6D9AB45D9}" presName="LevelTwoTextNode" presStyleLbl="node4" presStyleIdx="2" presStyleCnt="7">
        <dgm:presLayoutVars>
          <dgm:chPref val="3"/>
        </dgm:presLayoutVars>
      </dgm:prSet>
      <dgm:spPr/>
    </dgm:pt>
    <dgm:pt modelId="{691F7827-D97C-4337-9F30-DABA8BDE1CE4}" type="pres">
      <dgm:prSet presAssocID="{67423589-5391-4EA9-B40C-E8A6D9AB45D9}" presName="level3hierChild" presStyleCnt="0"/>
      <dgm:spPr/>
    </dgm:pt>
    <dgm:pt modelId="{789EF44E-E1A7-419F-8781-4E82CF86F5B6}" type="pres">
      <dgm:prSet presAssocID="{75486776-5FD5-4189-AB44-EEE5C41F3F57}" presName="conn2-1" presStyleLbl="parChTrans1D4" presStyleIdx="3" presStyleCnt="7"/>
      <dgm:spPr/>
    </dgm:pt>
    <dgm:pt modelId="{4462F723-2273-46A4-98C3-01DFE1CAFB0B}" type="pres">
      <dgm:prSet presAssocID="{75486776-5FD5-4189-AB44-EEE5C41F3F57}" presName="connTx" presStyleLbl="parChTrans1D4" presStyleIdx="3" presStyleCnt="7"/>
      <dgm:spPr/>
    </dgm:pt>
    <dgm:pt modelId="{0C0D8ABF-85E9-4D62-80EA-D8E70B2BFBED}" type="pres">
      <dgm:prSet presAssocID="{F7CF2FFC-B402-4393-939A-C4D0A170FD18}" presName="root2" presStyleCnt="0"/>
      <dgm:spPr/>
    </dgm:pt>
    <dgm:pt modelId="{3EAF69B0-215A-40C7-B871-66D702CD0826}" type="pres">
      <dgm:prSet presAssocID="{F7CF2FFC-B402-4393-939A-C4D0A170FD18}" presName="LevelTwoTextNode" presStyleLbl="node4" presStyleIdx="3" presStyleCnt="7">
        <dgm:presLayoutVars>
          <dgm:chPref val="3"/>
        </dgm:presLayoutVars>
      </dgm:prSet>
      <dgm:spPr/>
    </dgm:pt>
    <dgm:pt modelId="{54841B5A-7259-4BE5-AA35-29B61E581D55}" type="pres">
      <dgm:prSet presAssocID="{F7CF2FFC-B402-4393-939A-C4D0A170FD18}" presName="level3hierChild" presStyleCnt="0"/>
      <dgm:spPr/>
    </dgm:pt>
    <dgm:pt modelId="{A47E7906-3483-4488-9725-6C92FEB1C357}" type="pres">
      <dgm:prSet presAssocID="{B5F0CC64-834C-43AB-9CE8-F56D83EA034F}" presName="conn2-1" presStyleLbl="parChTrans1D4" presStyleIdx="4" presStyleCnt="7"/>
      <dgm:spPr/>
    </dgm:pt>
    <dgm:pt modelId="{6FEBDBE3-2B07-4879-8199-7593863475F3}" type="pres">
      <dgm:prSet presAssocID="{B5F0CC64-834C-43AB-9CE8-F56D83EA034F}" presName="connTx" presStyleLbl="parChTrans1D4" presStyleIdx="4" presStyleCnt="7"/>
      <dgm:spPr/>
    </dgm:pt>
    <dgm:pt modelId="{EEB3F77A-DDC8-4D72-87C6-C5307D2CE830}" type="pres">
      <dgm:prSet presAssocID="{ED4B05C6-6873-479C-9C76-9D1CDB1DD8BE}" presName="root2" presStyleCnt="0"/>
      <dgm:spPr/>
    </dgm:pt>
    <dgm:pt modelId="{F7EB228E-CD7E-4CCB-A5C8-9A327B0AE49B}" type="pres">
      <dgm:prSet presAssocID="{ED4B05C6-6873-479C-9C76-9D1CDB1DD8BE}" presName="LevelTwoTextNode" presStyleLbl="node4" presStyleIdx="4" presStyleCnt="7">
        <dgm:presLayoutVars>
          <dgm:chPref val="3"/>
        </dgm:presLayoutVars>
      </dgm:prSet>
      <dgm:spPr/>
    </dgm:pt>
    <dgm:pt modelId="{35A22607-1065-4890-BA04-4D50BF8518A8}" type="pres">
      <dgm:prSet presAssocID="{ED4B05C6-6873-479C-9C76-9D1CDB1DD8BE}" presName="level3hierChild" presStyleCnt="0"/>
      <dgm:spPr/>
    </dgm:pt>
    <dgm:pt modelId="{030B56C5-18E6-4128-B815-F36422894B51}" type="pres">
      <dgm:prSet presAssocID="{3D11EC67-70F8-4118-BCD0-C14B5EFAB9C6}" presName="root1" presStyleCnt="0"/>
      <dgm:spPr/>
    </dgm:pt>
    <dgm:pt modelId="{510E113D-9849-49CA-A928-82DDD6C87475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764958BA-5A62-46E3-ABD5-6F0D84F38C2F}" type="pres">
      <dgm:prSet presAssocID="{3D11EC67-70F8-4118-BCD0-C14B5EFAB9C6}" presName="level2hierChild" presStyleCnt="0"/>
      <dgm:spPr/>
    </dgm:pt>
    <dgm:pt modelId="{FC2E2735-CA90-406F-9322-D058CA05963E}" type="pres">
      <dgm:prSet presAssocID="{5CC965A1-F236-47C8-947E-968F7479C154}" presName="conn2-1" presStyleLbl="parChTrans1D2" presStyleIdx="1" presStyleCnt="2"/>
      <dgm:spPr/>
    </dgm:pt>
    <dgm:pt modelId="{F04D9BEC-7732-462B-89CD-067AECB48F6B}" type="pres">
      <dgm:prSet presAssocID="{5CC965A1-F236-47C8-947E-968F7479C154}" presName="connTx" presStyleLbl="parChTrans1D2" presStyleIdx="1" presStyleCnt="2"/>
      <dgm:spPr/>
    </dgm:pt>
    <dgm:pt modelId="{DEC24AF1-ACB3-4B83-86CF-012F0A96574A}" type="pres">
      <dgm:prSet presAssocID="{187F3AFF-ABAA-4CE3-BE46-B6820A9ECB19}" presName="root2" presStyleCnt="0"/>
      <dgm:spPr/>
    </dgm:pt>
    <dgm:pt modelId="{1268D61D-2AA0-44B0-BDD7-47809603B863}" type="pres">
      <dgm:prSet presAssocID="{187F3AFF-ABAA-4CE3-BE46-B6820A9ECB19}" presName="LevelTwoTextNode" presStyleLbl="node2" presStyleIdx="1" presStyleCnt="2">
        <dgm:presLayoutVars>
          <dgm:chPref val="3"/>
        </dgm:presLayoutVars>
      </dgm:prSet>
      <dgm:spPr/>
    </dgm:pt>
    <dgm:pt modelId="{FCBC3CC7-ED7D-46A6-9DE8-0216A9BDF6E4}" type="pres">
      <dgm:prSet presAssocID="{187F3AFF-ABAA-4CE3-BE46-B6820A9ECB19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5" presStyleCnt="7"/>
      <dgm:spPr/>
    </dgm:pt>
    <dgm:pt modelId="{7949D188-9070-46CB-B029-A0F92D0977A4}" type="pres">
      <dgm:prSet presAssocID="{436E17AD-35F8-4409-8507-3AF4AE37050E}" presName="connTx" presStyleLbl="parChTrans1D4" presStyleIdx="5" presStyleCnt="7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5" presStyleCnt="7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6" presStyleCnt="7"/>
      <dgm:spPr/>
    </dgm:pt>
    <dgm:pt modelId="{9CB76ACB-F4C5-4D3F-96FE-25699E1B9160}" type="pres">
      <dgm:prSet presAssocID="{CAB9EDB4-DDA6-4893-B03B-9D2ED91ADD2E}" presName="connTx" presStyleLbl="parChTrans1D4" presStyleIdx="6" presStyleCnt="7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6" presStyleCnt="7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67504206-0AE8-47A3-83A7-C44715373502}" type="presOf" srcId="{DB2F970F-0B44-45DD-9327-CA3F42096336}" destId="{D0E71AFC-38B8-4DB1-8F42-B8BA92937321}" srcOrd="0" destOrd="0" presId="urn:microsoft.com/office/officeart/2005/8/layout/hierarchy2"/>
    <dgm:cxn modelId="{0A642007-44AA-44D2-94A0-AB7382CCFE2C}" type="presOf" srcId="{FC02064B-7AC2-4AA2-996A-2FA52BA58600}" destId="{C2BB8A83-F4B0-4AE9-AE39-30E10F2D8CED}" srcOrd="0" destOrd="0" presId="urn:microsoft.com/office/officeart/2005/8/layout/hierarchy2"/>
    <dgm:cxn modelId="{FDA04507-9B9B-4500-A484-770065C4AEAF}" type="presOf" srcId="{F7CF2FFC-B402-4393-939A-C4D0A170FD18}" destId="{3EAF69B0-215A-40C7-B871-66D702CD0826}" srcOrd="0" destOrd="0" presId="urn:microsoft.com/office/officeart/2005/8/layout/hierarchy2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19363F14-68BE-4CA2-8413-F0F7F06FFE7C}" type="presOf" srcId="{B5F0CC64-834C-43AB-9CE8-F56D83EA034F}" destId="{A47E7906-3483-4488-9725-6C92FEB1C357}" srcOrd="0" destOrd="0" presId="urn:microsoft.com/office/officeart/2005/8/layout/hierarchy2"/>
    <dgm:cxn modelId="{344DA015-D905-468B-AC94-446F143B297B}" type="presOf" srcId="{ED4B05C6-6873-479C-9C76-9D1CDB1DD8BE}" destId="{F7EB228E-CD7E-4CCB-A5C8-9A327B0AE49B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2578BB17-6A67-4ABD-A9AC-3D8E9DFB9BAE}" type="presOf" srcId="{53E1624F-9E9C-4104-B9C2-FB3AFFD9714F}" destId="{C6CDFDAC-E968-4165-8798-AF282CED768E}" srcOrd="0" destOrd="0" presId="urn:microsoft.com/office/officeart/2005/8/layout/hierarchy2"/>
    <dgm:cxn modelId="{CA549D18-0E5A-4671-9983-5C8C5C259FEB}" type="presOf" srcId="{423F6F93-B381-4E3E-9028-3A1E84ABE6AD}" destId="{B2C4125E-C1DD-47CE-86F9-29528F9EFB6A}" srcOrd="0" destOrd="0" presId="urn:microsoft.com/office/officeart/2005/8/layout/hierarchy2"/>
    <dgm:cxn modelId="{306C3519-80BE-44FF-A49F-23021FAB67AC}" srcId="{187F3AFF-ABAA-4CE3-BE46-B6820A9ECB19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BB6AEB21-71CB-4874-BCE6-08DBCEFDBD66}" type="presOf" srcId="{5CC965A1-F236-47C8-947E-968F7479C154}" destId="{FC2E2735-CA90-406F-9322-D058CA05963E}" srcOrd="0" destOrd="0" presId="urn:microsoft.com/office/officeart/2005/8/layout/hierarchy2"/>
    <dgm:cxn modelId="{01B4DB22-4E19-418F-8483-1740C8B388FA}" type="presOf" srcId="{A5ABA900-63E4-4867-8AB3-DE67E7FD1E00}" destId="{4A406AE7-EEFE-4B16-BB87-D574224BED8B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147DEB31-974E-496D-A813-C4B93EBA2541}" type="presOf" srcId="{67423589-5391-4EA9-B40C-E8A6D9AB45D9}" destId="{ACD2B62B-AA16-4C0F-B58A-5876924DFFAF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3DE6E044-3D5F-4CB1-B3BB-CBF565742BC1}" type="presOf" srcId="{CAB9EDB4-DDA6-4893-B03B-9D2ED91ADD2E}" destId="{713ECCE5-1E92-4BBA-A2F3-4DC7D9841AEB}" srcOrd="0" destOrd="0" presId="urn:microsoft.com/office/officeart/2005/8/layout/hierarchy2"/>
    <dgm:cxn modelId="{03E87F45-1615-4176-B028-6DC091BAB56E}" type="presOf" srcId="{CAB9EDB4-DDA6-4893-B03B-9D2ED91ADD2E}" destId="{9CB76ACB-F4C5-4D3F-96FE-25699E1B9160}" srcOrd="1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9D7FEB57-7CF4-4DA5-997B-C9A7C988DAC3}" type="presOf" srcId="{5CC965A1-F236-47C8-947E-968F7479C154}" destId="{F04D9BEC-7732-462B-89CD-067AECB48F6B}" srcOrd="1" destOrd="0" presId="urn:microsoft.com/office/officeart/2005/8/layout/hierarchy2"/>
    <dgm:cxn modelId="{05A3AF7E-780C-41BD-A9C1-1D9B37323EB2}" srcId="{0F84A573-9D19-407C-92B1-3D5C2C038916}" destId="{67423589-5391-4EA9-B40C-E8A6D9AB45D9}" srcOrd="2" destOrd="0" parTransId="{A5ABA900-63E4-4867-8AB3-DE67E7FD1E00}" sibTransId="{0D0D9C3B-292A-465F-B1E8-8989361BCDB4}"/>
    <dgm:cxn modelId="{BD3A3D83-49E4-4E25-9340-91F1B6457A5D}" type="presOf" srcId="{423F6F93-B381-4E3E-9028-3A1E84ABE6AD}" destId="{AFC8C178-012F-4BD6-97E8-CF61739FF2AF}" srcOrd="1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B03CA587-94A9-465E-BD74-2F7EEF4CCF49}" srcId="{3D11EC67-70F8-4118-BCD0-C14B5EFAB9C6}" destId="{187F3AFF-ABAA-4CE3-BE46-B6820A9ECB19}" srcOrd="0" destOrd="0" parTransId="{5CC965A1-F236-47C8-947E-968F7479C154}" sibTransId="{A29211A2-6339-49C3-A16E-B6924AC71A3F}"/>
    <dgm:cxn modelId="{EF4E9094-99AC-48A3-82E5-368EF2CA0FE8}" type="presOf" srcId="{75486776-5FD5-4189-AB44-EEE5C41F3F57}" destId="{789EF44E-E1A7-419F-8781-4E82CF86F5B6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F1DB40A8-CA7D-46E9-BCC4-04E4FF6FB2F2}" type="presOf" srcId="{3D11EC67-70F8-4118-BCD0-C14B5EFAB9C6}" destId="{510E113D-9849-49CA-A928-82DDD6C87475}" srcOrd="0" destOrd="0" presId="urn:microsoft.com/office/officeart/2005/8/layout/hierarchy2"/>
    <dgm:cxn modelId="{017386AF-65D6-4E19-B359-6066ADD7E933}" type="presOf" srcId="{187F3AFF-ABAA-4CE3-BE46-B6820A9ECB19}" destId="{1268D61D-2AA0-44B0-BDD7-47809603B863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A4173C4-4DC3-4A18-89AF-62FC035CAD78}" srcId="{67423589-5391-4EA9-B40C-E8A6D9AB45D9}" destId="{F7CF2FFC-B402-4393-939A-C4D0A170FD18}" srcOrd="0" destOrd="0" parTransId="{75486776-5FD5-4189-AB44-EEE5C41F3F57}" sibTransId="{5B8E71FC-AF94-41C0-ACF2-010F15ADB955}"/>
    <dgm:cxn modelId="{58D9FBD0-4BB4-4969-8870-5B5B0EEBECF4}" type="presOf" srcId="{436E17AD-35F8-4409-8507-3AF4AE37050E}" destId="{7862A48B-CA92-42D6-845D-5F4054635B59}" srcOrd="0" destOrd="0" presId="urn:microsoft.com/office/officeart/2005/8/layout/hierarchy2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A2066D3-F9A0-4681-9082-777D56343CF5}" type="presOf" srcId="{436E17AD-35F8-4409-8507-3AF4AE37050E}" destId="{7949D188-9070-46CB-B029-A0F92D0977A4}" srcOrd="1" destOrd="0" presId="urn:microsoft.com/office/officeart/2005/8/layout/hierarchy2"/>
    <dgm:cxn modelId="{4B6B5FDB-474D-414E-A66A-F36653F8E57D}" type="presOf" srcId="{75486776-5FD5-4189-AB44-EEE5C41F3F57}" destId="{4462F723-2273-46A4-98C3-01DFE1CAFB0B}" srcOrd="1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2381CDEC-837A-4045-A695-A478FD3AA3E8}" type="presOf" srcId="{B5F0CC64-834C-43AB-9CE8-F56D83EA034F}" destId="{6FEBDBE3-2B07-4879-8199-7593863475F3}" srcOrd="1" destOrd="0" presId="urn:microsoft.com/office/officeart/2005/8/layout/hierarchy2"/>
    <dgm:cxn modelId="{459934EE-07EE-4CE6-87AC-E06214389624}" srcId="{67423589-5391-4EA9-B40C-E8A6D9AB45D9}" destId="{ED4B05C6-6873-479C-9C76-9D1CDB1DD8BE}" srcOrd="1" destOrd="0" parTransId="{B5F0CC64-834C-43AB-9CE8-F56D83EA034F}" sibTransId="{7B13929E-E346-4D0D-99C8-AA7EEA259F2A}"/>
    <dgm:cxn modelId="{247D73F9-1803-4665-8E2C-111BA1DDEC01}" type="presOf" srcId="{A5ABA900-63E4-4867-8AB3-DE67E7FD1E00}" destId="{626B190B-5F16-4402-975A-F0AB0F018656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9ECF402F-AB3C-4370-AC6B-2D29E217FB76}" type="presParOf" srcId="{007379B3-D8CD-45B8-A201-BAF3DCC56D72}" destId="{4A406AE7-EEFE-4B16-BB87-D574224BED8B}" srcOrd="4" destOrd="0" presId="urn:microsoft.com/office/officeart/2005/8/layout/hierarchy2"/>
    <dgm:cxn modelId="{829B85A9-702D-4868-9789-3F60EFB3F035}" type="presParOf" srcId="{4A406AE7-EEFE-4B16-BB87-D574224BED8B}" destId="{626B190B-5F16-4402-975A-F0AB0F018656}" srcOrd="0" destOrd="0" presId="urn:microsoft.com/office/officeart/2005/8/layout/hierarchy2"/>
    <dgm:cxn modelId="{DE78294C-BCF6-49CD-9CEF-6FD5A3EC759F}" type="presParOf" srcId="{007379B3-D8CD-45B8-A201-BAF3DCC56D72}" destId="{89A061E2-4697-423E-9892-8992E32F7DC5}" srcOrd="5" destOrd="0" presId="urn:microsoft.com/office/officeart/2005/8/layout/hierarchy2"/>
    <dgm:cxn modelId="{FBD7EC37-2A9B-4F25-8FEE-59A520888733}" type="presParOf" srcId="{89A061E2-4697-423E-9892-8992E32F7DC5}" destId="{ACD2B62B-AA16-4C0F-B58A-5876924DFFAF}" srcOrd="0" destOrd="0" presId="urn:microsoft.com/office/officeart/2005/8/layout/hierarchy2"/>
    <dgm:cxn modelId="{DD5A2D5E-B0B2-41BC-B4F7-00F2FE8E0296}" type="presParOf" srcId="{89A061E2-4697-423E-9892-8992E32F7DC5}" destId="{691F7827-D97C-4337-9F30-DABA8BDE1CE4}" srcOrd="1" destOrd="0" presId="urn:microsoft.com/office/officeart/2005/8/layout/hierarchy2"/>
    <dgm:cxn modelId="{A6896101-0BC8-42E9-A072-16ADF0A53599}" type="presParOf" srcId="{691F7827-D97C-4337-9F30-DABA8BDE1CE4}" destId="{789EF44E-E1A7-419F-8781-4E82CF86F5B6}" srcOrd="0" destOrd="0" presId="urn:microsoft.com/office/officeart/2005/8/layout/hierarchy2"/>
    <dgm:cxn modelId="{A408DC75-2F14-419F-B437-177E50F54B1A}" type="presParOf" srcId="{789EF44E-E1A7-419F-8781-4E82CF86F5B6}" destId="{4462F723-2273-46A4-98C3-01DFE1CAFB0B}" srcOrd="0" destOrd="0" presId="urn:microsoft.com/office/officeart/2005/8/layout/hierarchy2"/>
    <dgm:cxn modelId="{B9726A8A-86B3-4B09-B82E-87193545503D}" type="presParOf" srcId="{691F7827-D97C-4337-9F30-DABA8BDE1CE4}" destId="{0C0D8ABF-85E9-4D62-80EA-D8E70B2BFBED}" srcOrd="1" destOrd="0" presId="urn:microsoft.com/office/officeart/2005/8/layout/hierarchy2"/>
    <dgm:cxn modelId="{F4C0C8CD-FAD3-473C-843C-6224F7F65B26}" type="presParOf" srcId="{0C0D8ABF-85E9-4D62-80EA-D8E70B2BFBED}" destId="{3EAF69B0-215A-40C7-B871-66D702CD0826}" srcOrd="0" destOrd="0" presId="urn:microsoft.com/office/officeart/2005/8/layout/hierarchy2"/>
    <dgm:cxn modelId="{0DE7E25F-16A9-4C41-927A-27544F73B39A}" type="presParOf" srcId="{0C0D8ABF-85E9-4D62-80EA-D8E70B2BFBED}" destId="{54841B5A-7259-4BE5-AA35-29B61E581D55}" srcOrd="1" destOrd="0" presId="urn:microsoft.com/office/officeart/2005/8/layout/hierarchy2"/>
    <dgm:cxn modelId="{83045F1E-9A2D-4EE6-B7D2-F5EE365A63AD}" type="presParOf" srcId="{691F7827-D97C-4337-9F30-DABA8BDE1CE4}" destId="{A47E7906-3483-4488-9725-6C92FEB1C357}" srcOrd="2" destOrd="0" presId="urn:microsoft.com/office/officeart/2005/8/layout/hierarchy2"/>
    <dgm:cxn modelId="{3E91A67B-98D1-4F47-A64B-0817F1DE1A54}" type="presParOf" srcId="{A47E7906-3483-4488-9725-6C92FEB1C357}" destId="{6FEBDBE3-2B07-4879-8199-7593863475F3}" srcOrd="0" destOrd="0" presId="urn:microsoft.com/office/officeart/2005/8/layout/hierarchy2"/>
    <dgm:cxn modelId="{E0F53A02-B186-4371-8999-B3518F9B518B}" type="presParOf" srcId="{691F7827-D97C-4337-9F30-DABA8BDE1CE4}" destId="{EEB3F77A-DDC8-4D72-87C6-C5307D2CE830}" srcOrd="3" destOrd="0" presId="urn:microsoft.com/office/officeart/2005/8/layout/hierarchy2"/>
    <dgm:cxn modelId="{3C648E4F-9A19-4858-908B-6FDC7564BBDB}" type="presParOf" srcId="{EEB3F77A-DDC8-4D72-87C6-C5307D2CE830}" destId="{F7EB228E-CD7E-4CCB-A5C8-9A327B0AE49B}" srcOrd="0" destOrd="0" presId="urn:microsoft.com/office/officeart/2005/8/layout/hierarchy2"/>
    <dgm:cxn modelId="{845765E8-58B2-40E2-9678-AEECDEB5F1BE}" type="presParOf" srcId="{EEB3F77A-DDC8-4D72-87C6-C5307D2CE830}" destId="{35A22607-1065-4890-BA04-4D50BF8518A8}" srcOrd="1" destOrd="0" presId="urn:microsoft.com/office/officeart/2005/8/layout/hierarchy2"/>
    <dgm:cxn modelId="{DD1CBDDD-D618-4887-915C-770D9B43CC6F}" type="presParOf" srcId="{0FA1EAD9-5421-479F-81CC-B64EC090E6F0}" destId="{030B56C5-18E6-4128-B815-F36422894B51}" srcOrd="1" destOrd="0" presId="urn:microsoft.com/office/officeart/2005/8/layout/hierarchy2"/>
    <dgm:cxn modelId="{4780D2CD-ABE4-4C80-BBBF-297979BF83F9}" type="presParOf" srcId="{030B56C5-18E6-4128-B815-F36422894B51}" destId="{510E113D-9849-49CA-A928-82DDD6C87475}" srcOrd="0" destOrd="0" presId="urn:microsoft.com/office/officeart/2005/8/layout/hierarchy2"/>
    <dgm:cxn modelId="{C2CA5E79-1940-4FF0-AFCA-9CC4F1B75FD2}" type="presParOf" srcId="{030B56C5-18E6-4128-B815-F36422894B51}" destId="{764958BA-5A62-46E3-ABD5-6F0D84F38C2F}" srcOrd="1" destOrd="0" presId="urn:microsoft.com/office/officeart/2005/8/layout/hierarchy2"/>
    <dgm:cxn modelId="{35D4BB31-391C-4BD6-B367-A550494B55DA}" type="presParOf" srcId="{764958BA-5A62-46E3-ABD5-6F0D84F38C2F}" destId="{FC2E2735-CA90-406F-9322-D058CA05963E}" srcOrd="0" destOrd="0" presId="urn:microsoft.com/office/officeart/2005/8/layout/hierarchy2"/>
    <dgm:cxn modelId="{5A30DE69-282A-4602-A52F-CB09FF94317D}" type="presParOf" srcId="{FC2E2735-CA90-406F-9322-D058CA05963E}" destId="{F04D9BEC-7732-462B-89CD-067AECB48F6B}" srcOrd="0" destOrd="0" presId="urn:microsoft.com/office/officeart/2005/8/layout/hierarchy2"/>
    <dgm:cxn modelId="{518FD8B1-8D15-4527-8584-2D6E48777642}" type="presParOf" srcId="{764958BA-5A62-46E3-ABD5-6F0D84F38C2F}" destId="{DEC24AF1-ACB3-4B83-86CF-012F0A96574A}" srcOrd="1" destOrd="0" presId="urn:microsoft.com/office/officeart/2005/8/layout/hierarchy2"/>
    <dgm:cxn modelId="{8FE6D383-2DD1-46C7-A92B-A1FC539E5F23}" type="presParOf" srcId="{DEC24AF1-ACB3-4B83-86CF-012F0A96574A}" destId="{1268D61D-2AA0-44B0-BDD7-47809603B863}" srcOrd="0" destOrd="0" presId="urn:microsoft.com/office/officeart/2005/8/layout/hierarchy2"/>
    <dgm:cxn modelId="{7CE9AEF7-8C34-4117-8BAE-570E2400B03D}" type="presParOf" srcId="{DEC24AF1-ACB3-4B83-86CF-012F0A96574A}" destId="{FCBC3CC7-ED7D-46A6-9DE8-0216A9BDF6E4}" srcOrd="1" destOrd="0" presId="urn:microsoft.com/office/officeart/2005/8/layout/hierarchy2"/>
    <dgm:cxn modelId="{A28C5EE6-8BC7-452B-A492-B30F898CAC4B}" type="presParOf" srcId="{FCBC3CC7-ED7D-46A6-9DE8-0216A9BDF6E4}" destId="{B2C4125E-C1DD-47CE-86F9-29528F9EFB6A}" srcOrd="0" destOrd="0" presId="urn:microsoft.com/office/officeart/2005/8/layout/hierarchy2"/>
    <dgm:cxn modelId="{23F044C6-AEBD-447A-A688-D24BF4C4469A}" type="presParOf" srcId="{B2C4125E-C1DD-47CE-86F9-29528F9EFB6A}" destId="{AFC8C178-012F-4BD6-97E8-CF61739FF2AF}" srcOrd="0" destOrd="0" presId="urn:microsoft.com/office/officeart/2005/8/layout/hierarchy2"/>
    <dgm:cxn modelId="{CCAF01AB-AF23-46BD-8170-4B401780B427}" type="presParOf" srcId="{FCBC3CC7-ED7D-46A6-9DE8-0216A9BDF6E4}" destId="{02EDFA41-8217-48FC-BC57-6178D4CFBA44}" srcOrd="1" destOrd="0" presId="urn:microsoft.com/office/officeart/2005/8/layout/hierarchy2"/>
    <dgm:cxn modelId="{685BB7D5-EC9C-446E-9120-CA8C8B36C185}" type="presParOf" srcId="{02EDFA41-8217-48FC-BC57-6178D4CFBA44}" destId="{C6CDFDAC-E968-4165-8798-AF282CED768E}" srcOrd="0" destOrd="0" presId="urn:microsoft.com/office/officeart/2005/8/layout/hierarchy2"/>
    <dgm:cxn modelId="{69237DE5-4167-44D2-A83C-6FA4A608FD4C}" type="presParOf" srcId="{02EDFA41-8217-48FC-BC57-6178D4CFBA44}" destId="{DFA96686-7A5D-471C-8079-CF06FA21097C}" srcOrd="1" destOrd="0" presId="urn:microsoft.com/office/officeart/2005/8/layout/hierarchy2"/>
    <dgm:cxn modelId="{1B57375D-7685-4422-952F-735D2DC855F5}" type="presParOf" srcId="{DFA96686-7A5D-471C-8079-CF06FA21097C}" destId="{7862A48B-CA92-42D6-845D-5F4054635B59}" srcOrd="0" destOrd="0" presId="urn:microsoft.com/office/officeart/2005/8/layout/hierarchy2"/>
    <dgm:cxn modelId="{B5189F41-3EB0-415C-A1F0-162A0260FD17}" type="presParOf" srcId="{7862A48B-CA92-42D6-845D-5F4054635B59}" destId="{7949D188-9070-46CB-B029-A0F92D0977A4}" srcOrd="0" destOrd="0" presId="urn:microsoft.com/office/officeart/2005/8/layout/hierarchy2"/>
    <dgm:cxn modelId="{2E444B04-F8C3-4E02-B1B4-66649DB4F8BD}" type="presParOf" srcId="{DFA96686-7A5D-471C-8079-CF06FA21097C}" destId="{A93E43D9-A0EE-4F7D-9464-1C480A0AB635}" srcOrd="1" destOrd="0" presId="urn:microsoft.com/office/officeart/2005/8/layout/hierarchy2"/>
    <dgm:cxn modelId="{BF96F9FB-16A9-445A-9939-1B2C9B6B8CAA}" type="presParOf" srcId="{A93E43D9-A0EE-4F7D-9464-1C480A0AB635}" destId="{C2BB8A83-F4B0-4AE9-AE39-30E10F2D8CED}" srcOrd="0" destOrd="0" presId="urn:microsoft.com/office/officeart/2005/8/layout/hierarchy2"/>
    <dgm:cxn modelId="{4890256B-B473-435E-8414-0B55CDFFB489}" type="presParOf" srcId="{A93E43D9-A0EE-4F7D-9464-1C480A0AB635}" destId="{38FC2513-E73E-4E8C-80E9-EF103E66456E}" srcOrd="1" destOrd="0" presId="urn:microsoft.com/office/officeart/2005/8/layout/hierarchy2"/>
    <dgm:cxn modelId="{14A5D925-6770-48F4-8613-C189744DEE71}" type="presParOf" srcId="{DFA96686-7A5D-471C-8079-CF06FA21097C}" destId="{713ECCE5-1E92-4BBA-A2F3-4DC7D9841AEB}" srcOrd="2" destOrd="0" presId="urn:microsoft.com/office/officeart/2005/8/layout/hierarchy2"/>
    <dgm:cxn modelId="{1796AC54-D509-4793-8EE6-CD465B654E68}" type="presParOf" srcId="{713ECCE5-1E92-4BBA-A2F3-4DC7D9841AEB}" destId="{9CB76ACB-F4C5-4D3F-96FE-25699E1B9160}" srcOrd="0" destOrd="0" presId="urn:microsoft.com/office/officeart/2005/8/layout/hierarchy2"/>
    <dgm:cxn modelId="{8CD3CD8B-2D0B-4558-B045-24EBFBA3DF18}" type="presParOf" srcId="{DFA96686-7A5D-471C-8079-CF06FA21097C}" destId="{1A676746-1DBE-491B-8677-E7B064EC7E87}" srcOrd="3" destOrd="0" presId="urn:microsoft.com/office/officeart/2005/8/layout/hierarchy2"/>
    <dgm:cxn modelId="{8A969EB2-4DD8-4F38-95DB-864968C72B3E}" type="presParOf" srcId="{1A676746-1DBE-491B-8677-E7B064EC7E87}" destId="{D0E71AFC-38B8-4DB1-8F42-B8BA92937321}" srcOrd="0" destOrd="0" presId="urn:microsoft.com/office/officeart/2005/8/layout/hierarchy2"/>
    <dgm:cxn modelId="{CA1501EA-A9D9-4E62-8120-42AC134C3E4A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 custT="1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sz="2800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/my-space/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my-package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D8DEB7EF-F3DD-46D3-B7C4-A03272C17DF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my-sub-package-1</a:t>
          </a:r>
        </a:p>
      </dgm:t>
    </dgm:pt>
    <dgm:pt modelId="{5D7A5B0D-F99D-4977-B357-77E6A3B6F287}" type="parTrans" cxnId="{E190C016-71D2-4DBC-8A7F-3C091E34C441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71AB9E92-56A3-4D25-BA00-147F6C1FFF7D}" type="sibTrans" cxnId="{E190C016-71D2-4DBC-8A7F-3C091E34C441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dirty="0"/>
            <a:t>my-sub-package-2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sz="2800" dirty="0"/>
            <a:t>ABAP System 2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your-package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package-1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/your-spc/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package-2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67423589-5391-4EA9-B40C-E8A6D9AB45D9}">
      <dgm:prSet phldrT="[Text]" custT="1"/>
      <dgm:spPr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your-package</a:t>
          </a:r>
        </a:p>
      </dgm:t>
    </dgm:pt>
    <dgm:pt modelId="{A5ABA900-63E4-4867-8AB3-DE67E7FD1E00}" type="parTrans" cxnId="{05A3AF7E-780C-41BD-A9C1-1D9B37323EB2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0D0D9C3B-292A-465F-B1E8-8989361BCDB4}" type="sibTrans" cxnId="{05A3AF7E-780C-41BD-A9C1-1D9B37323EB2}">
      <dgm:prSet/>
      <dgm:spPr/>
      <dgm:t>
        <a:bodyPr/>
        <a:lstStyle/>
        <a:p>
          <a:endParaRPr lang="en-CA"/>
        </a:p>
      </dgm:t>
    </dgm:pt>
    <dgm:pt modelId="{F7CF2FFC-B402-4393-939A-C4D0A170FD18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package-1</a:t>
          </a:r>
        </a:p>
      </dgm:t>
    </dgm:pt>
    <dgm:pt modelId="{75486776-5FD5-4189-AB44-EEE5C41F3F57}" type="parTrans" cxnId="{2A4173C4-4DC3-4A18-89AF-62FC035CAD78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5B8E71FC-AF94-41C0-ACF2-010F15ADB955}" type="sibTrans" cxnId="{2A4173C4-4DC3-4A18-89AF-62FC035CAD78}">
      <dgm:prSet/>
      <dgm:spPr/>
      <dgm:t>
        <a:bodyPr/>
        <a:lstStyle/>
        <a:p>
          <a:endParaRPr lang="en-CA"/>
        </a:p>
      </dgm:t>
    </dgm:pt>
    <dgm:pt modelId="{ED4B05C6-6873-479C-9C76-9D1CDB1DD8B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CA" sz="1600" dirty="0"/>
            <a:t>/my-space/</a:t>
          </a:r>
          <a:br>
            <a:rPr lang="en-CA" sz="1600" dirty="0"/>
          </a:br>
          <a:r>
            <a:rPr lang="en-CA" sz="1600" b="1" dirty="0"/>
            <a:t>your-sub-</a:t>
          </a:r>
          <a:br>
            <a:rPr lang="en-CA" sz="1600" b="1" dirty="0"/>
          </a:br>
          <a:r>
            <a:rPr lang="en-CA" sz="1600" b="1" dirty="0"/>
            <a:t>package-2</a:t>
          </a:r>
        </a:p>
      </dgm:t>
    </dgm:pt>
    <dgm:pt modelId="{B5F0CC64-834C-43AB-9CE8-F56D83EA034F}" type="parTrans" cxnId="{459934EE-07EE-4CE6-87AC-E062143896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7B13929E-E346-4D0D-99C8-AA7EEA259F2A}" type="sibTrans" cxnId="{459934EE-07EE-4CE6-87AC-E06214389624}">
      <dgm:prSet/>
      <dgm:spPr/>
      <dgm:t>
        <a:bodyPr/>
        <a:lstStyle/>
        <a:p>
          <a:endParaRPr lang="en-CA"/>
        </a:p>
      </dgm:t>
    </dgm:pt>
    <dgm:pt modelId="{E1F55F48-593E-47F2-9332-BC374CA0639B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/your-spc/</a:t>
          </a:r>
        </a:p>
      </dgm:t>
    </dgm:pt>
    <dgm:pt modelId="{D98C7525-2B28-4EA7-9087-D4B8DBCBDE61}" type="parTrans" cxnId="{B2A1D8A4-C62D-42FA-B126-D77013571B73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10E6986-7A41-4229-98D6-52AE45678139}" type="sibTrans" cxnId="{B2A1D8A4-C62D-42FA-B126-D77013571B73}">
      <dgm:prSet/>
      <dgm:spPr/>
      <dgm:t>
        <a:bodyPr/>
        <a:lstStyle/>
        <a:p>
          <a:endParaRPr lang="en-US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2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2"/>
      <dgm:spPr/>
    </dgm:pt>
    <dgm:pt modelId="{8CD18B5C-D242-49F9-B021-E63BD73A1F74}" type="pres">
      <dgm:prSet presAssocID="{F2660AE3-63F6-4837-90B9-328E6EDA3762}" presName="connTx" presStyleLbl="parChTrans1D2" presStyleIdx="0" presStyleCnt="2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2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2"/>
      <dgm:spPr/>
    </dgm:pt>
    <dgm:pt modelId="{1AE2926C-09E9-4C91-8AB7-C13B8B270BFB}" type="pres">
      <dgm:prSet presAssocID="{448451E3-C9E6-49FA-A119-BF0000065BB2}" presName="connTx" presStyleLbl="parChTrans1D3" presStyleIdx="0" presStyleCnt="2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2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557D38-0FDB-4439-9EFD-20E96FC11A3C}" type="pres">
      <dgm:prSet presAssocID="{5D7A5B0D-F99D-4977-B357-77E6A3B6F287}" presName="conn2-1" presStyleLbl="parChTrans1D4" presStyleIdx="0" presStyleCnt="7"/>
      <dgm:spPr/>
    </dgm:pt>
    <dgm:pt modelId="{4123866C-4752-498F-9FAA-C06766D28806}" type="pres">
      <dgm:prSet presAssocID="{5D7A5B0D-F99D-4977-B357-77E6A3B6F287}" presName="connTx" presStyleLbl="parChTrans1D4" presStyleIdx="0" presStyleCnt="7"/>
      <dgm:spPr/>
    </dgm:pt>
    <dgm:pt modelId="{0B60EAAD-5E37-411B-A52F-22906B46CDF3}" type="pres">
      <dgm:prSet presAssocID="{D8DEB7EF-F3DD-46D3-B7C4-A03272C17DF8}" presName="root2" presStyleCnt="0"/>
      <dgm:spPr/>
    </dgm:pt>
    <dgm:pt modelId="{584D4032-65C5-429B-903E-AE7CAFD7F6D7}" type="pres">
      <dgm:prSet presAssocID="{D8DEB7EF-F3DD-46D3-B7C4-A03272C17DF8}" presName="LevelTwoTextNode" presStyleLbl="node4" presStyleIdx="0" presStyleCnt="7">
        <dgm:presLayoutVars>
          <dgm:chPref val="3"/>
        </dgm:presLayoutVars>
      </dgm:prSet>
      <dgm:spPr/>
    </dgm:pt>
    <dgm:pt modelId="{0FAACD6A-7F7F-4590-B84E-C303147217D3}" type="pres">
      <dgm:prSet presAssocID="{D8DEB7EF-F3DD-46D3-B7C4-A03272C17DF8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1" presStyleCnt="7"/>
      <dgm:spPr/>
    </dgm:pt>
    <dgm:pt modelId="{AA3D28C0-3A37-4B2C-B028-8920E24CB069}" type="pres">
      <dgm:prSet presAssocID="{A5455BFB-A52C-42C5-8871-55381B303C11}" presName="connTx" presStyleLbl="parChTrans1D4" presStyleIdx="1" presStyleCnt="7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1" presStyleCnt="7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  <dgm:pt modelId="{4A406AE7-EEFE-4B16-BB87-D574224BED8B}" type="pres">
      <dgm:prSet presAssocID="{A5ABA900-63E4-4867-8AB3-DE67E7FD1E00}" presName="conn2-1" presStyleLbl="parChTrans1D4" presStyleIdx="2" presStyleCnt="7"/>
      <dgm:spPr/>
    </dgm:pt>
    <dgm:pt modelId="{626B190B-5F16-4402-975A-F0AB0F018656}" type="pres">
      <dgm:prSet presAssocID="{A5ABA900-63E4-4867-8AB3-DE67E7FD1E00}" presName="connTx" presStyleLbl="parChTrans1D4" presStyleIdx="2" presStyleCnt="7"/>
      <dgm:spPr/>
    </dgm:pt>
    <dgm:pt modelId="{89A061E2-4697-423E-9892-8992E32F7DC5}" type="pres">
      <dgm:prSet presAssocID="{67423589-5391-4EA9-B40C-E8A6D9AB45D9}" presName="root2" presStyleCnt="0"/>
      <dgm:spPr/>
    </dgm:pt>
    <dgm:pt modelId="{ACD2B62B-AA16-4C0F-B58A-5876924DFFAF}" type="pres">
      <dgm:prSet presAssocID="{67423589-5391-4EA9-B40C-E8A6D9AB45D9}" presName="LevelTwoTextNode" presStyleLbl="node4" presStyleIdx="2" presStyleCnt="7">
        <dgm:presLayoutVars>
          <dgm:chPref val="3"/>
        </dgm:presLayoutVars>
      </dgm:prSet>
      <dgm:spPr/>
    </dgm:pt>
    <dgm:pt modelId="{691F7827-D97C-4337-9F30-DABA8BDE1CE4}" type="pres">
      <dgm:prSet presAssocID="{67423589-5391-4EA9-B40C-E8A6D9AB45D9}" presName="level3hierChild" presStyleCnt="0"/>
      <dgm:spPr/>
    </dgm:pt>
    <dgm:pt modelId="{789EF44E-E1A7-419F-8781-4E82CF86F5B6}" type="pres">
      <dgm:prSet presAssocID="{75486776-5FD5-4189-AB44-EEE5C41F3F57}" presName="conn2-1" presStyleLbl="parChTrans1D4" presStyleIdx="3" presStyleCnt="7"/>
      <dgm:spPr/>
    </dgm:pt>
    <dgm:pt modelId="{4462F723-2273-46A4-98C3-01DFE1CAFB0B}" type="pres">
      <dgm:prSet presAssocID="{75486776-5FD5-4189-AB44-EEE5C41F3F57}" presName="connTx" presStyleLbl="parChTrans1D4" presStyleIdx="3" presStyleCnt="7"/>
      <dgm:spPr/>
    </dgm:pt>
    <dgm:pt modelId="{0C0D8ABF-85E9-4D62-80EA-D8E70B2BFBED}" type="pres">
      <dgm:prSet presAssocID="{F7CF2FFC-B402-4393-939A-C4D0A170FD18}" presName="root2" presStyleCnt="0"/>
      <dgm:spPr/>
    </dgm:pt>
    <dgm:pt modelId="{3EAF69B0-215A-40C7-B871-66D702CD0826}" type="pres">
      <dgm:prSet presAssocID="{F7CF2FFC-B402-4393-939A-C4D0A170FD18}" presName="LevelTwoTextNode" presStyleLbl="node4" presStyleIdx="3" presStyleCnt="7">
        <dgm:presLayoutVars>
          <dgm:chPref val="3"/>
        </dgm:presLayoutVars>
      </dgm:prSet>
      <dgm:spPr/>
    </dgm:pt>
    <dgm:pt modelId="{54841B5A-7259-4BE5-AA35-29B61E581D55}" type="pres">
      <dgm:prSet presAssocID="{F7CF2FFC-B402-4393-939A-C4D0A170FD18}" presName="level3hierChild" presStyleCnt="0"/>
      <dgm:spPr/>
    </dgm:pt>
    <dgm:pt modelId="{A47E7906-3483-4488-9725-6C92FEB1C357}" type="pres">
      <dgm:prSet presAssocID="{B5F0CC64-834C-43AB-9CE8-F56D83EA034F}" presName="conn2-1" presStyleLbl="parChTrans1D4" presStyleIdx="4" presStyleCnt="7"/>
      <dgm:spPr/>
    </dgm:pt>
    <dgm:pt modelId="{6FEBDBE3-2B07-4879-8199-7593863475F3}" type="pres">
      <dgm:prSet presAssocID="{B5F0CC64-834C-43AB-9CE8-F56D83EA034F}" presName="connTx" presStyleLbl="parChTrans1D4" presStyleIdx="4" presStyleCnt="7"/>
      <dgm:spPr/>
    </dgm:pt>
    <dgm:pt modelId="{EEB3F77A-DDC8-4D72-87C6-C5307D2CE830}" type="pres">
      <dgm:prSet presAssocID="{ED4B05C6-6873-479C-9C76-9D1CDB1DD8BE}" presName="root2" presStyleCnt="0"/>
      <dgm:spPr/>
    </dgm:pt>
    <dgm:pt modelId="{F7EB228E-CD7E-4CCB-A5C8-9A327B0AE49B}" type="pres">
      <dgm:prSet presAssocID="{ED4B05C6-6873-479C-9C76-9D1CDB1DD8BE}" presName="LevelTwoTextNode" presStyleLbl="node4" presStyleIdx="4" presStyleCnt="7">
        <dgm:presLayoutVars>
          <dgm:chPref val="3"/>
        </dgm:presLayoutVars>
      </dgm:prSet>
      <dgm:spPr/>
    </dgm:pt>
    <dgm:pt modelId="{35A22607-1065-4890-BA04-4D50BF8518A8}" type="pres">
      <dgm:prSet presAssocID="{ED4B05C6-6873-479C-9C76-9D1CDB1DD8BE}" presName="level3hierChild" presStyleCnt="0"/>
      <dgm:spPr/>
    </dgm:pt>
    <dgm:pt modelId="{3C45163D-4937-4ED1-9AFA-B4AF279323D5}" type="pres">
      <dgm:prSet presAssocID="{3D11EC67-70F8-4118-BCD0-C14B5EFAB9C6}" presName="root1" presStyleCnt="0"/>
      <dgm:spPr/>
    </dgm:pt>
    <dgm:pt modelId="{2D3792D3-0462-408C-B34C-BFD6FD03B58A}" type="pres">
      <dgm:prSet presAssocID="{3D11EC67-70F8-4118-BCD0-C14B5EFAB9C6}" presName="LevelOneTextNode" presStyleLbl="node0" presStyleIdx="1" presStyleCnt="2">
        <dgm:presLayoutVars>
          <dgm:chPref val="3"/>
        </dgm:presLayoutVars>
      </dgm:prSet>
      <dgm:spPr/>
    </dgm:pt>
    <dgm:pt modelId="{F635E871-6950-41C9-9BFD-9D27C59B0F6A}" type="pres">
      <dgm:prSet presAssocID="{3D11EC67-70F8-4118-BCD0-C14B5EFAB9C6}" presName="level2hierChild" presStyleCnt="0"/>
      <dgm:spPr/>
    </dgm:pt>
    <dgm:pt modelId="{8EA1E572-0D13-4BB2-9585-C3DF183A0DE5}" type="pres">
      <dgm:prSet presAssocID="{D98C7525-2B28-4EA7-9087-D4B8DBCBDE61}" presName="conn2-1" presStyleLbl="parChTrans1D2" presStyleIdx="1" presStyleCnt="2"/>
      <dgm:spPr/>
    </dgm:pt>
    <dgm:pt modelId="{F863A0A5-A5EA-452E-99C4-B989531FBF51}" type="pres">
      <dgm:prSet presAssocID="{D98C7525-2B28-4EA7-9087-D4B8DBCBDE61}" presName="connTx" presStyleLbl="parChTrans1D2" presStyleIdx="1" presStyleCnt="2"/>
      <dgm:spPr/>
    </dgm:pt>
    <dgm:pt modelId="{0BEADDE8-3296-4E18-9979-382383356A50}" type="pres">
      <dgm:prSet presAssocID="{E1F55F48-593E-47F2-9332-BC374CA0639B}" presName="root2" presStyleCnt="0"/>
      <dgm:spPr/>
    </dgm:pt>
    <dgm:pt modelId="{97D6BFCD-DFF6-4E46-9F6C-E091AC73CF4A}" type="pres">
      <dgm:prSet presAssocID="{E1F55F48-593E-47F2-9332-BC374CA0639B}" presName="LevelTwoTextNode" presStyleLbl="node2" presStyleIdx="1" presStyleCnt="2">
        <dgm:presLayoutVars>
          <dgm:chPref val="3"/>
        </dgm:presLayoutVars>
      </dgm:prSet>
      <dgm:spPr/>
    </dgm:pt>
    <dgm:pt modelId="{029B5F83-6F3C-40E7-B6DF-EBB38ECA5E05}" type="pres">
      <dgm:prSet presAssocID="{E1F55F48-593E-47F2-9332-BC374CA0639B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1" presStyleCnt="2"/>
      <dgm:spPr/>
    </dgm:pt>
    <dgm:pt modelId="{AFC8C178-012F-4BD6-97E8-CF61739FF2AF}" type="pres">
      <dgm:prSet presAssocID="{423F6F93-B381-4E3E-9028-3A1E84ABE6AD}" presName="connTx" presStyleLbl="parChTrans1D3" presStyleIdx="1" presStyleCnt="2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1" presStyleCnt="2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5" presStyleCnt="7"/>
      <dgm:spPr/>
    </dgm:pt>
    <dgm:pt modelId="{7949D188-9070-46CB-B029-A0F92D0977A4}" type="pres">
      <dgm:prSet presAssocID="{436E17AD-35F8-4409-8507-3AF4AE37050E}" presName="connTx" presStyleLbl="parChTrans1D4" presStyleIdx="5" presStyleCnt="7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5" presStyleCnt="7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6" presStyleCnt="7"/>
      <dgm:spPr/>
    </dgm:pt>
    <dgm:pt modelId="{9CB76ACB-F4C5-4D3F-96FE-25699E1B9160}" type="pres">
      <dgm:prSet presAssocID="{CAB9EDB4-DDA6-4893-B03B-9D2ED91ADD2E}" presName="connTx" presStyleLbl="parChTrans1D4" presStyleIdx="6" presStyleCnt="7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6" presStyleCnt="7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FDA04507-9B9B-4500-A484-770065C4AEAF}" type="presOf" srcId="{F7CF2FFC-B402-4393-939A-C4D0A170FD18}" destId="{3EAF69B0-215A-40C7-B871-66D702CD0826}" srcOrd="0" destOrd="0" presId="urn:microsoft.com/office/officeart/2005/8/layout/hierarchy2"/>
    <dgm:cxn modelId="{95291609-AF00-49E7-B891-0D1DD822DDF8}" type="presOf" srcId="{5D7A5B0D-F99D-4977-B357-77E6A3B6F287}" destId="{4123866C-4752-498F-9FAA-C06766D28806}" srcOrd="1" destOrd="0" presId="urn:microsoft.com/office/officeart/2005/8/layout/hierarchy2"/>
    <dgm:cxn modelId="{2068170A-E8EC-48F1-A95A-CACB3492641F}" type="presOf" srcId="{CAB9EDB4-DDA6-4893-B03B-9D2ED91ADD2E}" destId="{9CB76ACB-F4C5-4D3F-96FE-25699E1B9160}" srcOrd="1" destOrd="0" presId="urn:microsoft.com/office/officeart/2005/8/layout/hierarchy2"/>
    <dgm:cxn modelId="{79AF5D0B-8187-44FF-B301-76E0F89EB8D0}" type="presOf" srcId="{5D7A5B0D-F99D-4977-B357-77E6A3B6F287}" destId="{A6557D38-0FDB-4439-9EFD-20E96FC11A3C}" srcOrd="0" destOrd="0" presId="urn:microsoft.com/office/officeart/2005/8/layout/hierarchy2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19363F14-68BE-4CA2-8413-F0F7F06FFE7C}" type="presOf" srcId="{B5F0CC64-834C-43AB-9CE8-F56D83EA034F}" destId="{A47E7906-3483-4488-9725-6C92FEB1C357}" srcOrd="0" destOrd="0" presId="urn:microsoft.com/office/officeart/2005/8/layout/hierarchy2"/>
    <dgm:cxn modelId="{344DA015-D905-468B-AC94-446F143B297B}" type="presOf" srcId="{ED4B05C6-6873-479C-9C76-9D1CDB1DD8BE}" destId="{F7EB228E-CD7E-4CCB-A5C8-9A327B0AE49B}" srcOrd="0" destOrd="0" presId="urn:microsoft.com/office/officeart/2005/8/layout/hierarchy2"/>
    <dgm:cxn modelId="{E190C016-71D2-4DBC-8A7F-3C091E34C441}" srcId="{0F84A573-9D19-407C-92B1-3D5C2C038916}" destId="{D8DEB7EF-F3DD-46D3-B7C4-A03272C17DF8}" srcOrd="0" destOrd="0" parTransId="{5D7A5B0D-F99D-4977-B357-77E6A3B6F287}" sibTransId="{71AB9E92-56A3-4D25-BA00-147F6C1FFF7D}"/>
    <dgm:cxn modelId="{306C3519-80BE-44FF-A49F-23021FAB67AC}" srcId="{E1F55F48-593E-47F2-9332-BC374CA0639B}" destId="{53E1624F-9E9C-4104-B9C2-FB3AFFD9714F}" srcOrd="0" destOrd="0" parTransId="{423F6F93-B381-4E3E-9028-3A1E84ABE6AD}" sibTransId="{014F8F15-397E-491C-A06A-8A73ECC15CA1}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01B4DB22-4E19-418F-8483-1740C8B388FA}" type="presOf" srcId="{A5ABA900-63E4-4867-8AB3-DE67E7FD1E00}" destId="{4A406AE7-EEFE-4B16-BB87-D574224BED8B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147DEB31-974E-496D-A813-C4B93EBA2541}" type="presOf" srcId="{67423589-5391-4EA9-B40C-E8A6D9AB45D9}" destId="{ACD2B62B-AA16-4C0F-B58A-5876924DFFAF}" srcOrd="0" destOrd="0" presId="urn:microsoft.com/office/officeart/2005/8/layout/hierarchy2"/>
    <dgm:cxn modelId="{BD887E39-9282-4599-A3FA-94E0EABF0210}" type="presOf" srcId="{436E17AD-35F8-4409-8507-3AF4AE37050E}" destId="{7862A48B-CA92-42D6-845D-5F4054635B59}" srcOrd="0" destOrd="0" presId="urn:microsoft.com/office/officeart/2005/8/layout/hierarchy2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4D1B726E-B728-4B5E-9444-47A97028DDB5}" type="presOf" srcId="{436E17AD-35F8-4409-8507-3AF4AE37050E}" destId="{7949D188-9070-46CB-B029-A0F92D0977A4}" srcOrd="1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F9775D54-639C-4DAF-BBBF-9966C7DEB154}" srcId="{F064BC02-86F2-4F16-AA4B-BE7B98131600}" destId="{3D11EC67-70F8-4118-BCD0-C14B5EFAB9C6}" srcOrd="1" destOrd="0" parTransId="{9E5DCC67-92AE-4281-82F7-4F6947AE9851}" sibTransId="{2128C089-8890-4B05-9989-DB50D206157D}"/>
    <dgm:cxn modelId="{05A3AF7E-780C-41BD-A9C1-1D9B37323EB2}" srcId="{0F84A573-9D19-407C-92B1-3D5C2C038916}" destId="{67423589-5391-4EA9-B40C-E8A6D9AB45D9}" srcOrd="2" destOrd="0" parTransId="{A5ABA900-63E4-4867-8AB3-DE67E7FD1E00}" sibTransId="{0D0D9C3B-292A-465F-B1E8-8989361BCDB4}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863A0987-5A99-43B6-A02F-1B0ADA3AB4D4}" type="presOf" srcId="{DB2F970F-0B44-45DD-9327-CA3F42096336}" destId="{D0E71AFC-38B8-4DB1-8F42-B8BA92937321}" srcOrd="0" destOrd="0" presId="urn:microsoft.com/office/officeart/2005/8/layout/hierarchy2"/>
    <dgm:cxn modelId="{05B9FD88-7DA2-46FF-9E27-BD6A9083F900}" type="presOf" srcId="{FC02064B-7AC2-4AA2-996A-2FA52BA58600}" destId="{C2BB8A83-F4B0-4AE9-AE39-30E10F2D8CED}" srcOrd="0" destOrd="0" presId="urn:microsoft.com/office/officeart/2005/8/layout/hierarchy2"/>
    <dgm:cxn modelId="{EF4E9094-99AC-48A3-82E5-368EF2CA0FE8}" type="presOf" srcId="{75486776-5FD5-4189-AB44-EEE5C41F3F57}" destId="{789EF44E-E1A7-419F-8781-4E82CF86F5B6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52379B9D-D3F9-42E9-8E1C-0F7546BAAEF6}" type="presOf" srcId="{3D11EC67-70F8-4118-BCD0-C14B5EFAB9C6}" destId="{2D3792D3-0462-408C-B34C-BFD6FD03B58A}" srcOrd="0" destOrd="0" presId="urn:microsoft.com/office/officeart/2005/8/layout/hierarchy2"/>
    <dgm:cxn modelId="{393CBE9E-F1CD-4A0F-9FF7-9831411C26ED}" type="presOf" srcId="{E1F55F48-593E-47F2-9332-BC374CA0639B}" destId="{97D6BFCD-DFF6-4E46-9F6C-E091AC73CF4A}" srcOrd="0" destOrd="0" presId="urn:microsoft.com/office/officeart/2005/8/layout/hierarchy2"/>
    <dgm:cxn modelId="{72CE849F-3BD3-4369-A1F6-BB702ABB7D47}" type="presOf" srcId="{423F6F93-B381-4E3E-9028-3A1E84ABE6AD}" destId="{AFC8C178-012F-4BD6-97E8-CF61739FF2AF}" srcOrd="1" destOrd="0" presId="urn:microsoft.com/office/officeart/2005/8/layout/hierarchy2"/>
    <dgm:cxn modelId="{B2A1D8A4-C62D-42FA-B126-D77013571B73}" srcId="{3D11EC67-70F8-4118-BCD0-C14B5EFAB9C6}" destId="{E1F55F48-593E-47F2-9332-BC374CA0639B}" srcOrd="0" destOrd="0" parTransId="{D98C7525-2B28-4EA7-9087-D4B8DBCBDE61}" sibTransId="{310E6986-7A41-4229-98D6-52AE45678139}"/>
    <dgm:cxn modelId="{5A1462AE-48F6-4D12-BBD4-6363AE66B63A}" type="presOf" srcId="{CAB9EDB4-DDA6-4893-B03B-9D2ED91ADD2E}" destId="{713ECCE5-1E92-4BBA-A2F3-4DC7D9841AEB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B799FEB2-2990-4151-A9C9-FC7CF1D94515}" type="presOf" srcId="{423F6F93-B381-4E3E-9028-3A1E84ABE6AD}" destId="{B2C4125E-C1DD-47CE-86F9-29528F9EFB6A}" srcOrd="0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1" destOrd="0" parTransId="{A5455BFB-A52C-42C5-8871-55381B303C11}" sibTransId="{B8A7DD84-F50E-49CE-9E1B-613FD058A8D5}"/>
    <dgm:cxn modelId="{2A4173C4-4DC3-4A18-89AF-62FC035CAD78}" srcId="{67423589-5391-4EA9-B40C-E8A6D9AB45D9}" destId="{F7CF2FFC-B402-4393-939A-C4D0A170FD18}" srcOrd="0" destOrd="0" parTransId="{75486776-5FD5-4189-AB44-EEE5C41F3F57}" sibTransId="{5B8E71FC-AF94-41C0-ACF2-010F15ADB955}"/>
    <dgm:cxn modelId="{1E6622D2-57F1-4CEF-8B3B-78AA0351112E}" type="presOf" srcId="{D8DEB7EF-F3DD-46D3-B7C4-A03272C17DF8}" destId="{584D4032-65C5-429B-903E-AE7CAFD7F6D7}" srcOrd="0" destOrd="0" presId="urn:microsoft.com/office/officeart/2005/8/layout/hierarchy2"/>
    <dgm:cxn modelId="{4B6B5FDB-474D-414E-A66A-F36653F8E57D}" type="presOf" srcId="{75486776-5FD5-4189-AB44-EEE5C41F3F57}" destId="{4462F723-2273-46A4-98C3-01DFE1CAFB0B}" srcOrd="1" destOrd="0" presId="urn:microsoft.com/office/officeart/2005/8/layout/hierarchy2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DAA4A1E1-7428-42E6-92F8-C3F10E4C8FCB}" type="presOf" srcId="{D98C7525-2B28-4EA7-9087-D4B8DBCBDE61}" destId="{F863A0A5-A5EA-452E-99C4-B989531FBF51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2381CDEC-837A-4045-A695-A478FD3AA3E8}" type="presOf" srcId="{B5F0CC64-834C-43AB-9CE8-F56D83EA034F}" destId="{6FEBDBE3-2B07-4879-8199-7593863475F3}" srcOrd="1" destOrd="0" presId="urn:microsoft.com/office/officeart/2005/8/layout/hierarchy2"/>
    <dgm:cxn modelId="{459934EE-07EE-4CE6-87AC-E06214389624}" srcId="{67423589-5391-4EA9-B40C-E8A6D9AB45D9}" destId="{ED4B05C6-6873-479C-9C76-9D1CDB1DD8BE}" srcOrd="1" destOrd="0" parTransId="{B5F0CC64-834C-43AB-9CE8-F56D83EA034F}" sibTransId="{7B13929E-E346-4D0D-99C8-AA7EEA259F2A}"/>
    <dgm:cxn modelId="{6F27DFF4-D11D-481D-ADD4-E2C2BDB92ED0}" type="presOf" srcId="{D98C7525-2B28-4EA7-9087-D4B8DBCBDE61}" destId="{8EA1E572-0D13-4BB2-9585-C3DF183A0DE5}" srcOrd="0" destOrd="0" presId="urn:microsoft.com/office/officeart/2005/8/layout/hierarchy2"/>
    <dgm:cxn modelId="{247D73F9-1803-4665-8E2C-111BA1DDEC01}" type="presOf" srcId="{A5ABA900-63E4-4867-8AB3-DE67E7FD1E00}" destId="{626B190B-5F16-4402-975A-F0AB0F018656}" srcOrd="1" destOrd="0" presId="urn:microsoft.com/office/officeart/2005/8/layout/hierarchy2"/>
    <dgm:cxn modelId="{CCF176FB-3414-4F5E-A609-7E5A03F7D86C}" type="presOf" srcId="{53E1624F-9E9C-4104-B9C2-FB3AFFD9714F}" destId="{C6CDFDAC-E968-4165-8798-AF282CED768E}" srcOrd="0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F3A6D066-D317-446E-8A53-9CF62BD86457}" type="presParOf" srcId="{007379B3-D8CD-45B8-A201-BAF3DCC56D72}" destId="{A6557D38-0FDB-4439-9EFD-20E96FC11A3C}" srcOrd="0" destOrd="0" presId="urn:microsoft.com/office/officeart/2005/8/layout/hierarchy2"/>
    <dgm:cxn modelId="{EA2758DC-845A-4A10-B92E-16718FB4BF37}" type="presParOf" srcId="{A6557D38-0FDB-4439-9EFD-20E96FC11A3C}" destId="{4123866C-4752-498F-9FAA-C06766D28806}" srcOrd="0" destOrd="0" presId="urn:microsoft.com/office/officeart/2005/8/layout/hierarchy2"/>
    <dgm:cxn modelId="{A463D425-9B49-47A9-B66A-6581616130E6}" type="presParOf" srcId="{007379B3-D8CD-45B8-A201-BAF3DCC56D72}" destId="{0B60EAAD-5E37-411B-A52F-22906B46CDF3}" srcOrd="1" destOrd="0" presId="urn:microsoft.com/office/officeart/2005/8/layout/hierarchy2"/>
    <dgm:cxn modelId="{BC9A1EA6-74BE-42ED-9FAF-E193CDD4B611}" type="presParOf" srcId="{0B60EAAD-5E37-411B-A52F-22906B46CDF3}" destId="{584D4032-65C5-429B-903E-AE7CAFD7F6D7}" srcOrd="0" destOrd="0" presId="urn:microsoft.com/office/officeart/2005/8/layout/hierarchy2"/>
    <dgm:cxn modelId="{73F8D328-E6E8-49C2-AB0F-CD6E8D0DF253}" type="presParOf" srcId="{0B60EAAD-5E37-411B-A52F-22906B46CDF3}" destId="{0FAACD6A-7F7F-4590-B84E-C303147217D3}" srcOrd="1" destOrd="0" presId="urn:microsoft.com/office/officeart/2005/8/layout/hierarchy2"/>
    <dgm:cxn modelId="{72812B6C-16FD-4F0F-ADE4-241DA7718822}" type="presParOf" srcId="{007379B3-D8CD-45B8-A201-BAF3DCC56D72}" destId="{A62B7A58-EADD-4D58-9487-4BAE93021EC7}" srcOrd="2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3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  <dgm:cxn modelId="{9ECF402F-AB3C-4370-AC6B-2D29E217FB76}" type="presParOf" srcId="{007379B3-D8CD-45B8-A201-BAF3DCC56D72}" destId="{4A406AE7-EEFE-4B16-BB87-D574224BED8B}" srcOrd="4" destOrd="0" presId="urn:microsoft.com/office/officeart/2005/8/layout/hierarchy2"/>
    <dgm:cxn modelId="{829B85A9-702D-4868-9789-3F60EFB3F035}" type="presParOf" srcId="{4A406AE7-EEFE-4B16-BB87-D574224BED8B}" destId="{626B190B-5F16-4402-975A-F0AB0F018656}" srcOrd="0" destOrd="0" presId="urn:microsoft.com/office/officeart/2005/8/layout/hierarchy2"/>
    <dgm:cxn modelId="{DE78294C-BCF6-49CD-9CEF-6FD5A3EC759F}" type="presParOf" srcId="{007379B3-D8CD-45B8-A201-BAF3DCC56D72}" destId="{89A061E2-4697-423E-9892-8992E32F7DC5}" srcOrd="5" destOrd="0" presId="urn:microsoft.com/office/officeart/2005/8/layout/hierarchy2"/>
    <dgm:cxn modelId="{FBD7EC37-2A9B-4F25-8FEE-59A520888733}" type="presParOf" srcId="{89A061E2-4697-423E-9892-8992E32F7DC5}" destId="{ACD2B62B-AA16-4C0F-B58A-5876924DFFAF}" srcOrd="0" destOrd="0" presId="urn:microsoft.com/office/officeart/2005/8/layout/hierarchy2"/>
    <dgm:cxn modelId="{DD5A2D5E-B0B2-41BC-B4F7-00F2FE8E0296}" type="presParOf" srcId="{89A061E2-4697-423E-9892-8992E32F7DC5}" destId="{691F7827-D97C-4337-9F30-DABA8BDE1CE4}" srcOrd="1" destOrd="0" presId="urn:microsoft.com/office/officeart/2005/8/layout/hierarchy2"/>
    <dgm:cxn modelId="{A6896101-0BC8-42E9-A072-16ADF0A53599}" type="presParOf" srcId="{691F7827-D97C-4337-9F30-DABA8BDE1CE4}" destId="{789EF44E-E1A7-419F-8781-4E82CF86F5B6}" srcOrd="0" destOrd="0" presId="urn:microsoft.com/office/officeart/2005/8/layout/hierarchy2"/>
    <dgm:cxn modelId="{A408DC75-2F14-419F-B437-177E50F54B1A}" type="presParOf" srcId="{789EF44E-E1A7-419F-8781-4E82CF86F5B6}" destId="{4462F723-2273-46A4-98C3-01DFE1CAFB0B}" srcOrd="0" destOrd="0" presId="urn:microsoft.com/office/officeart/2005/8/layout/hierarchy2"/>
    <dgm:cxn modelId="{B9726A8A-86B3-4B09-B82E-87193545503D}" type="presParOf" srcId="{691F7827-D97C-4337-9F30-DABA8BDE1CE4}" destId="{0C0D8ABF-85E9-4D62-80EA-D8E70B2BFBED}" srcOrd="1" destOrd="0" presId="urn:microsoft.com/office/officeart/2005/8/layout/hierarchy2"/>
    <dgm:cxn modelId="{F4C0C8CD-FAD3-473C-843C-6224F7F65B26}" type="presParOf" srcId="{0C0D8ABF-85E9-4D62-80EA-D8E70B2BFBED}" destId="{3EAF69B0-215A-40C7-B871-66D702CD0826}" srcOrd="0" destOrd="0" presId="urn:microsoft.com/office/officeart/2005/8/layout/hierarchy2"/>
    <dgm:cxn modelId="{0DE7E25F-16A9-4C41-927A-27544F73B39A}" type="presParOf" srcId="{0C0D8ABF-85E9-4D62-80EA-D8E70B2BFBED}" destId="{54841B5A-7259-4BE5-AA35-29B61E581D55}" srcOrd="1" destOrd="0" presId="urn:microsoft.com/office/officeart/2005/8/layout/hierarchy2"/>
    <dgm:cxn modelId="{83045F1E-9A2D-4EE6-B7D2-F5EE365A63AD}" type="presParOf" srcId="{691F7827-D97C-4337-9F30-DABA8BDE1CE4}" destId="{A47E7906-3483-4488-9725-6C92FEB1C357}" srcOrd="2" destOrd="0" presId="urn:microsoft.com/office/officeart/2005/8/layout/hierarchy2"/>
    <dgm:cxn modelId="{3E91A67B-98D1-4F47-A64B-0817F1DE1A54}" type="presParOf" srcId="{A47E7906-3483-4488-9725-6C92FEB1C357}" destId="{6FEBDBE3-2B07-4879-8199-7593863475F3}" srcOrd="0" destOrd="0" presId="urn:microsoft.com/office/officeart/2005/8/layout/hierarchy2"/>
    <dgm:cxn modelId="{E0F53A02-B186-4371-8999-B3518F9B518B}" type="presParOf" srcId="{691F7827-D97C-4337-9F30-DABA8BDE1CE4}" destId="{EEB3F77A-DDC8-4D72-87C6-C5307D2CE830}" srcOrd="3" destOrd="0" presId="urn:microsoft.com/office/officeart/2005/8/layout/hierarchy2"/>
    <dgm:cxn modelId="{3C648E4F-9A19-4858-908B-6FDC7564BBDB}" type="presParOf" srcId="{EEB3F77A-DDC8-4D72-87C6-C5307D2CE830}" destId="{F7EB228E-CD7E-4CCB-A5C8-9A327B0AE49B}" srcOrd="0" destOrd="0" presId="urn:microsoft.com/office/officeart/2005/8/layout/hierarchy2"/>
    <dgm:cxn modelId="{845765E8-58B2-40E2-9678-AEECDEB5F1BE}" type="presParOf" srcId="{EEB3F77A-DDC8-4D72-87C6-C5307D2CE830}" destId="{35A22607-1065-4890-BA04-4D50BF8518A8}" srcOrd="1" destOrd="0" presId="urn:microsoft.com/office/officeart/2005/8/layout/hierarchy2"/>
    <dgm:cxn modelId="{0B172984-3944-4355-9A64-276A6B8111A0}" type="presParOf" srcId="{0FA1EAD9-5421-479F-81CC-B64EC090E6F0}" destId="{3C45163D-4937-4ED1-9AFA-B4AF279323D5}" srcOrd="1" destOrd="0" presId="urn:microsoft.com/office/officeart/2005/8/layout/hierarchy2"/>
    <dgm:cxn modelId="{6FAB7663-566A-499E-9E13-75D5E721CAE1}" type="presParOf" srcId="{3C45163D-4937-4ED1-9AFA-B4AF279323D5}" destId="{2D3792D3-0462-408C-B34C-BFD6FD03B58A}" srcOrd="0" destOrd="0" presId="urn:microsoft.com/office/officeart/2005/8/layout/hierarchy2"/>
    <dgm:cxn modelId="{A4F21DB6-0AC4-4277-B820-3BEDCE2B5C83}" type="presParOf" srcId="{3C45163D-4937-4ED1-9AFA-B4AF279323D5}" destId="{F635E871-6950-41C9-9BFD-9D27C59B0F6A}" srcOrd="1" destOrd="0" presId="urn:microsoft.com/office/officeart/2005/8/layout/hierarchy2"/>
    <dgm:cxn modelId="{66D1DC76-21D4-41E1-A828-6F79FDE5D197}" type="presParOf" srcId="{F635E871-6950-41C9-9BFD-9D27C59B0F6A}" destId="{8EA1E572-0D13-4BB2-9585-C3DF183A0DE5}" srcOrd="0" destOrd="0" presId="urn:microsoft.com/office/officeart/2005/8/layout/hierarchy2"/>
    <dgm:cxn modelId="{B3DFFF55-E116-4BDD-B9F6-92C5C8898390}" type="presParOf" srcId="{8EA1E572-0D13-4BB2-9585-C3DF183A0DE5}" destId="{F863A0A5-A5EA-452E-99C4-B989531FBF51}" srcOrd="0" destOrd="0" presId="urn:microsoft.com/office/officeart/2005/8/layout/hierarchy2"/>
    <dgm:cxn modelId="{883F7642-C13B-4268-BEEF-76819AB3F2F7}" type="presParOf" srcId="{F635E871-6950-41C9-9BFD-9D27C59B0F6A}" destId="{0BEADDE8-3296-4E18-9979-382383356A50}" srcOrd="1" destOrd="0" presId="urn:microsoft.com/office/officeart/2005/8/layout/hierarchy2"/>
    <dgm:cxn modelId="{C757251D-48AD-4CD4-B2E8-E8E96B472942}" type="presParOf" srcId="{0BEADDE8-3296-4E18-9979-382383356A50}" destId="{97D6BFCD-DFF6-4E46-9F6C-E091AC73CF4A}" srcOrd="0" destOrd="0" presId="urn:microsoft.com/office/officeart/2005/8/layout/hierarchy2"/>
    <dgm:cxn modelId="{2AC06DE3-B209-456F-AFEE-DF35F3BDFD46}" type="presParOf" srcId="{0BEADDE8-3296-4E18-9979-382383356A50}" destId="{029B5F83-6F3C-40E7-B6DF-EBB38ECA5E05}" srcOrd="1" destOrd="0" presId="urn:microsoft.com/office/officeart/2005/8/layout/hierarchy2"/>
    <dgm:cxn modelId="{B38187C2-FD07-4C00-8D11-A3A1DC35A2E2}" type="presParOf" srcId="{029B5F83-6F3C-40E7-B6DF-EBB38ECA5E05}" destId="{B2C4125E-C1DD-47CE-86F9-29528F9EFB6A}" srcOrd="0" destOrd="0" presId="urn:microsoft.com/office/officeart/2005/8/layout/hierarchy2"/>
    <dgm:cxn modelId="{E05E5D5F-6EC3-4674-A0BC-3AC5F63EFE9C}" type="presParOf" srcId="{B2C4125E-C1DD-47CE-86F9-29528F9EFB6A}" destId="{AFC8C178-012F-4BD6-97E8-CF61739FF2AF}" srcOrd="0" destOrd="0" presId="urn:microsoft.com/office/officeart/2005/8/layout/hierarchy2"/>
    <dgm:cxn modelId="{1E6CADC2-238B-40C9-BAE4-ADCED0AEC3CD}" type="presParOf" srcId="{029B5F83-6F3C-40E7-B6DF-EBB38ECA5E05}" destId="{02EDFA41-8217-48FC-BC57-6178D4CFBA44}" srcOrd="1" destOrd="0" presId="urn:microsoft.com/office/officeart/2005/8/layout/hierarchy2"/>
    <dgm:cxn modelId="{B8A78C29-35A4-4BD7-99CA-F8D913570228}" type="presParOf" srcId="{02EDFA41-8217-48FC-BC57-6178D4CFBA44}" destId="{C6CDFDAC-E968-4165-8798-AF282CED768E}" srcOrd="0" destOrd="0" presId="urn:microsoft.com/office/officeart/2005/8/layout/hierarchy2"/>
    <dgm:cxn modelId="{86E86B08-8669-4C9A-B18D-A78EA2A8E20F}" type="presParOf" srcId="{02EDFA41-8217-48FC-BC57-6178D4CFBA44}" destId="{DFA96686-7A5D-471C-8079-CF06FA21097C}" srcOrd="1" destOrd="0" presId="urn:microsoft.com/office/officeart/2005/8/layout/hierarchy2"/>
    <dgm:cxn modelId="{D8267DE3-24C6-4B53-99F6-98A40DEF70B0}" type="presParOf" srcId="{DFA96686-7A5D-471C-8079-CF06FA21097C}" destId="{7862A48B-CA92-42D6-845D-5F4054635B59}" srcOrd="0" destOrd="0" presId="urn:microsoft.com/office/officeart/2005/8/layout/hierarchy2"/>
    <dgm:cxn modelId="{24CA05A1-026E-4A4D-998F-451D0D019580}" type="presParOf" srcId="{7862A48B-CA92-42D6-845D-5F4054635B59}" destId="{7949D188-9070-46CB-B029-A0F92D0977A4}" srcOrd="0" destOrd="0" presId="urn:microsoft.com/office/officeart/2005/8/layout/hierarchy2"/>
    <dgm:cxn modelId="{C0F15037-9761-4622-A304-B2AF4051248B}" type="presParOf" srcId="{DFA96686-7A5D-471C-8079-CF06FA21097C}" destId="{A93E43D9-A0EE-4F7D-9464-1C480A0AB635}" srcOrd="1" destOrd="0" presId="urn:microsoft.com/office/officeart/2005/8/layout/hierarchy2"/>
    <dgm:cxn modelId="{918F1888-9E64-483D-83A9-793B1A9B512D}" type="presParOf" srcId="{A93E43D9-A0EE-4F7D-9464-1C480A0AB635}" destId="{C2BB8A83-F4B0-4AE9-AE39-30E10F2D8CED}" srcOrd="0" destOrd="0" presId="urn:microsoft.com/office/officeart/2005/8/layout/hierarchy2"/>
    <dgm:cxn modelId="{5A9CD923-A8E2-4D86-BA53-CF770EA475CC}" type="presParOf" srcId="{A93E43D9-A0EE-4F7D-9464-1C480A0AB635}" destId="{38FC2513-E73E-4E8C-80E9-EF103E66456E}" srcOrd="1" destOrd="0" presId="urn:microsoft.com/office/officeart/2005/8/layout/hierarchy2"/>
    <dgm:cxn modelId="{97FD313D-2435-49D8-9BD2-15F9EAC2696A}" type="presParOf" srcId="{DFA96686-7A5D-471C-8079-CF06FA21097C}" destId="{713ECCE5-1E92-4BBA-A2F3-4DC7D9841AEB}" srcOrd="2" destOrd="0" presId="urn:microsoft.com/office/officeart/2005/8/layout/hierarchy2"/>
    <dgm:cxn modelId="{B2DD5302-EF4A-427A-B88C-E387F4AEB5A1}" type="presParOf" srcId="{713ECCE5-1E92-4BBA-A2F3-4DC7D9841AEB}" destId="{9CB76ACB-F4C5-4D3F-96FE-25699E1B9160}" srcOrd="0" destOrd="0" presId="urn:microsoft.com/office/officeart/2005/8/layout/hierarchy2"/>
    <dgm:cxn modelId="{167FEB20-0979-4AA2-B383-21979A909B19}" type="presParOf" srcId="{DFA96686-7A5D-471C-8079-CF06FA21097C}" destId="{1A676746-1DBE-491B-8677-E7B064EC7E87}" srcOrd="3" destOrd="0" presId="urn:microsoft.com/office/officeart/2005/8/layout/hierarchy2"/>
    <dgm:cxn modelId="{C599ACE6-7BE5-4FD0-92B3-6FFEECEBD381}" type="presParOf" srcId="{1A676746-1DBE-491B-8677-E7B064EC7E87}" destId="{D0E71AFC-38B8-4DB1-8F42-B8BA92937321}" srcOrd="0" destOrd="0" presId="urn:microsoft.com/office/officeart/2005/8/layout/hierarchy2"/>
    <dgm:cxn modelId="{048DB2DD-F1DD-4C72-A606-E973FD81AD7C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/>
            <a:t>ABAP System 1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C74094F1-2FEC-4F56-B676-120EC5D0A0CC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CA" sz="2000" dirty="0"/>
            <a:t>/libdemo/</a:t>
          </a:r>
          <a:endParaRPr lang="en-CA" sz="2300" dirty="0"/>
        </a:p>
      </dgm:t>
    </dgm:pt>
    <dgm:pt modelId="{F2660AE3-63F6-4837-90B9-328E6EDA3762}" type="parTrans" cxnId="{7E0D5125-8905-4527-9018-9243B7B3A113}">
      <dgm:prSet/>
      <dgm:spPr>
        <a:ln>
          <a:solidFill>
            <a:schemeClr val="tx1"/>
          </a:solidFill>
        </a:ln>
      </dgm:spPr>
      <dgm:t>
        <a:bodyPr/>
        <a:lstStyle/>
        <a:p>
          <a:endParaRPr lang="en-CA" dirty="0"/>
        </a:p>
      </dgm:t>
    </dgm:pt>
    <dgm:pt modelId="{BA6965F8-7D54-498A-A833-B85ADDAEAB43}" type="sibTrans" cxnId="{7E0D5125-8905-4527-9018-9243B7B3A113}">
      <dgm:prSet/>
      <dgm:spPr/>
      <dgm:t>
        <a:bodyPr/>
        <a:lstStyle/>
        <a:p>
          <a:endParaRPr lang="en-CA"/>
        </a:p>
      </dgm:t>
    </dgm:pt>
    <dgm:pt modelId="{0F84A573-9D19-407C-92B1-3D5C2C038916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CA" sz="1600" dirty="0"/>
            <a:t>/libdemo/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48451E3-C9E6-49FA-A119-BF0000065BB2}" type="parTrans" cxnId="{24E1D340-F98C-4AEB-8C9D-BED2D03703BD}">
      <dgm:prSet/>
      <dgm:spPr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A68DDDE9-FC34-4C50-8ED5-33B56BF3E457}" type="sibTrans" cxnId="{24E1D340-F98C-4AEB-8C9D-BED2D03703BD}">
      <dgm:prSet/>
      <dgm:spPr/>
      <dgm:t>
        <a:bodyPr/>
        <a:lstStyle/>
        <a:p>
          <a:endParaRPr lang="en-CA"/>
        </a:p>
      </dgm:t>
    </dgm:pt>
    <dgm:pt modelId="{0B2A3296-A3D8-416A-8D8E-2BFF9D888A9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/libdemo/</a:t>
          </a:r>
          <a:br>
            <a:rPr lang="en-CA" sz="1600" dirty="0"/>
          </a:br>
          <a:r>
            <a:rPr lang="en-CA" sz="1600" dirty="0"/>
            <a:t>cl_libdemo</a:t>
          </a:r>
        </a:p>
      </dgm:t>
    </dgm:pt>
    <dgm:pt modelId="{A5455BFB-A52C-42C5-8871-55381B303C11}" type="parTrans" cxnId="{1C85EDBB-FB80-42FC-B1FA-5EDE46FDBBCA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CA" dirty="0"/>
        </a:p>
      </dgm:t>
    </dgm:pt>
    <dgm:pt modelId="{B8A7DD84-F50E-49CE-9E1B-613FD058A8D5}" type="sibTrans" cxnId="{1C85EDBB-FB80-42FC-B1FA-5EDE46FDBBC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 custLinFactNeighborX="772" custLinFactNeighborY="-38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E7DAB7F5-EFBC-4D73-914F-E232B3D6A40C}" type="pres">
      <dgm:prSet presAssocID="{F2660AE3-63F6-4837-90B9-328E6EDA3762}" presName="conn2-1" presStyleLbl="parChTrans1D2" presStyleIdx="0" presStyleCnt="1"/>
      <dgm:spPr/>
    </dgm:pt>
    <dgm:pt modelId="{8CD18B5C-D242-49F9-B021-E63BD73A1F74}" type="pres">
      <dgm:prSet presAssocID="{F2660AE3-63F6-4837-90B9-328E6EDA3762}" presName="connTx" presStyleLbl="parChTrans1D2" presStyleIdx="0" presStyleCnt="1"/>
      <dgm:spPr/>
    </dgm:pt>
    <dgm:pt modelId="{B5B437B9-0202-478E-8498-AE1946F46275}" type="pres">
      <dgm:prSet presAssocID="{C74094F1-2FEC-4F56-B676-120EC5D0A0CC}" presName="root2" presStyleCnt="0"/>
      <dgm:spPr/>
    </dgm:pt>
    <dgm:pt modelId="{986730DC-3381-4A4F-97F5-02BA0CEB5656}" type="pres">
      <dgm:prSet presAssocID="{C74094F1-2FEC-4F56-B676-120EC5D0A0CC}" presName="LevelTwoTextNode" presStyleLbl="node2" presStyleIdx="0" presStyleCnt="1">
        <dgm:presLayoutVars>
          <dgm:chPref val="3"/>
        </dgm:presLayoutVars>
      </dgm:prSet>
      <dgm:spPr/>
    </dgm:pt>
    <dgm:pt modelId="{179F4BDA-28B3-4C20-B79A-FEA2A78F4A9E}" type="pres">
      <dgm:prSet presAssocID="{C74094F1-2FEC-4F56-B676-120EC5D0A0CC}" presName="level3hierChild" presStyleCnt="0"/>
      <dgm:spPr/>
    </dgm:pt>
    <dgm:pt modelId="{945021D9-48BF-40D8-B80A-6BD9FDD070C9}" type="pres">
      <dgm:prSet presAssocID="{448451E3-C9E6-49FA-A119-BF0000065BB2}" presName="conn2-1" presStyleLbl="parChTrans1D3" presStyleIdx="0" presStyleCnt="1"/>
      <dgm:spPr/>
    </dgm:pt>
    <dgm:pt modelId="{1AE2926C-09E9-4C91-8AB7-C13B8B270BFB}" type="pres">
      <dgm:prSet presAssocID="{448451E3-C9E6-49FA-A119-BF0000065BB2}" presName="connTx" presStyleLbl="parChTrans1D3" presStyleIdx="0" presStyleCnt="1"/>
      <dgm:spPr/>
    </dgm:pt>
    <dgm:pt modelId="{0FCB4101-934A-4FFA-A255-637C5EBEE2AE}" type="pres">
      <dgm:prSet presAssocID="{0F84A573-9D19-407C-92B1-3D5C2C038916}" presName="root2" presStyleCnt="0"/>
      <dgm:spPr/>
    </dgm:pt>
    <dgm:pt modelId="{76DFE440-0F67-41B2-89C3-8963E6A4BF9C}" type="pres">
      <dgm:prSet presAssocID="{0F84A573-9D19-407C-92B1-3D5C2C038916}" presName="LevelTwoTextNode" presStyleLbl="node3" presStyleIdx="0" presStyleCnt="1">
        <dgm:presLayoutVars>
          <dgm:chPref val="3"/>
        </dgm:presLayoutVars>
      </dgm:prSet>
      <dgm:spPr/>
    </dgm:pt>
    <dgm:pt modelId="{007379B3-D8CD-45B8-A201-BAF3DCC56D72}" type="pres">
      <dgm:prSet presAssocID="{0F84A573-9D19-407C-92B1-3D5C2C038916}" presName="level3hierChild" presStyleCnt="0"/>
      <dgm:spPr/>
    </dgm:pt>
    <dgm:pt modelId="{A62B7A58-EADD-4D58-9487-4BAE93021EC7}" type="pres">
      <dgm:prSet presAssocID="{A5455BFB-A52C-42C5-8871-55381B303C11}" presName="conn2-1" presStyleLbl="parChTrans1D4" presStyleIdx="0" presStyleCnt="1"/>
      <dgm:spPr/>
    </dgm:pt>
    <dgm:pt modelId="{AA3D28C0-3A37-4B2C-B028-8920E24CB069}" type="pres">
      <dgm:prSet presAssocID="{A5455BFB-A52C-42C5-8871-55381B303C11}" presName="connTx" presStyleLbl="parChTrans1D4" presStyleIdx="0" presStyleCnt="1"/>
      <dgm:spPr/>
    </dgm:pt>
    <dgm:pt modelId="{AD5AD054-4FD5-4F6D-9DA3-14825216C3C0}" type="pres">
      <dgm:prSet presAssocID="{0B2A3296-A3D8-416A-8D8E-2BFF9D888A98}" presName="root2" presStyleCnt="0"/>
      <dgm:spPr/>
    </dgm:pt>
    <dgm:pt modelId="{C8CE607D-1A85-4640-9296-5D88D4E83E70}" type="pres">
      <dgm:prSet presAssocID="{0B2A3296-A3D8-416A-8D8E-2BFF9D888A98}" presName="LevelTwoTextNode" presStyleLbl="node4" presStyleIdx="0" presStyleCnt="1">
        <dgm:presLayoutVars>
          <dgm:chPref val="3"/>
        </dgm:presLayoutVars>
      </dgm:prSet>
      <dgm:spPr/>
    </dgm:pt>
    <dgm:pt modelId="{2791A59C-376D-4EEE-B7EA-7CAD42F38E6F}" type="pres">
      <dgm:prSet presAssocID="{0B2A3296-A3D8-416A-8D8E-2BFF9D888A98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B4B45B11-DC23-40F9-8BC3-5DEB7D54CFBF}" type="presOf" srcId="{0F84A573-9D19-407C-92B1-3D5C2C038916}" destId="{76DFE440-0F67-41B2-89C3-8963E6A4BF9C}" srcOrd="0" destOrd="0" presId="urn:microsoft.com/office/officeart/2005/8/layout/hierarchy2"/>
    <dgm:cxn modelId="{8087A21C-CAF2-481D-8FEF-ED790181BF50}" type="presOf" srcId="{A5455BFB-A52C-42C5-8871-55381B303C11}" destId="{A62B7A58-EADD-4D58-9487-4BAE93021EC7}" srcOrd="0" destOrd="0" presId="urn:microsoft.com/office/officeart/2005/8/layout/hierarchy2"/>
    <dgm:cxn modelId="{7E0D5125-8905-4527-9018-9243B7B3A113}" srcId="{C20A4577-430A-4145-971A-AD7C90557AB9}" destId="{C74094F1-2FEC-4F56-B676-120EC5D0A0CC}" srcOrd="0" destOrd="0" parTransId="{F2660AE3-63F6-4837-90B9-328E6EDA3762}" sibTransId="{BA6965F8-7D54-498A-A833-B85ADDAEAB43}"/>
    <dgm:cxn modelId="{24E1D340-F98C-4AEB-8C9D-BED2D03703BD}" srcId="{C74094F1-2FEC-4F56-B676-120EC5D0A0CC}" destId="{0F84A573-9D19-407C-92B1-3D5C2C038916}" srcOrd="0" destOrd="0" parTransId="{448451E3-C9E6-49FA-A119-BF0000065BB2}" sibTransId="{A68DDDE9-FC34-4C50-8ED5-33B56BF3E457}"/>
    <dgm:cxn modelId="{B86E7062-99FE-4A0E-A8C7-F52A7B6EB173}" type="presOf" srcId="{C74094F1-2FEC-4F56-B676-120EC5D0A0CC}" destId="{986730DC-3381-4A4F-97F5-02BA0CEB5656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15122151-B2B9-4AE1-9407-E5821FCEE048}" type="presOf" srcId="{448451E3-C9E6-49FA-A119-BF0000065BB2}" destId="{945021D9-48BF-40D8-B80A-6BD9FDD070C9}" srcOrd="0" destOrd="0" presId="urn:microsoft.com/office/officeart/2005/8/layout/hierarchy2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7679E686-E430-4317-8B85-75796CFD6E80}" type="presOf" srcId="{0B2A3296-A3D8-416A-8D8E-2BFF9D888A98}" destId="{C8CE607D-1A85-4640-9296-5D88D4E83E70}" srcOrd="0" destOrd="0" presId="urn:microsoft.com/office/officeart/2005/8/layout/hierarchy2"/>
    <dgm:cxn modelId="{263CC69B-1887-4696-92D1-A945C86CE0D0}" type="presOf" srcId="{F2660AE3-63F6-4837-90B9-328E6EDA3762}" destId="{E7DAB7F5-EFBC-4D73-914F-E232B3D6A40C}" srcOrd="0" destOrd="0" presId="urn:microsoft.com/office/officeart/2005/8/layout/hierarchy2"/>
    <dgm:cxn modelId="{485542B1-3748-43F8-8AC9-F6AD0C10E82A}" type="presOf" srcId="{A5455BFB-A52C-42C5-8871-55381B303C11}" destId="{AA3D28C0-3A37-4B2C-B028-8920E24CB069}" srcOrd="1" destOrd="0" presId="urn:microsoft.com/office/officeart/2005/8/layout/hierarchy2"/>
    <dgm:cxn modelId="{E8B711BB-61CD-4350-AF12-58B006650054}" type="presOf" srcId="{F2660AE3-63F6-4837-90B9-328E6EDA3762}" destId="{8CD18B5C-D242-49F9-B021-E63BD73A1F74}" srcOrd="1" destOrd="0" presId="urn:microsoft.com/office/officeart/2005/8/layout/hierarchy2"/>
    <dgm:cxn modelId="{1C85EDBB-FB80-42FC-B1FA-5EDE46FDBBCA}" srcId="{0F84A573-9D19-407C-92B1-3D5C2C038916}" destId="{0B2A3296-A3D8-416A-8D8E-2BFF9D888A98}" srcOrd="0" destOrd="0" parTransId="{A5455BFB-A52C-42C5-8871-55381B303C11}" sibTransId="{B8A7DD84-F50E-49CE-9E1B-613FD058A8D5}"/>
    <dgm:cxn modelId="{4E7D66DC-667B-4864-BFCE-F481E8A0046B}" type="presOf" srcId="{448451E3-C9E6-49FA-A119-BF0000065BB2}" destId="{1AE2926C-09E9-4C91-8AB7-C13B8B270BFB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A6B57388-2E7C-4CEC-B4BA-BFF330A4A355}" type="presParOf" srcId="{E7B75976-29DB-4577-8A10-8F186569932D}" destId="{E7DAB7F5-EFBC-4D73-914F-E232B3D6A40C}" srcOrd="0" destOrd="0" presId="urn:microsoft.com/office/officeart/2005/8/layout/hierarchy2"/>
    <dgm:cxn modelId="{D639EABA-B0CA-4927-9477-FC404A0C78F9}" type="presParOf" srcId="{E7DAB7F5-EFBC-4D73-914F-E232B3D6A40C}" destId="{8CD18B5C-D242-49F9-B021-E63BD73A1F74}" srcOrd="0" destOrd="0" presId="urn:microsoft.com/office/officeart/2005/8/layout/hierarchy2"/>
    <dgm:cxn modelId="{135D5295-90A3-452C-B06E-457394FC4966}" type="presParOf" srcId="{E7B75976-29DB-4577-8A10-8F186569932D}" destId="{B5B437B9-0202-478E-8498-AE1946F46275}" srcOrd="1" destOrd="0" presId="urn:microsoft.com/office/officeart/2005/8/layout/hierarchy2"/>
    <dgm:cxn modelId="{F1BD9526-2AC7-407D-AF0E-C13C42162F7F}" type="presParOf" srcId="{B5B437B9-0202-478E-8498-AE1946F46275}" destId="{986730DC-3381-4A4F-97F5-02BA0CEB5656}" srcOrd="0" destOrd="0" presId="urn:microsoft.com/office/officeart/2005/8/layout/hierarchy2"/>
    <dgm:cxn modelId="{17389FDB-1CA1-45FA-9741-EC6F631C0994}" type="presParOf" srcId="{B5B437B9-0202-478E-8498-AE1946F46275}" destId="{179F4BDA-28B3-4C20-B79A-FEA2A78F4A9E}" srcOrd="1" destOrd="0" presId="urn:microsoft.com/office/officeart/2005/8/layout/hierarchy2"/>
    <dgm:cxn modelId="{F761EAA9-4D5A-4003-A427-4B631DDDBD20}" type="presParOf" srcId="{179F4BDA-28B3-4C20-B79A-FEA2A78F4A9E}" destId="{945021D9-48BF-40D8-B80A-6BD9FDD070C9}" srcOrd="0" destOrd="0" presId="urn:microsoft.com/office/officeart/2005/8/layout/hierarchy2"/>
    <dgm:cxn modelId="{D72C86FF-7E37-44EA-B1F9-4C12E3ADDBBF}" type="presParOf" srcId="{945021D9-48BF-40D8-B80A-6BD9FDD070C9}" destId="{1AE2926C-09E9-4C91-8AB7-C13B8B270BFB}" srcOrd="0" destOrd="0" presId="urn:microsoft.com/office/officeart/2005/8/layout/hierarchy2"/>
    <dgm:cxn modelId="{03E737AE-A1BE-4E1A-8EFF-DE221A8BCEAC}" type="presParOf" srcId="{179F4BDA-28B3-4C20-B79A-FEA2A78F4A9E}" destId="{0FCB4101-934A-4FFA-A255-637C5EBEE2AE}" srcOrd="1" destOrd="0" presId="urn:microsoft.com/office/officeart/2005/8/layout/hierarchy2"/>
    <dgm:cxn modelId="{7425A05A-2FE4-424F-B873-49A06DE29B60}" type="presParOf" srcId="{0FCB4101-934A-4FFA-A255-637C5EBEE2AE}" destId="{76DFE440-0F67-41B2-89C3-8963E6A4BF9C}" srcOrd="0" destOrd="0" presId="urn:microsoft.com/office/officeart/2005/8/layout/hierarchy2"/>
    <dgm:cxn modelId="{D7C0ECF3-8CA6-41BC-98CE-B96323ED19FE}" type="presParOf" srcId="{0FCB4101-934A-4FFA-A255-637C5EBEE2AE}" destId="{007379B3-D8CD-45B8-A201-BAF3DCC56D72}" srcOrd="1" destOrd="0" presId="urn:microsoft.com/office/officeart/2005/8/layout/hierarchy2"/>
    <dgm:cxn modelId="{72812B6C-16FD-4F0F-ADE4-241DA7718822}" type="presParOf" srcId="{007379B3-D8CD-45B8-A201-BAF3DCC56D72}" destId="{A62B7A58-EADD-4D58-9487-4BAE93021EC7}" srcOrd="0" destOrd="0" presId="urn:microsoft.com/office/officeart/2005/8/layout/hierarchy2"/>
    <dgm:cxn modelId="{F65B0151-4034-49EB-AD12-B6C402B059F9}" type="presParOf" srcId="{A62B7A58-EADD-4D58-9487-4BAE93021EC7}" destId="{AA3D28C0-3A37-4B2C-B028-8920E24CB069}" srcOrd="0" destOrd="0" presId="urn:microsoft.com/office/officeart/2005/8/layout/hierarchy2"/>
    <dgm:cxn modelId="{A93CB166-E03A-49A2-B67D-145FF3432931}" type="presParOf" srcId="{007379B3-D8CD-45B8-A201-BAF3DCC56D72}" destId="{AD5AD054-4FD5-4F6D-9DA3-14825216C3C0}" srcOrd="1" destOrd="0" presId="urn:microsoft.com/office/officeart/2005/8/layout/hierarchy2"/>
    <dgm:cxn modelId="{9E1FC809-E62B-4F9D-AE98-464C1FAD9922}" type="presParOf" srcId="{AD5AD054-4FD5-4F6D-9DA3-14825216C3C0}" destId="{C8CE607D-1A85-4640-9296-5D88D4E83E70}" srcOrd="0" destOrd="0" presId="urn:microsoft.com/office/officeart/2005/8/layout/hierarchy2"/>
    <dgm:cxn modelId="{26285D0A-5178-435E-9097-51EA5A197A4B}" type="presParOf" srcId="{AD5AD054-4FD5-4F6D-9DA3-14825216C3C0}" destId="{2791A59C-376D-4EEE-B7EA-7CAD42F38E6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dirty="0"/>
            <a:t>ABAP System 2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/mbtools/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/mbtools/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/mbtools/</a:t>
          </a:r>
          <a:br>
            <a:rPr lang="en-CA" sz="1600" dirty="0"/>
          </a:br>
          <a:r>
            <a:rPr lang="en-CA" sz="1600" dirty="0"/>
            <a:t>appdemo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B080CA3-864C-4667-99AA-7CF40B1C609E}" type="pres">
      <dgm:prSet presAssocID="{9E5DCC67-92AE-4281-82F7-4F6947AE9851}" presName="conn2-1" presStyleLbl="parChTrans1D2" presStyleIdx="0" presStyleCnt="1"/>
      <dgm:spPr/>
    </dgm:pt>
    <dgm:pt modelId="{7E84E93A-7428-4EC3-95B8-EE33F286F3FF}" type="pres">
      <dgm:prSet presAssocID="{9E5DCC67-92AE-4281-82F7-4F6947AE9851}" presName="connTx" presStyleLbl="parChTrans1D2" presStyleIdx="0" presStyleCnt="1"/>
      <dgm:spPr/>
    </dgm:pt>
    <dgm:pt modelId="{06ADFA39-C943-47EB-BA1F-886C7F633925}" type="pres">
      <dgm:prSet presAssocID="{3D11EC67-70F8-4118-BCD0-C14B5EFAB9C6}" presName="root2" presStyleCnt="0"/>
      <dgm:spPr/>
    </dgm:pt>
    <dgm:pt modelId="{78ECF09A-D3D4-4263-A33D-E36872440BFA}" type="pres">
      <dgm:prSet presAssocID="{3D11EC67-70F8-4118-BCD0-C14B5EFAB9C6}" presName="LevelTwoTextNode" presStyleLbl="node2" presStyleIdx="0" presStyleCnt="1">
        <dgm:presLayoutVars>
          <dgm:chPref val="3"/>
        </dgm:presLayoutVars>
      </dgm:prSet>
      <dgm:spPr/>
    </dgm:pt>
    <dgm:pt modelId="{26E69AFE-8817-44B8-9C59-65CB75D686ED}" type="pres">
      <dgm:prSet presAssocID="{3D11EC67-70F8-4118-BCD0-C14B5EFAB9C6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0" presStyleCnt="1"/>
      <dgm:spPr/>
    </dgm:pt>
    <dgm:pt modelId="{AFC8C178-012F-4BD6-97E8-CF61739FF2AF}" type="pres">
      <dgm:prSet presAssocID="{423F6F93-B381-4E3E-9028-3A1E84ABE6AD}" presName="connTx" presStyleLbl="parChTrans1D3" presStyleIdx="0" presStyleCnt="1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0" presStyleCnt="1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0" presStyleCnt="1"/>
      <dgm:spPr/>
    </dgm:pt>
    <dgm:pt modelId="{9CB76ACB-F4C5-4D3F-96FE-25699E1B9160}" type="pres">
      <dgm:prSet presAssocID="{CAB9EDB4-DDA6-4893-B03B-9D2ED91ADD2E}" presName="connTx" presStyleLbl="parChTrans1D4" presStyleIdx="0" presStyleCnt="1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0" presStyleCnt="1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5C41D918-CEE1-4872-9DC2-B80365B8C5DC}" type="presOf" srcId="{423F6F93-B381-4E3E-9028-3A1E84ABE6AD}" destId="{AFC8C178-012F-4BD6-97E8-CF61739FF2AF}" srcOrd="1" destOrd="0" presId="urn:microsoft.com/office/officeart/2005/8/layout/hierarchy2"/>
    <dgm:cxn modelId="{306C3519-80BE-44FF-A49F-23021FAB67AC}" srcId="{3D11EC67-70F8-4118-BCD0-C14B5EFAB9C6}" destId="{53E1624F-9E9C-4104-B9C2-FB3AFFD9714F}" srcOrd="0" destOrd="0" parTransId="{423F6F93-B381-4E3E-9028-3A1E84ABE6AD}" sibTransId="{014F8F15-397E-491C-A06A-8A73ECC15CA1}"/>
    <dgm:cxn modelId="{7C88021F-ABA1-407E-AF54-5FDE5F63A2CC}" type="presOf" srcId="{423F6F93-B381-4E3E-9028-3A1E84ABE6AD}" destId="{B2C4125E-C1DD-47CE-86F9-29528F9EFB6A}" srcOrd="0" destOrd="0" presId="urn:microsoft.com/office/officeart/2005/8/layout/hierarchy2"/>
    <dgm:cxn modelId="{54587924-FC8D-43C7-8169-1B3FEA64C0D9}" type="presOf" srcId="{53E1624F-9E9C-4104-B9C2-FB3AFFD9714F}" destId="{C6CDFDAC-E968-4165-8798-AF282CED768E}" srcOrd="0" destOrd="0" presId="urn:microsoft.com/office/officeart/2005/8/layout/hierarchy2"/>
    <dgm:cxn modelId="{14B52443-B7BD-4101-B40D-94F152078942}" type="presOf" srcId="{9E5DCC67-92AE-4281-82F7-4F6947AE9851}" destId="{0B080CA3-864C-4667-99AA-7CF40B1C609E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5F6CB969-FC0A-4A33-838C-5ED6BD505232}" type="presOf" srcId="{DB2F970F-0B44-45DD-9327-CA3F42096336}" destId="{D0E71AFC-38B8-4DB1-8F42-B8BA92937321}" srcOrd="0" destOrd="0" presId="urn:microsoft.com/office/officeart/2005/8/layout/hierarchy2"/>
    <dgm:cxn modelId="{39BA9050-3770-4F0B-9A16-E217A9B85880}" type="presOf" srcId="{3D11EC67-70F8-4118-BCD0-C14B5EFAB9C6}" destId="{78ECF09A-D3D4-4263-A33D-E36872440BFA}" srcOrd="0" destOrd="0" presId="urn:microsoft.com/office/officeart/2005/8/layout/hierarchy2"/>
    <dgm:cxn modelId="{F9775D54-639C-4DAF-BBBF-9966C7DEB154}" srcId="{C20A4577-430A-4145-971A-AD7C90557AB9}" destId="{3D11EC67-70F8-4118-BCD0-C14B5EFAB9C6}" srcOrd="0" destOrd="0" parTransId="{9E5DCC67-92AE-4281-82F7-4F6947AE9851}" sibTransId="{2128C089-8890-4B05-9989-DB50D206157D}"/>
    <dgm:cxn modelId="{21154483-67CC-4073-88A2-643FEE803366}" srcId="{53E1624F-9E9C-4104-B9C2-FB3AFFD9714F}" destId="{DB2F970F-0B44-45DD-9327-CA3F42096336}" srcOrd="0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E74AFB84-CFEC-47C7-816B-499E8400C32B}" type="presOf" srcId="{CAB9EDB4-DDA6-4893-B03B-9D2ED91ADD2E}" destId="{9CB76ACB-F4C5-4D3F-96FE-25699E1B9160}" srcOrd="1" destOrd="0" presId="urn:microsoft.com/office/officeart/2005/8/layout/hierarchy2"/>
    <dgm:cxn modelId="{896D8BBB-DBF6-4529-85B2-5EE054E55E7E}" type="presOf" srcId="{CAB9EDB4-DDA6-4893-B03B-9D2ED91ADD2E}" destId="{713ECCE5-1E92-4BBA-A2F3-4DC7D9841AEB}" srcOrd="0" destOrd="0" presId="urn:microsoft.com/office/officeart/2005/8/layout/hierarchy2"/>
    <dgm:cxn modelId="{258D11D5-B313-42EC-92A4-5856D8939CED}" type="presOf" srcId="{9E5DCC67-92AE-4281-82F7-4F6947AE9851}" destId="{7E84E93A-7428-4EC3-95B8-EE33F286F3FF}" srcOrd="1" destOrd="0" presId="urn:microsoft.com/office/officeart/2005/8/layout/hierarchy2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E71D0E71-C5C5-4EC8-9A7D-274B3AB8168E}" type="presParOf" srcId="{E7B75976-29DB-4577-8A10-8F186569932D}" destId="{0B080CA3-864C-4667-99AA-7CF40B1C609E}" srcOrd="0" destOrd="0" presId="urn:microsoft.com/office/officeart/2005/8/layout/hierarchy2"/>
    <dgm:cxn modelId="{64B58CD0-B935-4389-BDDB-05DC7C653F9C}" type="presParOf" srcId="{0B080CA3-864C-4667-99AA-7CF40B1C609E}" destId="{7E84E93A-7428-4EC3-95B8-EE33F286F3FF}" srcOrd="0" destOrd="0" presId="urn:microsoft.com/office/officeart/2005/8/layout/hierarchy2"/>
    <dgm:cxn modelId="{CE5BAD20-1269-4820-B5E5-AE80BB6E7F55}" type="presParOf" srcId="{E7B75976-29DB-4577-8A10-8F186569932D}" destId="{06ADFA39-C943-47EB-BA1F-886C7F633925}" srcOrd="1" destOrd="0" presId="urn:microsoft.com/office/officeart/2005/8/layout/hierarchy2"/>
    <dgm:cxn modelId="{9C532C8C-30A9-496B-95F8-9B490446DC3B}" type="presParOf" srcId="{06ADFA39-C943-47EB-BA1F-886C7F633925}" destId="{78ECF09A-D3D4-4263-A33D-E36872440BFA}" srcOrd="0" destOrd="0" presId="urn:microsoft.com/office/officeart/2005/8/layout/hierarchy2"/>
    <dgm:cxn modelId="{62539736-9D51-4F6C-865B-620158A11D02}" type="presParOf" srcId="{06ADFA39-C943-47EB-BA1F-886C7F633925}" destId="{26E69AFE-8817-44B8-9C59-65CB75D686ED}" srcOrd="1" destOrd="0" presId="urn:microsoft.com/office/officeart/2005/8/layout/hierarchy2"/>
    <dgm:cxn modelId="{B9A0257E-A19D-4B9D-BEAB-83031C5E2DEC}" type="presParOf" srcId="{26E69AFE-8817-44B8-9C59-65CB75D686ED}" destId="{B2C4125E-C1DD-47CE-86F9-29528F9EFB6A}" srcOrd="0" destOrd="0" presId="urn:microsoft.com/office/officeart/2005/8/layout/hierarchy2"/>
    <dgm:cxn modelId="{555BB794-CEB2-4080-B373-27133D8438A4}" type="presParOf" srcId="{B2C4125E-C1DD-47CE-86F9-29528F9EFB6A}" destId="{AFC8C178-012F-4BD6-97E8-CF61739FF2AF}" srcOrd="0" destOrd="0" presId="urn:microsoft.com/office/officeart/2005/8/layout/hierarchy2"/>
    <dgm:cxn modelId="{FE3582AA-A578-4ED6-A6D3-FCFF5FB7964E}" type="presParOf" srcId="{26E69AFE-8817-44B8-9C59-65CB75D686ED}" destId="{02EDFA41-8217-48FC-BC57-6178D4CFBA44}" srcOrd="1" destOrd="0" presId="urn:microsoft.com/office/officeart/2005/8/layout/hierarchy2"/>
    <dgm:cxn modelId="{6F22AC35-0AE9-4D5E-A9DF-06F79FE4C1D0}" type="presParOf" srcId="{02EDFA41-8217-48FC-BC57-6178D4CFBA44}" destId="{C6CDFDAC-E968-4165-8798-AF282CED768E}" srcOrd="0" destOrd="0" presId="urn:microsoft.com/office/officeart/2005/8/layout/hierarchy2"/>
    <dgm:cxn modelId="{1017B68A-89BF-41CF-8948-9A4A78079BAD}" type="presParOf" srcId="{02EDFA41-8217-48FC-BC57-6178D4CFBA44}" destId="{DFA96686-7A5D-471C-8079-CF06FA21097C}" srcOrd="1" destOrd="0" presId="urn:microsoft.com/office/officeart/2005/8/layout/hierarchy2"/>
    <dgm:cxn modelId="{B33B4358-0C02-49EE-8E8B-03C2D57C48A0}" type="presParOf" srcId="{DFA96686-7A5D-471C-8079-CF06FA21097C}" destId="{713ECCE5-1E92-4BBA-A2F3-4DC7D9841AEB}" srcOrd="0" destOrd="0" presId="urn:microsoft.com/office/officeart/2005/8/layout/hierarchy2"/>
    <dgm:cxn modelId="{470E0B12-FF3B-47A8-B01C-13023A52B7D8}" type="presParOf" srcId="{713ECCE5-1E92-4BBA-A2F3-4DC7D9841AEB}" destId="{9CB76ACB-F4C5-4D3F-96FE-25699E1B9160}" srcOrd="0" destOrd="0" presId="urn:microsoft.com/office/officeart/2005/8/layout/hierarchy2"/>
    <dgm:cxn modelId="{D66EE4F5-9464-4BC5-8170-D1FC1A650133}" type="presParOf" srcId="{DFA96686-7A5D-471C-8079-CF06FA21097C}" destId="{1A676746-1DBE-491B-8677-E7B064EC7E87}" srcOrd="1" destOrd="0" presId="urn:microsoft.com/office/officeart/2005/8/layout/hierarchy2"/>
    <dgm:cxn modelId="{00D00534-DE8B-4083-93A5-A9D8D50F8794}" type="presParOf" srcId="{1A676746-1DBE-491B-8677-E7B064EC7E87}" destId="{D0E71AFC-38B8-4DB1-8F42-B8BA92937321}" srcOrd="0" destOrd="0" presId="urn:microsoft.com/office/officeart/2005/8/layout/hierarchy2"/>
    <dgm:cxn modelId="{489A411A-0274-422C-A21F-B3FB88107B40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064BC02-86F2-4F16-AA4B-BE7B98131600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C20A4577-430A-4145-971A-AD7C90557AB9}">
      <dgm:prSet phldrT="[Text]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en-CA" dirty="0"/>
            <a:t>ABAP System 2</a:t>
          </a:r>
        </a:p>
      </dgm:t>
    </dgm:pt>
    <dgm:pt modelId="{265F35F4-EB6F-4548-BD6C-9EB7957320A4}" type="parTrans" cxnId="{D3335905-1D5F-424D-B5BA-502B575EAC6E}">
      <dgm:prSet/>
      <dgm:spPr/>
      <dgm:t>
        <a:bodyPr/>
        <a:lstStyle/>
        <a:p>
          <a:endParaRPr lang="en-CA"/>
        </a:p>
      </dgm:t>
    </dgm:pt>
    <dgm:pt modelId="{F5FA24EA-F871-4AB5-AF95-A3250A7445E2}" type="sibTrans" cxnId="{D3335905-1D5F-424D-B5BA-502B575EAC6E}">
      <dgm:prSet/>
      <dgm:spPr/>
      <dgm:t>
        <a:bodyPr/>
        <a:lstStyle/>
        <a:p>
          <a:endParaRPr lang="en-CA"/>
        </a:p>
      </dgm:t>
    </dgm:pt>
    <dgm:pt modelId="{3D11EC67-70F8-4118-BCD0-C14B5EFAB9C6}">
      <dgm:prSet phldrT="[Text]" custT="1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CA" sz="2000" dirty="0"/>
            <a:t>/mbtools/</a:t>
          </a:r>
        </a:p>
      </dgm:t>
    </dgm:pt>
    <dgm:pt modelId="{9E5DCC67-92AE-4281-82F7-4F6947AE9851}" type="parTrans" cxnId="{F9775D54-639C-4DAF-BBBF-9966C7DEB154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CA" dirty="0"/>
        </a:p>
      </dgm:t>
    </dgm:pt>
    <dgm:pt modelId="{2128C089-8890-4B05-9989-DB50D206157D}" type="sibTrans" cxnId="{F9775D54-639C-4DAF-BBBF-9966C7DEB154}">
      <dgm:prSet/>
      <dgm:spPr/>
      <dgm:t>
        <a:bodyPr/>
        <a:lstStyle/>
        <a:p>
          <a:endParaRPr lang="en-CA"/>
        </a:p>
      </dgm:t>
    </dgm:pt>
    <dgm:pt modelId="{53E1624F-9E9C-4104-B9C2-FB3AFFD9714F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CA" sz="1600" dirty="0"/>
            <a:t>/mbtools/</a:t>
          </a:r>
          <a:br>
            <a:rPr lang="en-CA" sz="1600" dirty="0"/>
          </a:br>
          <a:r>
            <a:rPr lang="en-CA" sz="1600" dirty="0"/>
            <a:t>mainpack</a:t>
          </a:r>
        </a:p>
      </dgm:t>
    </dgm:pt>
    <dgm:pt modelId="{423F6F93-B381-4E3E-9028-3A1E84ABE6AD}" type="parTrans" cxnId="{306C3519-80BE-44FF-A49F-23021FAB67AC}">
      <dgm:prSet/>
      <dgm:spPr>
        <a:ln>
          <a:solidFill>
            <a:schemeClr val="accent5">
              <a:lumMod val="75000"/>
            </a:schemeClr>
          </a:solidFill>
        </a:ln>
      </dgm:spPr>
      <dgm:t>
        <a:bodyPr/>
        <a:lstStyle/>
        <a:p>
          <a:endParaRPr lang="en-CA" dirty="0"/>
        </a:p>
      </dgm:t>
    </dgm:pt>
    <dgm:pt modelId="{014F8F15-397E-491C-A06A-8A73ECC15CA1}" type="sibTrans" cxnId="{306C3519-80BE-44FF-A49F-23021FAB67AC}">
      <dgm:prSet/>
      <dgm:spPr/>
      <dgm:t>
        <a:bodyPr/>
        <a:lstStyle/>
        <a:p>
          <a:endParaRPr lang="en-CA"/>
        </a:p>
      </dgm:t>
    </dgm:pt>
    <dgm:pt modelId="{FC02064B-7AC2-4AA2-996A-2FA52BA58600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/mbtools/</a:t>
          </a:r>
          <a:br>
            <a:rPr lang="en-CA" sz="1600" dirty="0"/>
          </a:br>
          <a:r>
            <a:rPr lang="en-CA" sz="1600" dirty="0"/>
            <a:t>mainpack_libdemo</a:t>
          </a:r>
        </a:p>
      </dgm:t>
    </dgm:pt>
    <dgm:pt modelId="{436E17AD-35F8-4409-8507-3AF4AE37050E}" type="parTrans" cxnId="{0A2361EA-E989-4933-8B39-BAFDCE400724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B0B9B5FD-44DB-4B9B-8940-75E4E5A39386}" type="sibTrans" cxnId="{0A2361EA-E989-4933-8B39-BAFDCE400724}">
      <dgm:prSet/>
      <dgm:spPr/>
      <dgm:t>
        <a:bodyPr/>
        <a:lstStyle/>
        <a:p>
          <a:endParaRPr lang="en-CA"/>
        </a:p>
      </dgm:t>
    </dgm:pt>
    <dgm:pt modelId="{DB2F970F-0B44-45DD-9327-CA3F42096336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CA" sz="1600" dirty="0"/>
            <a:t>/mbtools/</a:t>
          </a:r>
          <a:br>
            <a:rPr lang="en-CA" sz="1600" dirty="0"/>
          </a:br>
          <a:r>
            <a:rPr lang="en-CA" sz="1600" dirty="0"/>
            <a:t>appdemo</a:t>
          </a:r>
        </a:p>
      </dgm:t>
    </dgm:pt>
    <dgm:pt modelId="{CAB9EDB4-DDA6-4893-B03B-9D2ED91ADD2E}" type="parTrans" cxnId="{21154483-67CC-4073-88A2-643FEE803366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CA" dirty="0"/>
        </a:p>
      </dgm:t>
    </dgm:pt>
    <dgm:pt modelId="{03C2F474-B3AF-406E-81D0-8909C8D899E9}" type="sibTrans" cxnId="{21154483-67CC-4073-88A2-643FEE803366}">
      <dgm:prSet/>
      <dgm:spPr/>
      <dgm:t>
        <a:bodyPr/>
        <a:lstStyle/>
        <a:p>
          <a:endParaRPr lang="en-CA"/>
        </a:p>
      </dgm:t>
    </dgm:pt>
    <dgm:pt modelId="{BCDAF720-76C6-444B-B37B-0E67FE02EDE4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sz="1600" dirty="0"/>
            <a:t>/</a:t>
          </a:r>
          <a:r>
            <a:rPr lang="en-CA" sz="1600" dirty="0"/>
            <a:t>mbtools</a:t>
          </a:r>
          <a:r>
            <a:rPr lang="en-US" sz="1600" dirty="0"/>
            <a:t>/</a:t>
          </a:r>
          <a:br>
            <a:rPr lang="en-US" sz="1600" dirty="0"/>
          </a:br>
          <a:r>
            <a:rPr lang="en-US" sz="1600" dirty="0"/>
            <a:t>cl_libdemo</a:t>
          </a:r>
          <a:endParaRPr lang="en-CA" sz="1600" dirty="0"/>
        </a:p>
      </dgm:t>
    </dgm:pt>
    <dgm:pt modelId="{60CE55E9-6677-436E-9063-CD7E93D1C6CF}" type="parTrans" cxnId="{B8B74393-1F86-4CB5-91BF-CB03D5AB930A}">
      <dgm:prSet/>
      <dgm:spPr>
        <a:ln>
          <a:solidFill>
            <a:schemeClr val="accent1"/>
          </a:solidFill>
        </a:ln>
      </dgm:spPr>
      <dgm:t>
        <a:bodyPr/>
        <a:lstStyle/>
        <a:p>
          <a:endParaRPr lang="en-CA" dirty="0"/>
        </a:p>
      </dgm:t>
    </dgm:pt>
    <dgm:pt modelId="{23C5AE74-A883-4EF5-8586-C06C0E0F021A}" type="sibTrans" cxnId="{B8B74393-1F86-4CB5-91BF-CB03D5AB930A}">
      <dgm:prSet/>
      <dgm:spPr/>
      <dgm:t>
        <a:bodyPr/>
        <a:lstStyle/>
        <a:p>
          <a:endParaRPr lang="en-CA"/>
        </a:p>
      </dgm:t>
    </dgm:pt>
    <dgm:pt modelId="{0FA1EAD9-5421-479F-81CC-B64EC090E6F0}" type="pres">
      <dgm:prSet presAssocID="{F064BC02-86F2-4F16-AA4B-BE7B9813160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A4F9CFF-36E9-49FA-A2AE-9EFA35CB8BAD}" type="pres">
      <dgm:prSet presAssocID="{C20A4577-430A-4145-971A-AD7C90557AB9}" presName="root1" presStyleCnt="0"/>
      <dgm:spPr/>
    </dgm:pt>
    <dgm:pt modelId="{101E91DE-60D2-46C2-B918-B6C8DF037131}" type="pres">
      <dgm:prSet presAssocID="{C20A4577-430A-4145-971A-AD7C90557AB9}" presName="LevelOneTextNode" presStyleLbl="node0" presStyleIdx="0" presStyleCnt="1">
        <dgm:presLayoutVars>
          <dgm:chPref val="3"/>
        </dgm:presLayoutVars>
      </dgm:prSet>
      <dgm:spPr/>
    </dgm:pt>
    <dgm:pt modelId="{E7B75976-29DB-4577-8A10-8F186569932D}" type="pres">
      <dgm:prSet presAssocID="{C20A4577-430A-4145-971A-AD7C90557AB9}" presName="level2hierChild" presStyleCnt="0"/>
      <dgm:spPr/>
    </dgm:pt>
    <dgm:pt modelId="{0B080CA3-864C-4667-99AA-7CF40B1C609E}" type="pres">
      <dgm:prSet presAssocID="{9E5DCC67-92AE-4281-82F7-4F6947AE9851}" presName="conn2-1" presStyleLbl="parChTrans1D2" presStyleIdx="0" presStyleCnt="1"/>
      <dgm:spPr/>
    </dgm:pt>
    <dgm:pt modelId="{7E84E93A-7428-4EC3-95B8-EE33F286F3FF}" type="pres">
      <dgm:prSet presAssocID="{9E5DCC67-92AE-4281-82F7-4F6947AE9851}" presName="connTx" presStyleLbl="parChTrans1D2" presStyleIdx="0" presStyleCnt="1"/>
      <dgm:spPr/>
    </dgm:pt>
    <dgm:pt modelId="{06ADFA39-C943-47EB-BA1F-886C7F633925}" type="pres">
      <dgm:prSet presAssocID="{3D11EC67-70F8-4118-BCD0-C14B5EFAB9C6}" presName="root2" presStyleCnt="0"/>
      <dgm:spPr/>
    </dgm:pt>
    <dgm:pt modelId="{78ECF09A-D3D4-4263-A33D-E36872440BFA}" type="pres">
      <dgm:prSet presAssocID="{3D11EC67-70F8-4118-BCD0-C14B5EFAB9C6}" presName="LevelTwoTextNode" presStyleLbl="node2" presStyleIdx="0" presStyleCnt="1">
        <dgm:presLayoutVars>
          <dgm:chPref val="3"/>
        </dgm:presLayoutVars>
      </dgm:prSet>
      <dgm:spPr/>
    </dgm:pt>
    <dgm:pt modelId="{26E69AFE-8817-44B8-9C59-65CB75D686ED}" type="pres">
      <dgm:prSet presAssocID="{3D11EC67-70F8-4118-BCD0-C14B5EFAB9C6}" presName="level3hierChild" presStyleCnt="0"/>
      <dgm:spPr/>
    </dgm:pt>
    <dgm:pt modelId="{B2C4125E-C1DD-47CE-86F9-29528F9EFB6A}" type="pres">
      <dgm:prSet presAssocID="{423F6F93-B381-4E3E-9028-3A1E84ABE6AD}" presName="conn2-1" presStyleLbl="parChTrans1D3" presStyleIdx="0" presStyleCnt="1"/>
      <dgm:spPr/>
    </dgm:pt>
    <dgm:pt modelId="{AFC8C178-012F-4BD6-97E8-CF61739FF2AF}" type="pres">
      <dgm:prSet presAssocID="{423F6F93-B381-4E3E-9028-3A1E84ABE6AD}" presName="connTx" presStyleLbl="parChTrans1D3" presStyleIdx="0" presStyleCnt="1"/>
      <dgm:spPr/>
    </dgm:pt>
    <dgm:pt modelId="{02EDFA41-8217-48FC-BC57-6178D4CFBA44}" type="pres">
      <dgm:prSet presAssocID="{53E1624F-9E9C-4104-B9C2-FB3AFFD9714F}" presName="root2" presStyleCnt="0"/>
      <dgm:spPr/>
    </dgm:pt>
    <dgm:pt modelId="{C6CDFDAC-E968-4165-8798-AF282CED768E}" type="pres">
      <dgm:prSet presAssocID="{53E1624F-9E9C-4104-B9C2-FB3AFFD9714F}" presName="LevelTwoTextNode" presStyleLbl="node3" presStyleIdx="0" presStyleCnt="1">
        <dgm:presLayoutVars>
          <dgm:chPref val="3"/>
        </dgm:presLayoutVars>
      </dgm:prSet>
      <dgm:spPr/>
    </dgm:pt>
    <dgm:pt modelId="{DFA96686-7A5D-471C-8079-CF06FA21097C}" type="pres">
      <dgm:prSet presAssocID="{53E1624F-9E9C-4104-B9C2-FB3AFFD9714F}" presName="level3hierChild" presStyleCnt="0"/>
      <dgm:spPr/>
    </dgm:pt>
    <dgm:pt modelId="{7862A48B-CA92-42D6-845D-5F4054635B59}" type="pres">
      <dgm:prSet presAssocID="{436E17AD-35F8-4409-8507-3AF4AE37050E}" presName="conn2-1" presStyleLbl="parChTrans1D4" presStyleIdx="0" presStyleCnt="3"/>
      <dgm:spPr/>
    </dgm:pt>
    <dgm:pt modelId="{7949D188-9070-46CB-B029-A0F92D0977A4}" type="pres">
      <dgm:prSet presAssocID="{436E17AD-35F8-4409-8507-3AF4AE37050E}" presName="connTx" presStyleLbl="parChTrans1D4" presStyleIdx="0" presStyleCnt="3"/>
      <dgm:spPr/>
    </dgm:pt>
    <dgm:pt modelId="{A93E43D9-A0EE-4F7D-9464-1C480A0AB635}" type="pres">
      <dgm:prSet presAssocID="{FC02064B-7AC2-4AA2-996A-2FA52BA58600}" presName="root2" presStyleCnt="0"/>
      <dgm:spPr/>
    </dgm:pt>
    <dgm:pt modelId="{C2BB8A83-F4B0-4AE9-AE39-30E10F2D8CED}" type="pres">
      <dgm:prSet presAssocID="{FC02064B-7AC2-4AA2-996A-2FA52BA58600}" presName="LevelTwoTextNode" presStyleLbl="node4" presStyleIdx="0" presStyleCnt="3">
        <dgm:presLayoutVars>
          <dgm:chPref val="3"/>
        </dgm:presLayoutVars>
      </dgm:prSet>
      <dgm:spPr/>
    </dgm:pt>
    <dgm:pt modelId="{38FC2513-E73E-4E8C-80E9-EF103E66456E}" type="pres">
      <dgm:prSet presAssocID="{FC02064B-7AC2-4AA2-996A-2FA52BA58600}" presName="level3hierChild" presStyleCnt="0"/>
      <dgm:spPr/>
    </dgm:pt>
    <dgm:pt modelId="{F551CEEB-F1C7-4CEC-8B75-D80FEF392B63}" type="pres">
      <dgm:prSet presAssocID="{60CE55E9-6677-436E-9063-CD7E93D1C6CF}" presName="conn2-1" presStyleLbl="parChTrans1D4" presStyleIdx="1" presStyleCnt="3"/>
      <dgm:spPr/>
    </dgm:pt>
    <dgm:pt modelId="{094803BE-7F5F-4C95-B5D4-C04D14F02BFB}" type="pres">
      <dgm:prSet presAssocID="{60CE55E9-6677-436E-9063-CD7E93D1C6CF}" presName="connTx" presStyleLbl="parChTrans1D4" presStyleIdx="1" presStyleCnt="3"/>
      <dgm:spPr/>
    </dgm:pt>
    <dgm:pt modelId="{DB4813A6-E41A-4981-930A-305EFD8FC5DF}" type="pres">
      <dgm:prSet presAssocID="{BCDAF720-76C6-444B-B37B-0E67FE02EDE4}" presName="root2" presStyleCnt="0"/>
      <dgm:spPr/>
    </dgm:pt>
    <dgm:pt modelId="{D9401D37-82C7-4ADF-A4D1-BFDBFBB96475}" type="pres">
      <dgm:prSet presAssocID="{BCDAF720-76C6-444B-B37B-0E67FE02EDE4}" presName="LevelTwoTextNode" presStyleLbl="node4" presStyleIdx="1" presStyleCnt="3">
        <dgm:presLayoutVars>
          <dgm:chPref val="3"/>
        </dgm:presLayoutVars>
      </dgm:prSet>
      <dgm:spPr/>
    </dgm:pt>
    <dgm:pt modelId="{01399658-D171-4989-A131-7399D4CE9BFA}" type="pres">
      <dgm:prSet presAssocID="{BCDAF720-76C6-444B-B37B-0E67FE02EDE4}" presName="level3hierChild" presStyleCnt="0"/>
      <dgm:spPr/>
    </dgm:pt>
    <dgm:pt modelId="{713ECCE5-1E92-4BBA-A2F3-4DC7D9841AEB}" type="pres">
      <dgm:prSet presAssocID="{CAB9EDB4-DDA6-4893-B03B-9D2ED91ADD2E}" presName="conn2-1" presStyleLbl="parChTrans1D4" presStyleIdx="2" presStyleCnt="3"/>
      <dgm:spPr/>
    </dgm:pt>
    <dgm:pt modelId="{9CB76ACB-F4C5-4D3F-96FE-25699E1B9160}" type="pres">
      <dgm:prSet presAssocID="{CAB9EDB4-DDA6-4893-B03B-9D2ED91ADD2E}" presName="connTx" presStyleLbl="parChTrans1D4" presStyleIdx="2" presStyleCnt="3"/>
      <dgm:spPr/>
    </dgm:pt>
    <dgm:pt modelId="{1A676746-1DBE-491B-8677-E7B064EC7E87}" type="pres">
      <dgm:prSet presAssocID="{DB2F970F-0B44-45DD-9327-CA3F42096336}" presName="root2" presStyleCnt="0"/>
      <dgm:spPr/>
    </dgm:pt>
    <dgm:pt modelId="{D0E71AFC-38B8-4DB1-8F42-B8BA92937321}" type="pres">
      <dgm:prSet presAssocID="{DB2F970F-0B44-45DD-9327-CA3F42096336}" presName="LevelTwoTextNode" presStyleLbl="node4" presStyleIdx="2" presStyleCnt="3">
        <dgm:presLayoutVars>
          <dgm:chPref val="3"/>
        </dgm:presLayoutVars>
      </dgm:prSet>
      <dgm:spPr/>
    </dgm:pt>
    <dgm:pt modelId="{DCB4C994-8EA8-40AC-A605-AA60D142C983}" type="pres">
      <dgm:prSet presAssocID="{DB2F970F-0B44-45DD-9327-CA3F42096336}" presName="level3hierChild" presStyleCnt="0"/>
      <dgm:spPr/>
    </dgm:pt>
  </dgm:ptLst>
  <dgm:cxnLst>
    <dgm:cxn modelId="{D3335905-1D5F-424D-B5BA-502B575EAC6E}" srcId="{F064BC02-86F2-4F16-AA4B-BE7B98131600}" destId="{C20A4577-430A-4145-971A-AD7C90557AB9}" srcOrd="0" destOrd="0" parTransId="{265F35F4-EB6F-4548-BD6C-9EB7957320A4}" sibTransId="{F5FA24EA-F871-4AB5-AF95-A3250A7445E2}"/>
    <dgm:cxn modelId="{2957FB0A-F7AA-4AE2-85E4-C742E1717478}" type="presOf" srcId="{60CE55E9-6677-436E-9063-CD7E93D1C6CF}" destId="{F551CEEB-F1C7-4CEC-8B75-D80FEF392B63}" srcOrd="0" destOrd="0" presId="urn:microsoft.com/office/officeart/2005/8/layout/hierarchy2"/>
    <dgm:cxn modelId="{5C41D918-CEE1-4872-9DC2-B80365B8C5DC}" type="presOf" srcId="{423F6F93-B381-4E3E-9028-3A1E84ABE6AD}" destId="{AFC8C178-012F-4BD6-97E8-CF61739FF2AF}" srcOrd="1" destOrd="0" presId="urn:microsoft.com/office/officeart/2005/8/layout/hierarchy2"/>
    <dgm:cxn modelId="{306C3519-80BE-44FF-A49F-23021FAB67AC}" srcId="{3D11EC67-70F8-4118-BCD0-C14B5EFAB9C6}" destId="{53E1624F-9E9C-4104-B9C2-FB3AFFD9714F}" srcOrd="0" destOrd="0" parTransId="{423F6F93-B381-4E3E-9028-3A1E84ABE6AD}" sibTransId="{014F8F15-397E-491C-A06A-8A73ECC15CA1}"/>
    <dgm:cxn modelId="{7C88021F-ABA1-407E-AF54-5FDE5F63A2CC}" type="presOf" srcId="{423F6F93-B381-4E3E-9028-3A1E84ABE6AD}" destId="{B2C4125E-C1DD-47CE-86F9-29528F9EFB6A}" srcOrd="0" destOrd="0" presId="urn:microsoft.com/office/officeart/2005/8/layout/hierarchy2"/>
    <dgm:cxn modelId="{54587924-FC8D-43C7-8169-1B3FEA64C0D9}" type="presOf" srcId="{53E1624F-9E9C-4104-B9C2-FB3AFFD9714F}" destId="{C6CDFDAC-E968-4165-8798-AF282CED768E}" srcOrd="0" destOrd="0" presId="urn:microsoft.com/office/officeart/2005/8/layout/hierarchy2"/>
    <dgm:cxn modelId="{AAC82462-8A04-4864-A273-63B55C3B3199}" type="presOf" srcId="{436E17AD-35F8-4409-8507-3AF4AE37050E}" destId="{7949D188-9070-46CB-B029-A0F92D0977A4}" srcOrd="1" destOrd="0" presId="urn:microsoft.com/office/officeart/2005/8/layout/hierarchy2"/>
    <dgm:cxn modelId="{14B52443-B7BD-4101-B40D-94F152078942}" type="presOf" srcId="{9E5DCC67-92AE-4281-82F7-4F6947AE9851}" destId="{0B080CA3-864C-4667-99AA-7CF40B1C609E}" srcOrd="0" destOrd="0" presId="urn:microsoft.com/office/officeart/2005/8/layout/hierarchy2"/>
    <dgm:cxn modelId="{1100E446-DF2C-4778-B72B-5320815445BD}" type="presOf" srcId="{C20A4577-430A-4145-971A-AD7C90557AB9}" destId="{101E91DE-60D2-46C2-B918-B6C8DF037131}" srcOrd="0" destOrd="0" presId="urn:microsoft.com/office/officeart/2005/8/layout/hierarchy2"/>
    <dgm:cxn modelId="{5F6CB969-FC0A-4A33-838C-5ED6BD505232}" type="presOf" srcId="{DB2F970F-0B44-45DD-9327-CA3F42096336}" destId="{D0E71AFC-38B8-4DB1-8F42-B8BA92937321}" srcOrd="0" destOrd="0" presId="urn:microsoft.com/office/officeart/2005/8/layout/hierarchy2"/>
    <dgm:cxn modelId="{39BA9050-3770-4F0B-9A16-E217A9B85880}" type="presOf" srcId="{3D11EC67-70F8-4118-BCD0-C14B5EFAB9C6}" destId="{78ECF09A-D3D4-4263-A33D-E36872440BFA}" srcOrd="0" destOrd="0" presId="urn:microsoft.com/office/officeart/2005/8/layout/hierarchy2"/>
    <dgm:cxn modelId="{F9775D54-639C-4DAF-BBBF-9966C7DEB154}" srcId="{C20A4577-430A-4145-971A-AD7C90557AB9}" destId="{3D11EC67-70F8-4118-BCD0-C14B5EFAB9C6}" srcOrd="0" destOrd="0" parTransId="{9E5DCC67-92AE-4281-82F7-4F6947AE9851}" sibTransId="{2128C089-8890-4B05-9989-DB50D206157D}"/>
    <dgm:cxn modelId="{DC8F7B7D-C29C-4390-B4C7-57AAFFB6E6EF}" type="presOf" srcId="{FC02064B-7AC2-4AA2-996A-2FA52BA58600}" destId="{C2BB8A83-F4B0-4AE9-AE39-30E10F2D8CED}" srcOrd="0" destOrd="0" presId="urn:microsoft.com/office/officeart/2005/8/layout/hierarchy2"/>
    <dgm:cxn modelId="{21154483-67CC-4073-88A2-643FEE803366}" srcId="{53E1624F-9E9C-4104-B9C2-FB3AFFD9714F}" destId="{DB2F970F-0B44-45DD-9327-CA3F42096336}" srcOrd="1" destOrd="0" parTransId="{CAB9EDB4-DDA6-4893-B03B-9D2ED91ADD2E}" sibTransId="{03C2F474-B3AF-406E-81D0-8909C8D899E9}"/>
    <dgm:cxn modelId="{8BC90B84-CE28-4DB7-86ED-FCDBE22D6345}" type="presOf" srcId="{F064BC02-86F2-4F16-AA4B-BE7B98131600}" destId="{0FA1EAD9-5421-479F-81CC-B64EC090E6F0}" srcOrd="0" destOrd="0" presId="urn:microsoft.com/office/officeart/2005/8/layout/hierarchy2"/>
    <dgm:cxn modelId="{E74AFB84-CFEC-47C7-816B-499E8400C32B}" type="presOf" srcId="{CAB9EDB4-DDA6-4893-B03B-9D2ED91ADD2E}" destId="{9CB76ACB-F4C5-4D3F-96FE-25699E1B9160}" srcOrd="1" destOrd="0" presId="urn:microsoft.com/office/officeart/2005/8/layout/hierarchy2"/>
    <dgm:cxn modelId="{42B49192-9B38-4041-A6B9-DB6EC445C1D4}" type="presOf" srcId="{BCDAF720-76C6-444B-B37B-0E67FE02EDE4}" destId="{D9401D37-82C7-4ADF-A4D1-BFDBFBB96475}" srcOrd="0" destOrd="0" presId="urn:microsoft.com/office/officeart/2005/8/layout/hierarchy2"/>
    <dgm:cxn modelId="{B8B74393-1F86-4CB5-91BF-CB03D5AB930A}" srcId="{FC02064B-7AC2-4AA2-996A-2FA52BA58600}" destId="{BCDAF720-76C6-444B-B37B-0E67FE02EDE4}" srcOrd="0" destOrd="0" parTransId="{60CE55E9-6677-436E-9063-CD7E93D1C6CF}" sibTransId="{23C5AE74-A883-4EF5-8586-C06C0E0F021A}"/>
    <dgm:cxn modelId="{896D8BBB-DBF6-4529-85B2-5EE054E55E7E}" type="presOf" srcId="{CAB9EDB4-DDA6-4893-B03B-9D2ED91ADD2E}" destId="{713ECCE5-1E92-4BBA-A2F3-4DC7D9841AEB}" srcOrd="0" destOrd="0" presId="urn:microsoft.com/office/officeart/2005/8/layout/hierarchy2"/>
    <dgm:cxn modelId="{70367ED3-E7B2-47B8-9522-244A61DB1CE9}" type="presOf" srcId="{436E17AD-35F8-4409-8507-3AF4AE37050E}" destId="{7862A48B-CA92-42D6-845D-5F4054635B59}" srcOrd="0" destOrd="0" presId="urn:microsoft.com/office/officeart/2005/8/layout/hierarchy2"/>
    <dgm:cxn modelId="{258D11D5-B313-42EC-92A4-5856D8939CED}" type="presOf" srcId="{9E5DCC67-92AE-4281-82F7-4F6947AE9851}" destId="{7E84E93A-7428-4EC3-95B8-EE33F286F3FF}" srcOrd="1" destOrd="0" presId="urn:microsoft.com/office/officeart/2005/8/layout/hierarchy2"/>
    <dgm:cxn modelId="{F930F5E9-08F1-4D87-92CA-00F9A15B23B6}" type="presOf" srcId="{60CE55E9-6677-436E-9063-CD7E93D1C6CF}" destId="{094803BE-7F5F-4C95-B5D4-C04D14F02BFB}" srcOrd="1" destOrd="0" presId="urn:microsoft.com/office/officeart/2005/8/layout/hierarchy2"/>
    <dgm:cxn modelId="{0A2361EA-E989-4933-8B39-BAFDCE400724}" srcId="{53E1624F-9E9C-4104-B9C2-FB3AFFD9714F}" destId="{FC02064B-7AC2-4AA2-996A-2FA52BA58600}" srcOrd="0" destOrd="0" parTransId="{436E17AD-35F8-4409-8507-3AF4AE37050E}" sibTransId="{B0B9B5FD-44DB-4B9B-8940-75E4E5A39386}"/>
    <dgm:cxn modelId="{A13FA844-373B-416E-9390-6F5766A95E4C}" type="presParOf" srcId="{0FA1EAD9-5421-479F-81CC-B64EC090E6F0}" destId="{BA4F9CFF-36E9-49FA-A2AE-9EFA35CB8BAD}" srcOrd="0" destOrd="0" presId="urn:microsoft.com/office/officeart/2005/8/layout/hierarchy2"/>
    <dgm:cxn modelId="{B7B50C6D-9422-413A-A407-332F9591730F}" type="presParOf" srcId="{BA4F9CFF-36E9-49FA-A2AE-9EFA35CB8BAD}" destId="{101E91DE-60D2-46C2-B918-B6C8DF037131}" srcOrd="0" destOrd="0" presId="urn:microsoft.com/office/officeart/2005/8/layout/hierarchy2"/>
    <dgm:cxn modelId="{8CB6176F-8B99-4C77-8ACB-D54F4FD8F072}" type="presParOf" srcId="{BA4F9CFF-36E9-49FA-A2AE-9EFA35CB8BAD}" destId="{E7B75976-29DB-4577-8A10-8F186569932D}" srcOrd="1" destOrd="0" presId="urn:microsoft.com/office/officeart/2005/8/layout/hierarchy2"/>
    <dgm:cxn modelId="{E71D0E71-C5C5-4EC8-9A7D-274B3AB8168E}" type="presParOf" srcId="{E7B75976-29DB-4577-8A10-8F186569932D}" destId="{0B080CA3-864C-4667-99AA-7CF40B1C609E}" srcOrd="0" destOrd="0" presId="urn:microsoft.com/office/officeart/2005/8/layout/hierarchy2"/>
    <dgm:cxn modelId="{64B58CD0-B935-4389-BDDB-05DC7C653F9C}" type="presParOf" srcId="{0B080CA3-864C-4667-99AA-7CF40B1C609E}" destId="{7E84E93A-7428-4EC3-95B8-EE33F286F3FF}" srcOrd="0" destOrd="0" presId="urn:microsoft.com/office/officeart/2005/8/layout/hierarchy2"/>
    <dgm:cxn modelId="{CE5BAD20-1269-4820-B5E5-AE80BB6E7F55}" type="presParOf" srcId="{E7B75976-29DB-4577-8A10-8F186569932D}" destId="{06ADFA39-C943-47EB-BA1F-886C7F633925}" srcOrd="1" destOrd="0" presId="urn:microsoft.com/office/officeart/2005/8/layout/hierarchy2"/>
    <dgm:cxn modelId="{9C532C8C-30A9-496B-95F8-9B490446DC3B}" type="presParOf" srcId="{06ADFA39-C943-47EB-BA1F-886C7F633925}" destId="{78ECF09A-D3D4-4263-A33D-E36872440BFA}" srcOrd="0" destOrd="0" presId="urn:microsoft.com/office/officeart/2005/8/layout/hierarchy2"/>
    <dgm:cxn modelId="{62539736-9D51-4F6C-865B-620158A11D02}" type="presParOf" srcId="{06ADFA39-C943-47EB-BA1F-886C7F633925}" destId="{26E69AFE-8817-44B8-9C59-65CB75D686ED}" srcOrd="1" destOrd="0" presId="urn:microsoft.com/office/officeart/2005/8/layout/hierarchy2"/>
    <dgm:cxn modelId="{B9A0257E-A19D-4B9D-BEAB-83031C5E2DEC}" type="presParOf" srcId="{26E69AFE-8817-44B8-9C59-65CB75D686ED}" destId="{B2C4125E-C1DD-47CE-86F9-29528F9EFB6A}" srcOrd="0" destOrd="0" presId="urn:microsoft.com/office/officeart/2005/8/layout/hierarchy2"/>
    <dgm:cxn modelId="{555BB794-CEB2-4080-B373-27133D8438A4}" type="presParOf" srcId="{B2C4125E-C1DD-47CE-86F9-29528F9EFB6A}" destId="{AFC8C178-012F-4BD6-97E8-CF61739FF2AF}" srcOrd="0" destOrd="0" presId="urn:microsoft.com/office/officeart/2005/8/layout/hierarchy2"/>
    <dgm:cxn modelId="{FE3582AA-A578-4ED6-A6D3-FCFF5FB7964E}" type="presParOf" srcId="{26E69AFE-8817-44B8-9C59-65CB75D686ED}" destId="{02EDFA41-8217-48FC-BC57-6178D4CFBA44}" srcOrd="1" destOrd="0" presId="urn:microsoft.com/office/officeart/2005/8/layout/hierarchy2"/>
    <dgm:cxn modelId="{6F22AC35-0AE9-4D5E-A9DF-06F79FE4C1D0}" type="presParOf" srcId="{02EDFA41-8217-48FC-BC57-6178D4CFBA44}" destId="{C6CDFDAC-E968-4165-8798-AF282CED768E}" srcOrd="0" destOrd="0" presId="urn:microsoft.com/office/officeart/2005/8/layout/hierarchy2"/>
    <dgm:cxn modelId="{1017B68A-89BF-41CF-8948-9A4A78079BAD}" type="presParOf" srcId="{02EDFA41-8217-48FC-BC57-6178D4CFBA44}" destId="{DFA96686-7A5D-471C-8079-CF06FA21097C}" srcOrd="1" destOrd="0" presId="urn:microsoft.com/office/officeart/2005/8/layout/hierarchy2"/>
    <dgm:cxn modelId="{BDEA97F1-56FE-45C7-8522-38DC50F37572}" type="presParOf" srcId="{DFA96686-7A5D-471C-8079-CF06FA21097C}" destId="{7862A48B-CA92-42D6-845D-5F4054635B59}" srcOrd="0" destOrd="0" presId="urn:microsoft.com/office/officeart/2005/8/layout/hierarchy2"/>
    <dgm:cxn modelId="{7ECFFA22-694F-4DB6-AB36-771B331FC393}" type="presParOf" srcId="{7862A48B-CA92-42D6-845D-5F4054635B59}" destId="{7949D188-9070-46CB-B029-A0F92D0977A4}" srcOrd="0" destOrd="0" presId="urn:microsoft.com/office/officeart/2005/8/layout/hierarchy2"/>
    <dgm:cxn modelId="{157251A2-79E9-47EE-B641-00A1A5FD5482}" type="presParOf" srcId="{DFA96686-7A5D-471C-8079-CF06FA21097C}" destId="{A93E43D9-A0EE-4F7D-9464-1C480A0AB635}" srcOrd="1" destOrd="0" presId="urn:microsoft.com/office/officeart/2005/8/layout/hierarchy2"/>
    <dgm:cxn modelId="{19702A0E-F8E8-4157-AFBA-AD0C8203BD19}" type="presParOf" srcId="{A93E43D9-A0EE-4F7D-9464-1C480A0AB635}" destId="{C2BB8A83-F4B0-4AE9-AE39-30E10F2D8CED}" srcOrd="0" destOrd="0" presId="urn:microsoft.com/office/officeart/2005/8/layout/hierarchy2"/>
    <dgm:cxn modelId="{F6DC12F7-2D82-44D6-8839-80439851E415}" type="presParOf" srcId="{A93E43D9-A0EE-4F7D-9464-1C480A0AB635}" destId="{38FC2513-E73E-4E8C-80E9-EF103E66456E}" srcOrd="1" destOrd="0" presId="urn:microsoft.com/office/officeart/2005/8/layout/hierarchy2"/>
    <dgm:cxn modelId="{43FC36A0-3E42-410F-AE34-C8960C59CE45}" type="presParOf" srcId="{38FC2513-E73E-4E8C-80E9-EF103E66456E}" destId="{F551CEEB-F1C7-4CEC-8B75-D80FEF392B63}" srcOrd="0" destOrd="0" presId="urn:microsoft.com/office/officeart/2005/8/layout/hierarchy2"/>
    <dgm:cxn modelId="{5C2A7229-0384-49D4-AFAE-FEF2A53F9F8B}" type="presParOf" srcId="{F551CEEB-F1C7-4CEC-8B75-D80FEF392B63}" destId="{094803BE-7F5F-4C95-B5D4-C04D14F02BFB}" srcOrd="0" destOrd="0" presId="urn:microsoft.com/office/officeart/2005/8/layout/hierarchy2"/>
    <dgm:cxn modelId="{A5F61ABC-5E57-4D65-A28A-74292CF5C702}" type="presParOf" srcId="{38FC2513-E73E-4E8C-80E9-EF103E66456E}" destId="{DB4813A6-E41A-4981-930A-305EFD8FC5DF}" srcOrd="1" destOrd="0" presId="urn:microsoft.com/office/officeart/2005/8/layout/hierarchy2"/>
    <dgm:cxn modelId="{24ECFAE9-9C27-4CD6-9B36-1843EDFD03AA}" type="presParOf" srcId="{DB4813A6-E41A-4981-930A-305EFD8FC5DF}" destId="{D9401D37-82C7-4ADF-A4D1-BFDBFBB96475}" srcOrd="0" destOrd="0" presId="urn:microsoft.com/office/officeart/2005/8/layout/hierarchy2"/>
    <dgm:cxn modelId="{78055F03-70B9-4479-BEAC-1FBACEA29B7A}" type="presParOf" srcId="{DB4813A6-E41A-4981-930A-305EFD8FC5DF}" destId="{01399658-D171-4989-A131-7399D4CE9BFA}" srcOrd="1" destOrd="0" presId="urn:microsoft.com/office/officeart/2005/8/layout/hierarchy2"/>
    <dgm:cxn modelId="{B33B4358-0C02-49EE-8E8B-03C2D57C48A0}" type="presParOf" srcId="{DFA96686-7A5D-471C-8079-CF06FA21097C}" destId="{713ECCE5-1E92-4BBA-A2F3-4DC7D9841AEB}" srcOrd="2" destOrd="0" presId="urn:microsoft.com/office/officeart/2005/8/layout/hierarchy2"/>
    <dgm:cxn modelId="{470E0B12-FF3B-47A8-B01C-13023A52B7D8}" type="presParOf" srcId="{713ECCE5-1E92-4BBA-A2F3-4DC7D9841AEB}" destId="{9CB76ACB-F4C5-4D3F-96FE-25699E1B9160}" srcOrd="0" destOrd="0" presId="urn:microsoft.com/office/officeart/2005/8/layout/hierarchy2"/>
    <dgm:cxn modelId="{D66EE4F5-9464-4BC5-8170-D1FC1A650133}" type="presParOf" srcId="{DFA96686-7A5D-471C-8079-CF06FA21097C}" destId="{1A676746-1DBE-491B-8677-E7B064EC7E87}" srcOrd="3" destOrd="0" presId="urn:microsoft.com/office/officeart/2005/8/layout/hierarchy2"/>
    <dgm:cxn modelId="{00D00534-DE8B-4083-93A5-A9D8D50F8794}" type="presParOf" srcId="{1A676746-1DBE-491B-8677-E7B064EC7E87}" destId="{D0E71AFC-38B8-4DB1-8F42-B8BA92937321}" srcOrd="0" destOrd="0" presId="urn:microsoft.com/office/officeart/2005/8/layout/hierarchy2"/>
    <dgm:cxn modelId="{489A411A-0274-422C-A21F-B3FB88107B40}" type="presParOf" srcId="{1A676746-1DBE-491B-8677-E7B064EC7E87}" destId="{DCB4C994-8EA8-40AC-A605-AA60D142C983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70B016AD-0D4D-4874-A702-93C18A079D29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17014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2142401">
          <a:off x="2084899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312913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29241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29561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31291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23287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25017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17014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31404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31291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29241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29561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37678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37564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3583471"/>
        <a:ext cx="2118174" cy="1027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7692822">
          <a:off x="1585051" y="188575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1849447"/>
        <a:ext cx="103729" cy="103729"/>
      </dsp:txXfrm>
    </dsp:sp>
    <dsp:sp modelId="{70B016AD-0D4D-4874-A702-93C18A079D29}">
      <dsp:nvSpPr>
        <dsp:cNvPr id="0" name=""/>
        <dsp:cNvSpPr/>
      </dsp:nvSpPr>
      <dsp:spPr>
        <a:xfrm>
          <a:off x="3058766" y="4147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4467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17014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18744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10421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10740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12584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2470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4147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4467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8744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17014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25017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232877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3907178">
          <a:off x="1585051" y="376780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3731496"/>
        <a:ext cx="103729" cy="103729"/>
      </dsp:txXfrm>
    </dsp:sp>
    <dsp:sp modelId="{986730DC-3381-4A4F-97F5-02BA0CEB5656}">
      <dsp:nvSpPr>
        <dsp:cNvPr id="0" name=""/>
        <dsp:cNvSpPr/>
      </dsp:nvSpPr>
      <dsp:spPr>
        <a:xfrm>
          <a:off x="3058766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4210821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4708829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702565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4210821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43951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383839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3583471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5022504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5011189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4806214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4838170"/>
        <a:ext cx="2118174" cy="1027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296815"/>
          <a:ext cx="2182086" cy="1091043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</a:t>
          </a:r>
        </a:p>
      </dsp:txBody>
      <dsp:txXfrm>
        <a:off x="35801" y="2328771"/>
        <a:ext cx="2118174" cy="1027131"/>
      </dsp:txXfrm>
    </dsp:sp>
    <dsp:sp modelId="{06685907-E872-414C-B878-42A3C52DF666}">
      <dsp:nvSpPr>
        <dsp:cNvPr id="0" name=""/>
        <dsp:cNvSpPr/>
      </dsp:nvSpPr>
      <dsp:spPr>
        <a:xfrm rot="17692822">
          <a:off x="1585051" y="188575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1849447"/>
        <a:ext cx="103729" cy="103729"/>
      </dsp:txXfrm>
    </dsp:sp>
    <dsp:sp modelId="{70B016AD-0D4D-4874-A702-93C18A079D29}">
      <dsp:nvSpPr>
        <dsp:cNvPr id="0" name=""/>
        <dsp:cNvSpPr/>
      </dsp:nvSpPr>
      <dsp:spPr>
        <a:xfrm>
          <a:off x="3058766" y="414765"/>
          <a:ext cx="2182086" cy="1091043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/0sap/</a:t>
          </a:r>
          <a:br>
            <a:rPr lang="en-CA" sz="2000" kern="1200" dirty="0"/>
          </a:br>
          <a:r>
            <a:rPr lang="en-CA" sz="2000" kern="1200" dirty="0"/>
            <a:t>[0-9,a-x]</a:t>
          </a:r>
        </a:p>
      </dsp:txBody>
      <dsp:txXfrm>
        <a:off x="3090722" y="446721"/>
        <a:ext cx="2118174" cy="1027131"/>
      </dsp:txXfrm>
    </dsp:sp>
    <dsp:sp modelId="{DAF6004F-B1F4-4788-87D0-89EAB9551FDE}">
      <dsp:nvSpPr>
        <dsp:cNvPr id="0" name=""/>
        <dsp:cNvSpPr/>
      </dsp:nvSpPr>
      <dsp:spPr>
        <a:xfrm rot="19457599">
          <a:off x="2084899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595477" y="2501789"/>
        <a:ext cx="53744" cy="53744"/>
      </dsp:txXfrm>
    </dsp:sp>
    <dsp:sp modelId="{A76CBA66-B54E-4F0D-868F-BEE0F66F96E4}">
      <dsp:nvSpPr>
        <dsp:cNvPr id="0" name=""/>
        <dsp:cNvSpPr/>
      </dsp:nvSpPr>
      <dsp:spPr>
        <a:xfrm>
          <a:off x="3058766" y="1669465"/>
          <a:ext cx="2182086" cy="109104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/0cust/</a:t>
          </a:r>
          <a:br>
            <a:rPr lang="en-CA" sz="2000" kern="1200" dirty="0"/>
          </a:br>
          <a:r>
            <a:rPr lang="en-CA" sz="2000" kern="1200" dirty="0"/>
            <a:t>[y,z]</a:t>
          </a:r>
        </a:p>
      </dsp:txBody>
      <dsp:txXfrm>
        <a:off x="3090722" y="1701421"/>
        <a:ext cx="2118174" cy="1027131"/>
      </dsp:txXfrm>
    </dsp:sp>
    <dsp:sp modelId="{B4C55CD1-3EFA-433C-A4A2-169A36AFDBF2}">
      <dsp:nvSpPr>
        <dsp:cNvPr id="0" name=""/>
        <dsp:cNvSpPr/>
      </dsp:nvSpPr>
      <dsp:spPr>
        <a:xfrm rot="19457599">
          <a:off x="5139820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1874439"/>
        <a:ext cx="53744" cy="53744"/>
      </dsp:txXfrm>
    </dsp:sp>
    <dsp:sp modelId="{3F30B493-0F50-46BF-AE5B-C118FCC6F90D}">
      <dsp:nvSpPr>
        <dsp:cNvPr id="0" name=""/>
        <dsp:cNvSpPr/>
      </dsp:nvSpPr>
      <dsp:spPr>
        <a:xfrm>
          <a:off x="6113687" y="1042115"/>
          <a:ext cx="2182086" cy="1091043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my-main-package</a:t>
          </a:r>
        </a:p>
      </dsp:txBody>
      <dsp:txXfrm>
        <a:off x="6145643" y="1074071"/>
        <a:ext cx="2118174" cy="1027131"/>
      </dsp:txXfrm>
    </dsp:sp>
    <dsp:sp modelId="{A49206A1-7011-4102-97BC-0106547756D7}">
      <dsp:nvSpPr>
        <dsp:cNvPr id="0" name=""/>
        <dsp:cNvSpPr/>
      </dsp:nvSpPr>
      <dsp:spPr>
        <a:xfrm rot="19457599">
          <a:off x="8194741" y="12584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247089"/>
        <a:ext cx="53744" cy="53744"/>
      </dsp:txXfrm>
    </dsp:sp>
    <dsp:sp modelId="{B0484AF1-D9B2-4DDB-9364-D13933551C58}">
      <dsp:nvSpPr>
        <dsp:cNvPr id="0" name=""/>
        <dsp:cNvSpPr/>
      </dsp:nvSpPr>
      <dsp:spPr>
        <a:xfrm>
          <a:off x="9168608" y="4147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my-sub-package-1</a:t>
          </a:r>
        </a:p>
      </dsp:txBody>
      <dsp:txXfrm>
        <a:off x="9200564" y="446721"/>
        <a:ext cx="2118174" cy="1027131"/>
      </dsp:txXfrm>
    </dsp:sp>
    <dsp:sp modelId="{0EEA2CE6-034B-4123-9066-5C4ECBBFE60F}">
      <dsp:nvSpPr>
        <dsp:cNvPr id="0" name=""/>
        <dsp:cNvSpPr/>
      </dsp:nvSpPr>
      <dsp:spPr>
        <a:xfrm rot="2142401">
          <a:off x="8194741" y="18857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874439"/>
        <a:ext cx="53744" cy="53744"/>
      </dsp:txXfrm>
    </dsp:sp>
    <dsp:sp modelId="{8258A7DA-FAB0-4FAC-8301-256C8859EF2F}">
      <dsp:nvSpPr>
        <dsp:cNvPr id="0" name=""/>
        <dsp:cNvSpPr/>
      </dsp:nvSpPr>
      <dsp:spPr>
        <a:xfrm>
          <a:off x="9168608" y="1669465"/>
          <a:ext cx="2182086" cy="1091043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my-sub-package-2</a:t>
          </a:r>
        </a:p>
      </dsp:txBody>
      <dsp:txXfrm>
        <a:off x="9200564" y="1701421"/>
        <a:ext cx="2118174" cy="1027131"/>
      </dsp:txXfrm>
    </dsp:sp>
    <dsp:sp modelId="{CCC8840C-D510-4364-854E-0CEEC48145ED}">
      <dsp:nvSpPr>
        <dsp:cNvPr id="0" name=""/>
        <dsp:cNvSpPr/>
      </dsp:nvSpPr>
      <dsp:spPr>
        <a:xfrm rot="2142401">
          <a:off x="5139820" y="251310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0398" y="2501789"/>
        <a:ext cx="53744" cy="53744"/>
      </dsp:txXfrm>
    </dsp:sp>
    <dsp:sp modelId="{33E2D99E-E66E-47FF-B845-6377DFA7687C}">
      <dsp:nvSpPr>
        <dsp:cNvPr id="0" name=""/>
        <dsp:cNvSpPr/>
      </dsp:nvSpPr>
      <dsp:spPr>
        <a:xfrm>
          <a:off x="6113687" y="2296815"/>
          <a:ext cx="2182086" cy="109104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your-package</a:t>
          </a:r>
        </a:p>
      </dsp:txBody>
      <dsp:txXfrm>
        <a:off x="6145643" y="232877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3907178">
          <a:off x="1585051" y="3767805"/>
          <a:ext cx="2074596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2074596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kern="1200" dirty="0"/>
        </a:p>
      </dsp:txBody>
      <dsp:txXfrm>
        <a:off x="2570484" y="3731496"/>
        <a:ext cx="103729" cy="103729"/>
      </dsp:txXfrm>
    </dsp:sp>
    <dsp:sp modelId="{986730DC-3381-4A4F-97F5-02BA0CEB5656}">
      <dsp:nvSpPr>
        <dsp:cNvPr id="0" name=""/>
        <dsp:cNvSpPr/>
      </dsp:nvSpPr>
      <dsp:spPr>
        <a:xfrm>
          <a:off x="3058766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4210821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4708829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702565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4178865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4210821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4395155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383839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355151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3583471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5022504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5011189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4806214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4838170"/>
        <a:ext cx="2118174" cy="10271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ABAP System 1</a:t>
          </a:r>
        </a:p>
      </dsp:txBody>
      <dsp:txXfrm>
        <a:off x="35801" y="1387746"/>
        <a:ext cx="2118174" cy="1027131"/>
      </dsp:txXfrm>
    </dsp:sp>
    <dsp:sp modelId="{E7DAB7F5-EFBC-4D73-914F-E232B3D6A40C}">
      <dsp:nvSpPr>
        <dsp:cNvPr id="0" name=""/>
        <dsp:cNvSpPr/>
      </dsp:nvSpPr>
      <dsp:spPr>
        <a:xfrm>
          <a:off x="2185932" y="18857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0528" y="1879491"/>
        <a:ext cx="43641" cy="43641"/>
      </dsp:txXfrm>
    </dsp:sp>
    <dsp:sp modelId="{986730DC-3381-4A4F-97F5-02BA0CEB5656}">
      <dsp:nvSpPr>
        <dsp:cNvPr id="0" name=""/>
        <dsp:cNvSpPr/>
      </dsp:nvSpPr>
      <dsp:spPr>
        <a:xfrm>
          <a:off x="3058766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3090722" y="1387746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18857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1879491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1355790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6145643" y="1387746"/>
        <a:ext cx="2118174" cy="1027131"/>
      </dsp:txXfrm>
    </dsp:sp>
    <dsp:sp modelId="{A6557D38-0FDB-4439-9EFD-20E96FC11A3C}">
      <dsp:nvSpPr>
        <dsp:cNvPr id="0" name=""/>
        <dsp:cNvSpPr/>
      </dsp:nvSpPr>
      <dsp:spPr>
        <a:xfrm rot="19457599">
          <a:off x="8194741" y="157208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1560764"/>
        <a:ext cx="53744" cy="53744"/>
      </dsp:txXfrm>
    </dsp:sp>
    <dsp:sp modelId="{584D4032-65C5-429B-903E-AE7CAFD7F6D7}">
      <dsp:nvSpPr>
        <dsp:cNvPr id="0" name=""/>
        <dsp:cNvSpPr/>
      </dsp:nvSpPr>
      <dsp:spPr>
        <a:xfrm>
          <a:off x="9168608" y="72844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9200564" y="760396"/>
        <a:ext cx="2118174" cy="1027131"/>
      </dsp:txXfrm>
    </dsp:sp>
    <dsp:sp modelId="{A62B7A58-EADD-4D58-9487-4BAE93021EC7}">
      <dsp:nvSpPr>
        <dsp:cNvPr id="0" name=""/>
        <dsp:cNvSpPr/>
      </dsp:nvSpPr>
      <dsp:spPr>
        <a:xfrm rot="2142401">
          <a:off x="8194741" y="219943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2188114"/>
        <a:ext cx="53744" cy="53744"/>
      </dsp:txXfrm>
    </dsp:sp>
    <dsp:sp modelId="{C8CE607D-1A85-4640-9296-5D88D4E83E70}">
      <dsp:nvSpPr>
        <dsp:cNvPr id="0" name=""/>
        <dsp:cNvSpPr/>
      </dsp:nvSpPr>
      <dsp:spPr>
        <a:xfrm>
          <a:off x="9168608" y="198314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9200564" y="2015096"/>
        <a:ext cx="2118174" cy="1027131"/>
      </dsp:txXfrm>
    </dsp:sp>
    <dsp:sp modelId="{BFB42480-555F-44B6-8F5C-64BD606072F9}">
      <dsp:nvSpPr>
        <dsp:cNvPr id="0" name=""/>
        <dsp:cNvSpPr/>
      </dsp:nvSpPr>
      <dsp:spPr>
        <a:xfrm>
          <a:off x="3845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kern="1200" dirty="0"/>
            <a:t>ABAP System 2</a:t>
          </a:r>
        </a:p>
      </dsp:txBody>
      <dsp:txXfrm>
        <a:off x="35801" y="3897146"/>
        <a:ext cx="2118174" cy="1027131"/>
      </dsp:txXfrm>
    </dsp:sp>
    <dsp:sp modelId="{1B442955-02AE-45BB-8EC7-CAC99D7869D2}">
      <dsp:nvSpPr>
        <dsp:cNvPr id="0" name=""/>
        <dsp:cNvSpPr/>
      </dsp:nvSpPr>
      <dsp:spPr>
        <a:xfrm>
          <a:off x="2185932" y="43951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600528" y="4388890"/>
        <a:ext cx="43641" cy="43641"/>
      </dsp:txXfrm>
    </dsp:sp>
    <dsp:sp modelId="{61B912F7-5BB9-4936-A1C1-65A58442A1AB}">
      <dsp:nvSpPr>
        <dsp:cNvPr id="0" name=""/>
        <dsp:cNvSpPr/>
      </dsp:nvSpPr>
      <dsp:spPr>
        <a:xfrm>
          <a:off x="3058766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3090722" y="3897146"/>
        <a:ext cx="2118174" cy="1027131"/>
      </dsp:txXfrm>
    </dsp:sp>
    <dsp:sp modelId="{B2C4125E-C1DD-47CE-86F9-29528F9EFB6A}">
      <dsp:nvSpPr>
        <dsp:cNvPr id="0" name=""/>
        <dsp:cNvSpPr/>
      </dsp:nvSpPr>
      <dsp:spPr>
        <a:xfrm>
          <a:off x="5240853" y="43951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4388890"/>
        <a:ext cx="43641" cy="43641"/>
      </dsp:txXfrm>
    </dsp:sp>
    <dsp:sp modelId="{C6CDFDAC-E968-4165-8798-AF282CED768E}">
      <dsp:nvSpPr>
        <dsp:cNvPr id="0" name=""/>
        <dsp:cNvSpPr/>
      </dsp:nvSpPr>
      <dsp:spPr>
        <a:xfrm>
          <a:off x="6113687" y="3865190"/>
          <a:ext cx="2182086" cy="10910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your-package</a:t>
          </a:r>
        </a:p>
      </dsp:txBody>
      <dsp:txXfrm>
        <a:off x="6145643" y="3897146"/>
        <a:ext cx="2118174" cy="1027131"/>
      </dsp:txXfrm>
    </dsp:sp>
    <dsp:sp modelId="{7862A48B-CA92-42D6-845D-5F4054635B59}">
      <dsp:nvSpPr>
        <dsp:cNvPr id="0" name=""/>
        <dsp:cNvSpPr/>
      </dsp:nvSpPr>
      <dsp:spPr>
        <a:xfrm rot="19457599">
          <a:off x="8194741" y="4081480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070164"/>
        <a:ext cx="53744" cy="53744"/>
      </dsp:txXfrm>
    </dsp:sp>
    <dsp:sp modelId="{C2BB8A83-F4B0-4AE9-AE39-30E10F2D8CED}">
      <dsp:nvSpPr>
        <dsp:cNvPr id="0" name=""/>
        <dsp:cNvSpPr/>
      </dsp:nvSpPr>
      <dsp:spPr>
        <a:xfrm>
          <a:off x="9168608" y="323784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your-sub-package-1</a:t>
          </a:r>
        </a:p>
      </dsp:txBody>
      <dsp:txXfrm>
        <a:off x="9200564" y="3269796"/>
        <a:ext cx="2118174" cy="1027131"/>
      </dsp:txXfrm>
    </dsp:sp>
    <dsp:sp modelId="{713ECCE5-1E92-4BBA-A2F3-4DC7D9841AEB}">
      <dsp:nvSpPr>
        <dsp:cNvPr id="0" name=""/>
        <dsp:cNvSpPr/>
      </dsp:nvSpPr>
      <dsp:spPr>
        <a:xfrm rot="2142401">
          <a:off x="8194741" y="4708829"/>
          <a:ext cx="1074899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1074899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05319" y="4697514"/>
        <a:ext cx="53744" cy="53744"/>
      </dsp:txXfrm>
    </dsp:sp>
    <dsp:sp modelId="{D0E71AFC-38B8-4DB1-8F42-B8BA92937321}">
      <dsp:nvSpPr>
        <dsp:cNvPr id="0" name=""/>
        <dsp:cNvSpPr/>
      </dsp:nvSpPr>
      <dsp:spPr>
        <a:xfrm>
          <a:off x="9168608" y="4492539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your-sub-package-2</a:t>
          </a:r>
        </a:p>
      </dsp:txBody>
      <dsp:txXfrm>
        <a:off x="9200564" y="4524495"/>
        <a:ext cx="2118174" cy="10271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7538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1</a:t>
          </a:r>
        </a:p>
      </dsp:txBody>
      <dsp:txXfrm>
        <a:off x="32699" y="1763740"/>
        <a:ext cx="1667778" cy="808728"/>
      </dsp:txXfrm>
    </dsp:sp>
    <dsp:sp modelId="{E7DAB7F5-EFBC-4D73-914F-E232B3D6A40C}">
      <dsp:nvSpPr>
        <dsp:cNvPr id="0" name=""/>
        <dsp:cNvSpPr/>
      </dsp:nvSpPr>
      <dsp:spPr>
        <a:xfrm>
          <a:off x="1725639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52078" y="2150923"/>
        <a:ext cx="34362" cy="34362"/>
      </dsp:txXfrm>
    </dsp:sp>
    <dsp:sp modelId="{986730DC-3381-4A4F-97F5-02BA0CEB5656}">
      <dsp:nvSpPr>
        <dsp:cNvPr id="0" name=""/>
        <dsp:cNvSpPr/>
      </dsp:nvSpPr>
      <dsp:spPr>
        <a:xfrm>
          <a:off x="2412879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2438040" y="1763740"/>
        <a:ext cx="1667778" cy="808728"/>
      </dsp:txXfrm>
    </dsp:sp>
    <dsp:sp modelId="{945021D9-48BF-40D8-B80A-6BD9FDD070C9}">
      <dsp:nvSpPr>
        <dsp:cNvPr id="0" name=""/>
        <dsp:cNvSpPr/>
      </dsp:nvSpPr>
      <dsp:spPr>
        <a:xfrm>
          <a:off x="413098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2150923"/>
        <a:ext cx="34362" cy="34362"/>
      </dsp:txXfrm>
    </dsp:sp>
    <dsp:sp modelId="{76DFE440-0F67-41B2-89C3-8963E6A4BF9C}">
      <dsp:nvSpPr>
        <dsp:cNvPr id="0" name=""/>
        <dsp:cNvSpPr/>
      </dsp:nvSpPr>
      <dsp:spPr>
        <a:xfrm>
          <a:off x="481822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4843381" y="1763740"/>
        <a:ext cx="1667778" cy="808728"/>
      </dsp:txXfrm>
    </dsp:sp>
    <dsp:sp modelId="{A6557D38-0FDB-4439-9EFD-20E96FC11A3C}">
      <dsp:nvSpPr>
        <dsp:cNvPr id="0" name=""/>
        <dsp:cNvSpPr/>
      </dsp:nvSpPr>
      <dsp:spPr>
        <a:xfrm rot="18289469">
          <a:off x="6278222" y="1661901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1644064"/>
        <a:ext cx="60171" cy="60171"/>
      </dsp:txXfrm>
    </dsp:sp>
    <dsp:sp modelId="{584D4032-65C5-429B-903E-AE7CAFD7F6D7}">
      <dsp:nvSpPr>
        <dsp:cNvPr id="0" name=""/>
        <dsp:cNvSpPr/>
      </dsp:nvSpPr>
      <dsp:spPr>
        <a:xfrm>
          <a:off x="7223560" y="750671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7248721" y="775832"/>
        <a:ext cx="1667778" cy="808728"/>
      </dsp:txXfrm>
    </dsp:sp>
    <dsp:sp modelId="{A62B7A58-EADD-4D58-9487-4BAE93021EC7}">
      <dsp:nvSpPr>
        <dsp:cNvPr id="0" name=""/>
        <dsp:cNvSpPr/>
      </dsp:nvSpPr>
      <dsp:spPr>
        <a:xfrm>
          <a:off x="653632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2759" y="2150923"/>
        <a:ext cx="34362" cy="34362"/>
      </dsp:txXfrm>
    </dsp:sp>
    <dsp:sp modelId="{C8CE607D-1A85-4640-9296-5D88D4E83E70}">
      <dsp:nvSpPr>
        <dsp:cNvPr id="0" name=""/>
        <dsp:cNvSpPr/>
      </dsp:nvSpPr>
      <dsp:spPr>
        <a:xfrm>
          <a:off x="722356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7248721" y="1763740"/>
        <a:ext cx="1667778" cy="808728"/>
      </dsp:txXfrm>
    </dsp:sp>
    <dsp:sp modelId="{4A406AE7-EEFE-4B16-BB87-D574224BED8B}">
      <dsp:nvSpPr>
        <dsp:cNvPr id="0" name=""/>
        <dsp:cNvSpPr/>
      </dsp:nvSpPr>
      <dsp:spPr>
        <a:xfrm rot="3310531">
          <a:off x="6278222" y="2649809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2631972"/>
        <a:ext cx="60171" cy="60171"/>
      </dsp:txXfrm>
    </dsp:sp>
    <dsp:sp modelId="{ACD2B62B-AA16-4C0F-B58A-5876924DFFAF}">
      <dsp:nvSpPr>
        <dsp:cNvPr id="0" name=""/>
        <dsp:cNvSpPr/>
      </dsp:nvSpPr>
      <dsp:spPr>
        <a:xfrm>
          <a:off x="7223560" y="2726486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your-package</a:t>
          </a:r>
        </a:p>
      </dsp:txBody>
      <dsp:txXfrm>
        <a:off x="7248721" y="2751647"/>
        <a:ext cx="1667778" cy="808728"/>
      </dsp:txXfrm>
    </dsp:sp>
    <dsp:sp modelId="{789EF44E-E1A7-419F-8781-4E82CF86F5B6}">
      <dsp:nvSpPr>
        <dsp:cNvPr id="0" name=""/>
        <dsp:cNvSpPr/>
      </dsp:nvSpPr>
      <dsp:spPr>
        <a:xfrm rot="19457599">
          <a:off x="8862112" y="2896786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2887876"/>
        <a:ext cx="42316" cy="42316"/>
      </dsp:txXfrm>
    </dsp:sp>
    <dsp:sp modelId="{3EAF69B0-215A-40C7-B871-66D702CD0826}">
      <dsp:nvSpPr>
        <dsp:cNvPr id="0" name=""/>
        <dsp:cNvSpPr/>
      </dsp:nvSpPr>
      <dsp:spPr>
        <a:xfrm>
          <a:off x="9628901" y="2232532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your-sub-package-1</a:t>
          </a:r>
        </a:p>
      </dsp:txBody>
      <dsp:txXfrm>
        <a:off x="9654062" y="2257693"/>
        <a:ext cx="1667778" cy="808728"/>
      </dsp:txXfrm>
    </dsp:sp>
    <dsp:sp modelId="{A47E7906-3483-4488-9725-6C92FEB1C357}">
      <dsp:nvSpPr>
        <dsp:cNvPr id="0" name=""/>
        <dsp:cNvSpPr/>
      </dsp:nvSpPr>
      <dsp:spPr>
        <a:xfrm rot="2142401">
          <a:off x="8862112" y="3390740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3381830"/>
        <a:ext cx="42316" cy="42316"/>
      </dsp:txXfrm>
    </dsp:sp>
    <dsp:sp modelId="{F7EB228E-CD7E-4CCB-A5C8-9A327B0AE49B}">
      <dsp:nvSpPr>
        <dsp:cNvPr id="0" name=""/>
        <dsp:cNvSpPr/>
      </dsp:nvSpPr>
      <dsp:spPr>
        <a:xfrm>
          <a:off x="9628901" y="3220440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kern="1200" dirty="0"/>
            <a:t>/my-space/your-spc/</a:t>
          </a:r>
          <a:br>
            <a:rPr lang="en-CA" sz="1400" kern="1200" dirty="0"/>
          </a:br>
          <a:r>
            <a:rPr lang="en-CA" sz="1400" kern="1200" dirty="0"/>
            <a:t>your-sub-package-2</a:t>
          </a:r>
        </a:p>
      </dsp:txBody>
      <dsp:txXfrm>
        <a:off x="9654062" y="3245601"/>
        <a:ext cx="1667778" cy="808728"/>
      </dsp:txXfrm>
    </dsp:sp>
    <dsp:sp modelId="{510E113D-9849-49CA-A928-82DDD6C87475}">
      <dsp:nvSpPr>
        <dsp:cNvPr id="0" name=""/>
        <dsp:cNvSpPr/>
      </dsp:nvSpPr>
      <dsp:spPr>
        <a:xfrm>
          <a:off x="7538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</a:t>
          </a:r>
          <a:r>
            <a:rPr lang="en-CA" sz="2000" kern="1200" dirty="0"/>
            <a:t> </a:t>
          </a:r>
          <a:r>
            <a:rPr lang="en-CA" sz="2800" kern="1200" dirty="0"/>
            <a:t>System 2</a:t>
          </a:r>
          <a:endParaRPr lang="en-CA" sz="2000" kern="1200" dirty="0"/>
        </a:p>
      </dsp:txBody>
      <dsp:txXfrm>
        <a:off x="32699" y="4233509"/>
        <a:ext cx="1667778" cy="808728"/>
      </dsp:txXfrm>
    </dsp:sp>
    <dsp:sp modelId="{FC2E2735-CA90-406F-9322-D058CA05963E}">
      <dsp:nvSpPr>
        <dsp:cNvPr id="0" name=""/>
        <dsp:cNvSpPr/>
      </dsp:nvSpPr>
      <dsp:spPr>
        <a:xfrm>
          <a:off x="1725639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052078" y="4620692"/>
        <a:ext cx="34362" cy="34362"/>
      </dsp:txXfrm>
    </dsp:sp>
    <dsp:sp modelId="{1268D61D-2AA0-44B0-BDD7-47809603B863}">
      <dsp:nvSpPr>
        <dsp:cNvPr id="0" name=""/>
        <dsp:cNvSpPr/>
      </dsp:nvSpPr>
      <dsp:spPr>
        <a:xfrm>
          <a:off x="2412879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2438040" y="4233509"/>
        <a:ext cx="1667778" cy="808728"/>
      </dsp:txXfrm>
    </dsp:sp>
    <dsp:sp modelId="{B2C4125E-C1DD-47CE-86F9-29528F9EFB6A}">
      <dsp:nvSpPr>
        <dsp:cNvPr id="0" name=""/>
        <dsp:cNvSpPr/>
      </dsp:nvSpPr>
      <dsp:spPr>
        <a:xfrm>
          <a:off x="4130980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4620692"/>
        <a:ext cx="34362" cy="34362"/>
      </dsp:txXfrm>
    </dsp:sp>
    <dsp:sp modelId="{C6CDFDAC-E968-4165-8798-AF282CED768E}">
      <dsp:nvSpPr>
        <dsp:cNvPr id="0" name=""/>
        <dsp:cNvSpPr/>
      </dsp:nvSpPr>
      <dsp:spPr>
        <a:xfrm>
          <a:off x="4818220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your-package</a:t>
          </a:r>
        </a:p>
      </dsp:txBody>
      <dsp:txXfrm>
        <a:off x="4843381" y="4233509"/>
        <a:ext cx="1667778" cy="808728"/>
      </dsp:txXfrm>
    </dsp:sp>
    <dsp:sp modelId="{7862A48B-CA92-42D6-845D-5F4054635B59}">
      <dsp:nvSpPr>
        <dsp:cNvPr id="0" name=""/>
        <dsp:cNvSpPr/>
      </dsp:nvSpPr>
      <dsp:spPr>
        <a:xfrm rot="19457599">
          <a:off x="6456771" y="4378647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369738"/>
        <a:ext cx="42316" cy="42316"/>
      </dsp:txXfrm>
    </dsp:sp>
    <dsp:sp modelId="{C2BB8A83-F4B0-4AE9-AE39-30E10F2D8CED}">
      <dsp:nvSpPr>
        <dsp:cNvPr id="0" name=""/>
        <dsp:cNvSpPr/>
      </dsp:nvSpPr>
      <dsp:spPr>
        <a:xfrm>
          <a:off x="7223560" y="3714394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your-sub-package-1</a:t>
          </a:r>
        </a:p>
      </dsp:txBody>
      <dsp:txXfrm>
        <a:off x="7248721" y="3739555"/>
        <a:ext cx="1667778" cy="808728"/>
      </dsp:txXfrm>
    </dsp:sp>
    <dsp:sp modelId="{713ECCE5-1E92-4BBA-A2F3-4DC7D9841AEB}">
      <dsp:nvSpPr>
        <dsp:cNvPr id="0" name=""/>
        <dsp:cNvSpPr/>
      </dsp:nvSpPr>
      <dsp:spPr>
        <a:xfrm rot="2142401">
          <a:off x="6456771" y="4872601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863692"/>
        <a:ext cx="42316" cy="42316"/>
      </dsp:txXfrm>
    </dsp:sp>
    <dsp:sp modelId="{D0E71AFC-38B8-4DB1-8F42-B8BA92937321}">
      <dsp:nvSpPr>
        <dsp:cNvPr id="0" name=""/>
        <dsp:cNvSpPr/>
      </dsp:nvSpPr>
      <dsp:spPr>
        <a:xfrm>
          <a:off x="7223560" y="4702302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kern="1200" dirty="0"/>
            <a:t>your-sub-package-2</a:t>
          </a:r>
        </a:p>
      </dsp:txBody>
      <dsp:txXfrm>
        <a:off x="7248721" y="4727463"/>
        <a:ext cx="1667778" cy="8087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7538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1</a:t>
          </a:r>
        </a:p>
      </dsp:txBody>
      <dsp:txXfrm>
        <a:off x="32699" y="1763740"/>
        <a:ext cx="1667778" cy="808728"/>
      </dsp:txXfrm>
    </dsp:sp>
    <dsp:sp modelId="{E7DAB7F5-EFBC-4D73-914F-E232B3D6A40C}">
      <dsp:nvSpPr>
        <dsp:cNvPr id="0" name=""/>
        <dsp:cNvSpPr/>
      </dsp:nvSpPr>
      <dsp:spPr>
        <a:xfrm>
          <a:off x="1725639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52078" y="2150923"/>
        <a:ext cx="34362" cy="34362"/>
      </dsp:txXfrm>
    </dsp:sp>
    <dsp:sp modelId="{986730DC-3381-4A4F-97F5-02BA0CEB5656}">
      <dsp:nvSpPr>
        <dsp:cNvPr id="0" name=""/>
        <dsp:cNvSpPr/>
      </dsp:nvSpPr>
      <dsp:spPr>
        <a:xfrm>
          <a:off x="2412879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/my-space/</a:t>
          </a:r>
          <a:endParaRPr lang="en-CA" sz="2300" kern="1200" dirty="0"/>
        </a:p>
      </dsp:txBody>
      <dsp:txXfrm>
        <a:off x="2438040" y="1763740"/>
        <a:ext cx="1667778" cy="808728"/>
      </dsp:txXfrm>
    </dsp:sp>
    <dsp:sp modelId="{945021D9-48BF-40D8-B80A-6BD9FDD070C9}">
      <dsp:nvSpPr>
        <dsp:cNvPr id="0" name=""/>
        <dsp:cNvSpPr/>
      </dsp:nvSpPr>
      <dsp:spPr>
        <a:xfrm>
          <a:off x="413098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2150923"/>
        <a:ext cx="34362" cy="34362"/>
      </dsp:txXfrm>
    </dsp:sp>
    <dsp:sp modelId="{76DFE440-0F67-41B2-89C3-8963E6A4BF9C}">
      <dsp:nvSpPr>
        <dsp:cNvPr id="0" name=""/>
        <dsp:cNvSpPr/>
      </dsp:nvSpPr>
      <dsp:spPr>
        <a:xfrm>
          <a:off x="481822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my-package</a:t>
          </a:r>
        </a:p>
      </dsp:txBody>
      <dsp:txXfrm>
        <a:off x="4843381" y="1763740"/>
        <a:ext cx="1667778" cy="808728"/>
      </dsp:txXfrm>
    </dsp:sp>
    <dsp:sp modelId="{A6557D38-0FDB-4439-9EFD-20E96FC11A3C}">
      <dsp:nvSpPr>
        <dsp:cNvPr id="0" name=""/>
        <dsp:cNvSpPr/>
      </dsp:nvSpPr>
      <dsp:spPr>
        <a:xfrm rot="18289469">
          <a:off x="6278222" y="1661901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1644064"/>
        <a:ext cx="60171" cy="60171"/>
      </dsp:txXfrm>
    </dsp:sp>
    <dsp:sp modelId="{584D4032-65C5-429B-903E-AE7CAFD7F6D7}">
      <dsp:nvSpPr>
        <dsp:cNvPr id="0" name=""/>
        <dsp:cNvSpPr/>
      </dsp:nvSpPr>
      <dsp:spPr>
        <a:xfrm>
          <a:off x="7223560" y="750671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my-sub-package-1</a:t>
          </a:r>
        </a:p>
      </dsp:txBody>
      <dsp:txXfrm>
        <a:off x="7248721" y="775832"/>
        <a:ext cx="1667778" cy="808728"/>
      </dsp:txXfrm>
    </dsp:sp>
    <dsp:sp modelId="{A62B7A58-EADD-4D58-9487-4BAE93021EC7}">
      <dsp:nvSpPr>
        <dsp:cNvPr id="0" name=""/>
        <dsp:cNvSpPr/>
      </dsp:nvSpPr>
      <dsp:spPr>
        <a:xfrm>
          <a:off x="6536320" y="2155855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2759" y="2150923"/>
        <a:ext cx="34362" cy="34362"/>
      </dsp:txXfrm>
    </dsp:sp>
    <dsp:sp modelId="{C8CE607D-1A85-4640-9296-5D88D4E83E70}">
      <dsp:nvSpPr>
        <dsp:cNvPr id="0" name=""/>
        <dsp:cNvSpPr/>
      </dsp:nvSpPr>
      <dsp:spPr>
        <a:xfrm>
          <a:off x="7223560" y="1738579"/>
          <a:ext cx="1718100" cy="859050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kern="1200" dirty="0"/>
            <a:t>my-sub-package-2</a:t>
          </a:r>
        </a:p>
      </dsp:txBody>
      <dsp:txXfrm>
        <a:off x="7248721" y="1763740"/>
        <a:ext cx="1667778" cy="808728"/>
      </dsp:txXfrm>
    </dsp:sp>
    <dsp:sp modelId="{4A406AE7-EEFE-4B16-BB87-D574224BED8B}">
      <dsp:nvSpPr>
        <dsp:cNvPr id="0" name=""/>
        <dsp:cNvSpPr/>
      </dsp:nvSpPr>
      <dsp:spPr>
        <a:xfrm rot="3310531">
          <a:off x="6278222" y="2649809"/>
          <a:ext cx="1203437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1203437" y="12248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49854" y="2631972"/>
        <a:ext cx="60171" cy="60171"/>
      </dsp:txXfrm>
    </dsp:sp>
    <dsp:sp modelId="{ACD2B62B-AA16-4C0F-B58A-5876924DFFAF}">
      <dsp:nvSpPr>
        <dsp:cNvPr id="0" name=""/>
        <dsp:cNvSpPr/>
      </dsp:nvSpPr>
      <dsp:spPr>
        <a:xfrm>
          <a:off x="7223560" y="2726486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/>
            </a:gs>
            <a:gs pos="100000">
              <a:schemeClr val="accent5">
                <a:shade val="100000"/>
                <a:satMod val="115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your-package</a:t>
          </a:r>
        </a:p>
      </dsp:txBody>
      <dsp:txXfrm>
        <a:off x="7248721" y="2751647"/>
        <a:ext cx="1667778" cy="808728"/>
      </dsp:txXfrm>
    </dsp:sp>
    <dsp:sp modelId="{789EF44E-E1A7-419F-8781-4E82CF86F5B6}">
      <dsp:nvSpPr>
        <dsp:cNvPr id="0" name=""/>
        <dsp:cNvSpPr/>
      </dsp:nvSpPr>
      <dsp:spPr>
        <a:xfrm rot="19457599">
          <a:off x="8862112" y="2896786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2887876"/>
        <a:ext cx="42316" cy="42316"/>
      </dsp:txXfrm>
    </dsp:sp>
    <dsp:sp modelId="{3EAF69B0-215A-40C7-B871-66D702CD0826}">
      <dsp:nvSpPr>
        <dsp:cNvPr id="0" name=""/>
        <dsp:cNvSpPr/>
      </dsp:nvSpPr>
      <dsp:spPr>
        <a:xfrm>
          <a:off x="9628901" y="2232532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package-1</a:t>
          </a:r>
        </a:p>
      </dsp:txBody>
      <dsp:txXfrm>
        <a:off x="9654062" y="2257693"/>
        <a:ext cx="1667778" cy="808728"/>
      </dsp:txXfrm>
    </dsp:sp>
    <dsp:sp modelId="{A47E7906-3483-4488-9725-6C92FEB1C357}">
      <dsp:nvSpPr>
        <dsp:cNvPr id="0" name=""/>
        <dsp:cNvSpPr/>
      </dsp:nvSpPr>
      <dsp:spPr>
        <a:xfrm rot="2142401">
          <a:off x="8862112" y="3390740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64123" y="3381830"/>
        <a:ext cx="42316" cy="42316"/>
      </dsp:txXfrm>
    </dsp:sp>
    <dsp:sp modelId="{F7EB228E-CD7E-4CCB-A5C8-9A327B0AE49B}">
      <dsp:nvSpPr>
        <dsp:cNvPr id="0" name=""/>
        <dsp:cNvSpPr/>
      </dsp:nvSpPr>
      <dsp:spPr>
        <a:xfrm>
          <a:off x="9628901" y="3220440"/>
          <a:ext cx="1718100" cy="85905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54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/my-space/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package-2</a:t>
          </a:r>
        </a:p>
      </dsp:txBody>
      <dsp:txXfrm>
        <a:off x="9654062" y="3245601"/>
        <a:ext cx="1667778" cy="808728"/>
      </dsp:txXfrm>
    </dsp:sp>
    <dsp:sp modelId="{2D3792D3-0462-408C-B34C-BFD6FD03B58A}">
      <dsp:nvSpPr>
        <dsp:cNvPr id="0" name=""/>
        <dsp:cNvSpPr/>
      </dsp:nvSpPr>
      <dsp:spPr>
        <a:xfrm>
          <a:off x="7538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kern="1200" dirty="0"/>
            <a:t>ABAP System 2</a:t>
          </a:r>
        </a:p>
      </dsp:txBody>
      <dsp:txXfrm>
        <a:off x="32699" y="4233509"/>
        <a:ext cx="1667778" cy="808728"/>
      </dsp:txXfrm>
    </dsp:sp>
    <dsp:sp modelId="{8EA1E572-0D13-4BB2-9585-C3DF183A0DE5}">
      <dsp:nvSpPr>
        <dsp:cNvPr id="0" name=""/>
        <dsp:cNvSpPr/>
      </dsp:nvSpPr>
      <dsp:spPr>
        <a:xfrm>
          <a:off x="1725639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052078" y="4620692"/>
        <a:ext cx="34362" cy="34362"/>
      </dsp:txXfrm>
    </dsp:sp>
    <dsp:sp modelId="{97D6BFCD-DFF6-4E46-9F6C-E091AC73CF4A}">
      <dsp:nvSpPr>
        <dsp:cNvPr id="0" name=""/>
        <dsp:cNvSpPr/>
      </dsp:nvSpPr>
      <dsp:spPr>
        <a:xfrm>
          <a:off x="2412879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/your-spc/</a:t>
          </a:r>
        </a:p>
      </dsp:txBody>
      <dsp:txXfrm>
        <a:off x="2438040" y="4233509"/>
        <a:ext cx="1667778" cy="808728"/>
      </dsp:txXfrm>
    </dsp:sp>
    <dsp:sp modelId="{B2C4125E-C1DD-47CE-86F9-29528F9EFB6A}">
      <dsp:nvSpPr>
        <dsp:cNvPr id="0" name=""/>
        <dsp:cNvSpPr/>
      </dsp:nvSpPr>
      <dsp:spPr>
        <a:xfrm>
          <a:off x="4130980" y="4625624"/>
          <a:ext cx="687240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687240" y="12248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7419" y="4620692"/>
        <a:ext cx="34362" cy="34362"/>
      </dsp:txXfrm>
    </dsp:sp>
    <dsp:sp modelId="{C6CDFDAC-E968-4165-8798-AF282CED768E}">
      <dsp:nvSpPr>
        <dsp:cNvPr id="0" name=""/>
        <dsp:cNvSpPr/>
      </dsp:nvSpPr>
      <dsp:spPr>
        <a:xfrm>
          <a:off x="4818220" y="4208348"/>
          <a:ext cx="1718100" cy="859050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your-package</a:t>
          </a:r>
        </a:p>
      </dsp:txBody>
      <dsp:txXfrm>
        <a:off x="4843381" y="4233509"/>
        <a:ext cx="1667778" cy="808728"/>
      </dsp:txXfrm>
    </dsp:sp>
    <dsp:sp modelId="{7862A48B-CA92-42D6-845D-5F4054635B59}">
      <dsp:nvSpPr>
        <dsp:cNvPr id="0" name=""/>
        <dsp:cNvSpPr/>
      </dsp:nvSpPr>
      <dsp:spPr>
        <a:xfrm rot="19457599">
          <a:off x="6456771" y="4378647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369738"/>
        <a:ext cx="42316" cy="42316"/>
      </dsp:txXfrm>
    </dsp:sp>
    <dsp:sp modelId="{C2BB8A83-F4B0-4AE9-AE39-30E10F2D8CED}">
      <dsp:nvSpPr>
        <dsp:cNvPr id="0" name=""/>
        <dsp:cNvSpPr/>
      </dsp:nvSpPr>
      <dsp:spPr>
        <a:xfrm>
          <a:off x="7223560" y="3714394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package-1</a:t>
          </a:r>
        </a:p>
      </dsp:txBody>
      <dsp:txXfrm>
        <a:off x="7248721" y="3739555"/>
        <a:ext cx="1667778" cy="808728"/>
      </dsp:txXfrm>
    </dsp:sp>
    <dsp:sp modelId="{713ECCE5-1E92-4BBA-A2F3-4DC7D9841AEB}">
      <dsp:nvSpPr>
        <dsp:cNvPr id="0" name=""/>
        <dsp:cNvSpPr/>
      </dsp:nvSpPr>
      <dsp:spPr>
        <a:xfrm rot="2142401">
          <a:off x="6456771" y="4872601"/>
          <a:ext cx="846338" cy="24497"/>
        </a:xfrm>
        <a:custGeom>
          <a:avLst/>
          <a:gdLst/>
          <a:ahLst/>
          <a:cxnLst/>
          <a:rect l="0" t="0" r="0" b="0"/>
          <a:pathLst>
            <a:path>
              <a:moveTo>
                <a:pt x="0" y="12248"/>
              </a:moveTo>
              <a:lnTo>
                <a:pt x="846338" y="12248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58782" y="4863692"/>
        <a:ext cx="42316" cy="42316"/>
      </dsp:txXfrm>
    </dsp:sp>
    <dsp:sp modelId="{D0E71AFC-38B8-4DB1-8F42-B8BA92937321}">
      <dsp:nvSpPr>
        <dsp:cNvPr id="0" name=""/>
        <dsp:cNvSpPr/>
      </dsp:nvSpPr>
      <dsp:spPr>
        <a:xfrm>
          <a:off x="7223560" y="4702302"/>
          <a:ext cx="1718100" cy="859050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/your-spc/</a:t>
          </a:r>
          <a:br>
            <a:rPr lang="en-CA" sz="1600" kern="1200" dirty="0"/>
          </a:br>
          <a:r>
            <a:rPr lang="en-CA" sz="1600" b="1" kern="1200" dirty="0"/>
            <a:t>your-sub-</a:t>
          </a:r>
          <a:br>
            <a:rPr lang="en-CA" sz="1600" b="1" kern="1200" dirty="0"/>
          </a:br>
          <a:r>
            <a:rPr lang="en-CA" sz="1600" b="1" kern="1200" dirty="0"/>
            <a:t>package-2</a:t>
          </a:r>
        </a:p>
      </dsp:txBody>
      <dsp:txXfrm>
        <a:off x="7248721" y="4727463"/>
        <a:ext cx="1667778" cy="8087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20691" y="2610075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 1</a:t>
          </a:r>
        </a:p>
      </dsp:txBody>
      <dsp:txXfrm>
        <a:off x="52647" y="2642031"/>
        <a:ext cx="2118174" cy="1027131"/>
      </dsp:txXfrm>
    </dsp:sp>
    <dsp:sp modelId="{E7DAB7F5-EFBC-4D73-914F-E232B3D6A40C}">
      <dsp:nvSpPr>
        <dsp:cNvPr id="0" name=""/>
        <dsp:cNvSpPr/>
      </dsp:nvSpPr>
      <dsp:spPr>
        <a:xfrm rot="1665">
          <a:off x="2202777" y="3140248"/>
          <a:ext cx="855988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55988" y="15556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9372" y="3134404"/>
        <a:ext cx="42799" cy="42799"/>
      </dsp:txXfrm>
    </dsp:sp>
    <dsp:sp modelId="{986730DC-3381-4A4F-97F5-02BA0CEB5656}">
      <dsp:nvSpPr>
        <dsp:cNvPr id="0" name=""/>
        <dsp:cNvSpPr/>
      </dsp:nvSpPr>
      <dsp:spPr>
        <a:xfrm>
          <a:off x="3058766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/libdemo/</a:t>
          </a:r>
          <a:endParaRPr lang="en-CA" sz="2300" kern="1200" dirty="0"/>
        </a:p>
      </dsp:txBody>
      <dsp:txXfrm>
        <a:off x="3090722" y="2642446"/>
        <a:ext cx="2118174" cy="1027131"/>
      </dsp:txXfrm>
    </dsp:sp>
    <dsp:sp modelId="{945021D9-48BF-40D8-B80A-6BD9FDD070C9}">
      <dsp:nvSpPr>
        <dsp:cNvPr id="0" name=""/>
        <dsp:cNvSpPr/>
      </dsp:nvSpPr>
      <dsp:spPr>
        <a:xfrm>
          <a:off x="5240853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3134191"/>
        <a:ext cx="43641" cy="43641"/>
      </dsp:txXfrm>
    </dsp:sp>
    <dsp:sp modelId="{76DFE440-0F67-41B2-89C3-8963E6A4BF9C}">
      <dsp:nvSpPr>
        <dsp:cNvPr id="0" name=""/>
        <dsp:cNvSpPr/>
      </dsp:nvSpPr>
      <dsp:spPr>
        <a:xfrm>
          <a:off x="6113687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/libdemo/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6145643" y="2642446"/>
        <a:ext cx="2118174" cy="1027131"/>
      </dsp:txXfrm>
    </dsp:sp>
    <dsp:sp modelId="{A62B7A58-EADD-4D58-9487-4BAE93021EC7}">
      <dsp:nvSpPr>
        <dsp:cNvPr id="0" name=""/>
        <dsp:cNvSpPr/>
      </dsp:nvSpPr>
      <dsp:spPr>
        <a:xfrm>
          <a:off x="8295774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10370" y="3134191"/>
        <a:ext cx="43641" cy="43641"/>
      </dsp:txXfrm>
    </dsp:sp>
    <dsp:sp modelId="{C8CE607D-1A85-4640-9296-5D88D4E83E70}">
      <dsp:nvSpPr>
        <dsp:cNvPr id="0" name=""/>
        <dsp:cNvSpPr/>
      </dsp:nvSpPr>
      <dsp:spPr>
        <a:xfrm>
          <a:off x="9168608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/libdemo/</a:t>
          </a:r>
          <a:br>
            <a:rPr lang="en-CA" sz="1600" kern="1200" dirty="0"/>
          </a:br>
          <a:r>
            <a:rPr lang="en-CA" sz="1600" kern="1200" dirty="0"/>
            <a:t>cl_libdemo</a:t>
          </a:r>
        </a:p>
      </dsp:txBody>
      <dsp:txXfrm>
        <a:off x="9200564" y="2642446"/>
        <a:ext cx="2118174" cy="10271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3845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500" kern="1200" dirty="0"/>
            <a:t>ABAP System 2</a:t>
          </a:r>
        </a:p>
      </dsp:txBody>
      <dsp:txXfrm>
        <a:off x="35801" y="2642446"/>
        <a:ext cx="2118174" cy="1027131"/>
      </dsp:txXfrm>
    </dsp:sp>
    <dsp:sp modelId="{0B080CA3-864C-4667-99AA-7CF40B1C609E}">
      <dsp:nvSpPr>
        <dsp:cNvPr id="0" name=""/>
        <dsp:cNvSpPr/>
      </dsp:nvSpPr>
      <dsp:spPr>
        <a:xfrm>
          <a:off x="2185932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600528" y="3134191"/>
        <a:ext cx="43641" cy="43641"/>
      </dsp:txXfrm>
    </dsp:sp>
    <dsp:sp modelId="{78ECF09A-D3D4-4263-A33D-E36872440BFA}">
      <dsp:nvSpPr>
        <dsp:cNvPr id="0" name=""/>
        <dsp:cNvSpPr/>
      </dsp:nvSpPr>
      <dsp:spPr>
        <a:xfrm>
          <a:off x="3058766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/mbtools/</a:t>
          </a:r>
        </a:p>
      </dsp:txBody>
      <dsp:txXfrm>
        <a:off x="3090722" y="2642446"/>
        <a:ext cx="2118174" cy="1027131"/>
      </dsp:txXfrm>
    </dsp:sp>
    <dsp:sp modelId="{B2C4125E-C1DD-47CE-86F9-29528F9EFB6A}">
      <dsp:nvSpPr>
        <dsp:cNvPr id="0" name=""/>
        <dsp:cNvSpPr/>
      </dsp:nvSpPr>
      <dsp:spPr>
        <a:xfrm>
          <a:off x="5240853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5655449" y="3134191"/>
        <a:ext cx="43641" cy="43641"/>
      </dsp:txXfrm>
    </dsp:sp>
    <dsp:sp modelId="{C6CDFDAC-E968-4165-8798-AF282CED768E}">
      <dsp:nvSpPr>
        <dsp:cNvPr id="0" name=""/>
        <dsp:cNvSpPr/>
      </dsp:nvSpPr>
      <dsp:spPr>
        <a:xfrm>
          <a:off x="6113687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/mbtools/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6145643" y="2642446"/>
        <a:ext cx="2118174" cy="1027131"/>
      </dsp:txXfrm>
    </dsp:sp>
    <dsp:sp modelId="{713ECCE5-1E92-4BBA-A2F3-4DC7D9841AEB}">
      <dsp:nvSpPr>
        <dsp:cNvPr id="0" name=""/>
        <dsp:cNvSpPr/>
      </dsp:nvSpPr>
      <dsp:spPr>
        <a:xfrm>
          <a:off x="8295774" y="3140455"/>
          <a:ext cx="872834" cy="31113"/>
        </a:xfrm>
        <a:custGeom>
          <a:avLst/>
          <a:gdLst/>
          <a:ahLst/>
          <a:cxnLst/>
          <a:rect l="0" t="0" r="0" b="0"/>
          <a:pathLst>
            <a:path>
              <a:moveTo>
                <a:pt x="0" y="15556"/>
              </a:moveTo>
              <a:lnTo>
                <a:pt x="872834" y="15556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8710370" y="3134191"/>
        <a:ext cx="43641" cy="43641"/>
      </dsp:txXfrm>
    </dsp:sp>
    <dsp:sp modelId="{D0E71AFC-38B8-4DB1-8F42-B8BA92937321}">
      <dsp:nvSpPr>
        <dsp:cNvPr id="0" name=""/>
        <dsp:cNvSpPr/>
      </dsp:nvSpPr>
      <dsp:spPr>
        <a:xfrm>
          <a:off x="9168608" y="2610490"/>
          <a:ext cx="2182086" cy="109104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/mbtools/</a:t>
          </a:r>
          <a:br>
            <a:rPr lang="en-CA" sz="1600" kern="1200" dirty="0"/>
          </a:br>
          <a:r>
            <a:rPr lang="en-CA" sz="1600" kern="1200" dirty="0"/>
            <a:t>appdemo</a:t>
          </a:r>
        </a:p>
      </dsp:txBody>
      <dsp:txXfrm>
        <a:off x="9200564" y="2642446"/>
        <a:ext cx="2118174" cy="10271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1E91DE-60D2-46C2-B918-B6C8DF037131}">
      <dsp:nvSpPr>
        <dsp:cNvPr id="0" name=""/>
        <dsp:cNvSpPr/>
      </dsp:nvSpPr>
      <dsp:spPr>
        <a:xfrm>
          <a:off x="917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ABAP System 2</a:t>
          </a:r>
        </a:p>
      </dsp:txBody>
      <dsp:txXfrm>
        <a:off x="26107" y="2369005"/>
        <a:ext cx="1669727" cy="809673"/>
      </dsp:txXfrm>
    </dsp:sp>
    <dsp:sp modelId="{0B080CA3-864C-4667-99AA-7CF40B1C609E}">
      <dsp:nvSpPr>
        <dsp:cNvPr id="0" name=""/>
        <dsp:cNvSpPr/>
      </dsp:nvSpPr>
      <dsp:spPr>
        <a:xfrm>
          <a:off x="1721024" y="2759889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2047844" y="2756640"/>
        <a:ext cx="34402" cy="34402"/>
      </dsp:txXfrm>
    </dsp:sp>
    <dsp:sp modelId="{78ECF09A-D3D4-4263-A33D-E36872440BFA}">
      <dsp:nvSpPr>
        <dsp:cNvPr id="0" name=""/>
        <dsp:cNvSpPr/>
      </dsp:nvSpPr>
      <dsp:spPr>
        <a:xfrm>
          <a:off x="2409067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/mbtools/</a:t>
          </a:r>
        </a:p>
      </dsp:txBody>
      <dsp:txXfrm>
        <a:off x="2434257" y="2369005"/>
        <a:ext cx="1669727" cy="809673"/>
      </dsp:txXfrm>
    </dsp:sp>
    <dsp:sp modelId="{B2C4125E-C1DD-47CE-86F9-29528F9EFB6A}">
      <dsp:nvSpPr>
        <dsp:cNvPr id="0" name=""/>
        <dsp:cNvSpPr/>
      </dsp:nvSpPr>
      <dsp:spPr>
        <a:xfrm>
          <a:off x="4129174" y="2759889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4455994" y="2756640"/>
        <a:ext cx="34402" cy="34402"/>
      </dsp:txXfrm>
    </dsp:sp>
    <dsp:sp modelId="{C6CDFDAC-E968-4165-8798-AF282CED768E}">
      <dsp:nvSpPr>
        <dsp:cNvPr id="0" name=""/>
        <dsp:cNvSpPr/>
      </dsp:nvSpPr>
      <dsp:spPr>
        <a:xfrm>
          <a:off x="4817216" y="2343815"/>
          <a:ext cx="1720107" cy="860053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/mbtools/</a:t>
          </a:r>
          <a:br>
            <a:rPr lang="en-CA" sz="1600" kern="1200" dirty="0"/>
          </a:br>
          <a:r>
            <a:rPr lang="en-CA" sz="1600" kern="1200" dirty="0"/>
            <a:t>mainpack</a:t>
          </a:r>
        </a:p>
      </dsp:txBody>
      <dsp:txXfrm>
        <a:off x="4842406" y="2369005"/>
        <a:ext cx="1669727" cy="809673"/>
      </dsp:txXfrm>
    </dsp:sp>
    <dsp:sp modelId="{7862A48B-CA92-42D6-845D-5F4054635B59}">
      <dsp:nvSpPr>
        <dsp:cNvPr id="0" name=""/>
        <dsp:cNvSpPr/>
      </dsp:nvSpPr>
      <dsp:spPr>
        <a:xfrm rot="19457599">
          <a:off x="6457681" y="2512623"/>
          <a:ext cx="847327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847327" y="13952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0162" y="2505393"/>
        <a:ext cx="42366" cy="42366"/>
      </dsp:txXfrm>
    </dsp:sp>
    <dsp:sp modelId="{C2BB8A83-F4B0-4AE9-AE39-30E10F2D8CED}">
      <dsp:nvSpPr>
        <dsp:cNvPr id="0" name=""/>
        <dsp:cNvSpPr/>
      </dsp:nvSpPr>
      <dsp:spPr>
        <a:xfrm>
          <a:off x="7225366" y="1849284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/mbtools/</a:t>
          </a:r>
          <a:br>
            <a:rPr lang="en-CA" sz="1600" kern="1200" dirty="0"/>
          </a:br>
          <a:r>
            <a:rPr lang="en-CA" sz="1600" kern="1200" dirty="0"/>
            <a:t>mainpack_libdemo</a:t>
          </a:r>
        </a:p>
      </dsp:txBody>
      <dsp:txXfrm>
        <a:off x="7250556" y="1874474"/>
        <a:ext cx="1669727" cy="809673"/>
      </dsp:txXfrm>
    </dsp:sp>
    <dsp:sp modelId="{F551CEEB-F1C7-4CEC-8B75-D80FEF392B63}">
      <dsp:nvSpPr>
        <dsp:cNvPr id="0" name=""/>
        <dsp:cNvSpPr/>
      </dsp:nvSpPr>
      <dsp:spPr>
        <a:xfrm>
          <a:off x="8945473" y="2265358"/>
          <a:ext cx="688042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688042" y="13952"/>
              </a:lnTo>
            </a:path>
          </a:pathLst>
        </a:custGeom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9272294" y="2262110"/>
        <a:ext cx="34402" cy="34402"/>
      </dsp:txXfrm>
    </dsp:sp>
    <dsp:sp modelId="{D9401D37-82C7-4ADF-A4D1-BFDBFBB96475}">
      <dsp:nvSpPr>
        <dsp:cNvPr id="0" name=""/>
        <dsp:cNvSpPr/>
      </dsp:nvSpPr>
      <dsp:spPr>
        <a:xfrm>
          <a:off x="9633516" y="1849284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/</a:t>
          </a:r>
          <a:r>
            <a:rPr lang="en-CA" sz="1600" kern="1200" dirty="0"/>
            <a:t>mbtools</a:t>
          </a:r>
          <a:r>
            <a:rPr lang="en-US" sz="1600" kern="1200" dirty="0"/>
            <a:t>/</a:t>
          </a:r>
          <a:br>
            <a:rPr lang="en-US" sz="1600" kern="1200" dirty="0"/>
          </a:br>
          <a:r>
            <a:rPr lang="en-US" sz="1600" kern="1200" dirty="0"/>
            <a:t>cl_libdemo</a:t>
          </a:r>
          <a:endParaRPr lang="en-CA" sz="1600" kern="1200" dirty="0"/>
        </a:p>
      </dsp:txBody>
      <dsp:txXfrm>
        <a:off x="9658706" y="1874474"/>
        <a:ext cx="1669727" cy="809673"/>
      </dsp:txXfrm>
    </dsp:sp>
    <dsp:sp modelId="{713ECCE5-1E92-4BBA-A2F3-4DC7D9841AEB}">
      <dsp:nvSpPr>
        <dsp:cNvPr id="0" name=""/>
        <dsp:cNvSpPr/>
      </dsp:nvSpPr>
      <dsp:spPr>
        <a:xfrm rot="2142401">
          <a:off x="6457681" y="3007154"/>
          <a:ext cx="847327" cy="27905"/>
        </a:xfrm>
        <a:custGeom>
          <a:avLst/>
          <a:gdLst/>
          <a:ahLst/>
          <a:cxnLst/>
          <a:rect l="0" t="0" r="0" b="0"/>
          <a:pathLst>
            <a:path>
              <a:moveTo>
                <a:pt x="0" y="13952"/>
              </a:moveTo>
              <a:lnTo>
                <a:pt x="847327" y="13952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500" kern="1200" dirty="0"/>
        </a:p>
      </dsp:txBody>
      <dsp:txXfrm>
        <a:off x="6860162" y="2999924"/>
        <a:ext cx="42366" cy="42366"/>
      </dsp:txXfrm>
    </dsp:sp>
    <dsp:sp modelId="{D0E71AFC-38B8-4DB1-8F42-B8BA92937321}">
      <dsp:nvSpPr>
        <dsp:cNvPr id="0" name=""/>
        <dsp:cNvSpPr/>
      </dsp:nvSpPr>
      <dsp:spPr>
        <a:xfrm>
          <a:off x="7225366" y="2838346"/>
          <a:ext cx="1720107" cy="86005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/mbtools/</a:t>
          </a:r>
          <a:br>
            <a:rPr lang="en-CA" sz="1600" kern="1200" dirty="0"/>
          </a:br>
          <a:r>
            <a:rPr lang="en-CA" sz="1600" kern="1200" dirty="0"/>
            <a:t>appdemo</a:t>
          </a:r>
        </a:p>
      </dsp:txBody>
      <dsp:txXfrm>
        <a:off x="7250556" y="2863536"/>
        <a:ext cx="1669727" cy="809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CC4C-149A-4F1C-8EE7-E72239615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21A7F-63CC-4154-94D9-35D127375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1F312-4CB9-480C-B587-74DCD856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68BE8-FEEC-4B39-A1CE-17E4B6BF2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8AF1-8A6F-425A-8726-086E11FF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397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D269-67F2-492A-89B2-B7148D75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5EFE9-2193-4589-B94B-41E319D27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3CFB-96AE-4327-80DA-58CA1F11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FE74-8D81-4104-9DD1-A7F9CF20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FA61-7866-451D-8646-B5F8F1F3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49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54F47-8965-49B9-B0B8-0F027B14F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0C913-0E5C-484C-875E-8D705ABF0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F918-90D7-438A-9DA6-68D9BC32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CF1F-A651-4CBC-AAA4-E8BA79FE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7E2EB-49A3-4C3C-91B3-0C6A0741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219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05214-0B50-4881-A21D-03DED955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9630-0475-4EA4-A3A1-EF04614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7879-56A2-49B6-A163-840C5EBC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8B23-1278-425A-AB5D-C4808B29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8D56-5FD6-421E-8881-8CE93330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423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779-C939-40DC-BE91-017C43D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19280-855A-499D-8A79-A14FE80B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C98A1-9AF8-4F74-AA0E-A13EECB6D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7786C-725F-4FBB-9DF4-6B2954788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F54D4-4A35-44AF-9D49-B840387C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188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FBF0-D40F-4961-857C-F4DF74EC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8331-0E5E-457F-BD69-9D01EF3AB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80B7E-686E-4C9C-AEDE-E9155BDC5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4140-A82B-4F14-A514-CAFF2193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7FC4A-A29B-4AF5-B887-2E3EAF15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FB309-209D-4362-94BC-69C2EA0D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41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869D-A4E1-4D16-B60C-8EFCC3C3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150F8-1F21-4942-A6B4-E6B82918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6C8A5-6564-45C0-B039-C9CD13E68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C446D-865A-4B1F-83E7-206EC38E7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A99E9-619E-4C9B-9329-395E75A96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140F3-B527-46CA-A338-2352C668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C5609-3FD6-47A4-9757-74D74421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A5BE9A-83F5-4FE9-87F2-B4A9C3B7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8470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66FD-980F-4C06-8916-E681BE75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4D044-919E-4905-98B7-6D5C6BDA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2B936-5D1C-42AB-872D-BFEB523DB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C20AD-13DE-4AC2-9926-0DB9BD80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695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2A78A-8488-4AE5-A296-C438C96D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FDF1E-F7CC-4F57-A9A3-DC1613D5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794BF-6F06-409C-96D9-A9F8F1CF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2305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5031-97DA-4E12-8D90-1795E4DA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3590-B48E-404D-BAB7-15B70C670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BC5D6-E0A5-48EF-A764-DB23E3252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D839E-AF8A-41F2-9F06-0B9E94709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1CC99-C911-45E9-AA2A-60EFFF76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C602D-34AF-4597-A6C3-40618F81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5993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D2073-F04E-4A56-BEEA-3D49045C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B4A81-4962-433E-A079-AE2C6E55A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33294-CA0B-4584-83AA-17273F41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B0D6-7EDA-4093-B80E-91501F97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99F5-E831-47E6-BB4B-E8FFF43E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2BD16-8F36-46BD-AA00-C0CB7390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945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D0A11-2F78-4576-8279-BA661467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3E6F5-6F5F-4BEA-9F91-03A2F19D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D8B4D-215B-400B-BADA-52A2565CC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53998-99DD-44E0-ACC0-77EAC952C8CD}" type="datetimeFigureOut">
              <a:rPr lang="en-CA" smtClean="0"/>
              <a:t>2020-10-02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FB8FB-28F0-4240-8BFC-F29DF421F0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E62A-95D6-4136-BC2C-6B52A5D38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2DEB7-DB7C-4F5B-B1D5-02F44474E1C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89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C021-CE95-4652-8811-A1FCAE3AB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A Vision for abapGit 2.0 and the Future of ABAP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196E0-9A97-43EA-9846-06378E53C4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Marc Bernard</a:t>
            </a:r>
          </a:p>
          <a:p>
            <a:endParaRPr lang="en-CA" dirty="0"/>
          </a:p>
          <a:p>
            <a:r>
              <a:rPr lang="en-CA" dirty="0"/>
              <a:t>October 2020</a:t>
            </a:r>
          </a:p>
        </p:txBody>
      </p:sp>
    </p:spTree>
    <p:extLst>
      <p:ext uri="{BB962C8B-B14F-4D97-AF65-F5344CB8AC3E}">
        <p14:creationId xmlns:p14="http://schemas.microsoft.com/office/powerpoint/2010/main" val="299420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279D-D50E-4775-80C2-B78E538D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World of Libraries and Packages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28EA3-FB08-47D8-BEDC-3FCB6043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How do packages (libraries) work “on the internet” in general?</a:t>
            </a:r>
          </a:p>
          <a:p>
            <a:r>
              <a:rPr lang="en-CA" dirty="0"/>
              <a:t>Each package is developed separately and publishes versions of the code </a:t>
            </a:r>
          </a:p>
          <a:p>
            <a:r>
              <a:rPr lang="en-CA" dirty="0"/>
              <a:t>Each package specifies its dependencies to other packages (i.e. in package.json)</a:t>
            </a:r>
          </a:p>
          <a:p>
            <a:r>
              <a:rPr lang="en-CA" dirty="0"/>
              <a:t>Packages are installed into separate folders and contain a copy of the packages it depends on (for example, a copy of jquery@3.5.1)</a:t>
            </a:r>
          </a:p>
          <a:p>
            <a:r>
              <a:rPr lang="en-CA" dirty="0"/>
              <a:t>Therefore it’s possible that multiple versions of the same package exist on a (file) system </a:t>
            </a:r>
          </a:p>
          <a:p>
            <a:r>
              <a:rPr lang="en-CA" dirty="0"/>
              <a:t>A package manager keeps a catalog of published packages and versions and can evaluate and update dependencies automatically (for example, npm)</a:t>
            </a:r>
          </a:p>
        </p:txBody>
      </p:sp>
    </p:spTree>
    <p:extLst>
      <p:ext uri="{BB962C8B-B14F-4D97-AF65-F5344CB8AC3E}">
        <p14:creationId xmlns:p14="http://schemas.microsoft.com/office/powerpoint/2010/main" val="2067971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3BD3-CB0C-4353-B723-4FE24119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can we do this in ABAP?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D4F7-AB65-464E-91DD-F020D65AA00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The Idea: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Leverage abapGit and namespaces to mimic the “world of packages on the web”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Assume that /namespace/package is like a folder where you install a library. Therefore, each namespace can contain one version of a library. And with several namespaces, you can have several versions of a library in one system. 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1960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C44B1-FE2D-4B6B-9C27-78B5804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abapGit 2.x – The 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B402-AD1F-4AE4-9C06-B052F053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6136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4526346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1707191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4242413"/>
            <a:ext cx="3524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1B95F8-C16F-43F0-BC2C-1B8C6CC53E95}"/>
              </a:ext>
            </a:extLst>
          </p:cNvPr>
          <p:cNvSpPr txBox="1"/>
          <p:nvPr/>
        </p:nvSpPr>
        <p:spPr>
          <a:xfrm>
            <a:off x="7151408" y="2754636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7CB33-2B45-4A8A-B1B8-82B7770B6DA7}"/>
              </a:ext>
            </a:extLst>
          </p:cNvPr>
          <p:cNvSpPr txBox="1"/>
          <p:nvPr/>
        </p:nvSpPr>
        <p:spPr>
          <a:xfrm>
            <a:off x="7080876" y="5268496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D3789E-F95C-432A-92FD-B05A66A32707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4: abapGit – AS IS assuming repos use SAP namespaces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4BFA9C-1271-4E5D-9299-ABFB1F6217F8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3311974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929530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2115565"/>
            <a:ext cx="263652" cy="2636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4588643"/>
            <a:ext cx="263652" cy="26365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1" y="3072041"/>
            <a:ext cx="263652" cy="2636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792605-9BEA-4349-9B6A-C8139B84F948}"/>
              </a:ext>
            </a:extLst>
          </p:cNvPr>
          <p:cNvSpPr/>
          <p:nvPr/>
        </p:nvSpPr>
        <p:spPr>
          <a:xfrm rot="19449817">
            <a:off x="6846131" y="3928842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D4FB9-5833-4B0C-93BE-040446742FAD}"/>
              </a:ext>
            </a:extLst>
          </p:cNvPr>
          <p:cNvSpPr/>
          <p:nvPr/>
        </p:nvSpPr>
        <p:spPr>
          <a:xfrm>
            <a:off x="5959976" y="3777704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easy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A1F38-7A64-498C-B1CD-C0D13EED3EB8}"/>
              </a:ext>
            </a:extLst>
          </p:cNvPr>
          <p:cNvSpPr txBox="1"/>
          <p:nvPr/>
        </p:nvSpPr>
        <p:spPr>
          <a:xfrm>
            <a:off x="5580060" y="28611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82668-B836-44F8-B870-9B0E9598A483}"/>
              </a:ext>
            </a:extLst>
          </p:cNvPr>
          <p:cNvSpPr txBox="1"/>
          <p:nvPr/>
        </p:nvSpPr>
        <p:spPr>
          <a:xfrm>
            <a:off x="5537642" y="5330639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E2751-B7A2-4E55-9E1C-1B8980C2B5DD}"/>
              </a:ext>
            </a:extLst>
          </p:cNvPr>
          <p:cNvSpPr txBox="1"/>
          <p:nvPr/>
        </p:nvSpPr>
        <p:spPr>
          <a:xfrm>
            <a:off x="0" y="112730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5: Ideal solution with </a:t>
            </a:r>
            <a:r>
              <a:rPr lang="en-CA" b="1" dirty="0"/>
              <a:t>multi-level</a:t>
            </a:r>
            <a:r>
              <a:rPr lang="en-CA" dirty="0"/>
              <a:t> </a:t>
            </a:r>
            <a:r>
              <a:rPr lang="en-CA" b="1" dirty="0"/>
              <a:t>namespaces </a:t>
            </a:r>
            <a:r>
              <a:rPr lang="en-CA" dirty="0"/>
              <a:t>(folders) and </a:t>
            </a:r>
            <a:r>
              <a:rPr lang="en-CA" b="1" dirty="0"/>
              <a:t>long technical names </a:t>
            </a:r>
            <a:r>
              <a:rPr lang="en-CA" dirty="0"/>
              <a:t>(but not possible in ABAP)</a:t>
            </a:r>
            <a:endParaRPr lang="en-CA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46602-5AC8-4074-85BB-B0587C79B1C5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54D438-3FEF-4BC7-896D-1FEDE90BC4E0}"/>
              </a:ext>
            </a:extLst>
          </p:cNvPr>
          <p:cNvSpPr/>
          <p:nvPr/>
        </p:nvSpPr>
        <p:spPr>
          <a:xfrm>
            <a:off x="10560203" y="4293875"/>
            <a:ext cx="880817" cy="853187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But only a dream</a:t>
            </a:r>
          </a:p>
        </p:txBody>
      </p:sp>
    </p:spTree>
    <p:extLst>
      <p:ext uri="{BB962C8B-B14F-4D97-AF65-F5344CB8AC3E}">
        <p14:creationId xmlns:p14="http://schemas.microsoft.com/office/powerpoint/2010/main" val="3041646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0977973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2115565"/>
            <a:ext cx="263652" cy="263652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30" y="4588643"/>
            <a:ext cx="263652" cy="263652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091" y="3098674"/>
            <a:ext cx="263652" cy="26365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3792605-9BEA-4349-9B6A-C8139B84F948}"/>
              </a:ext>
            </a:extLst>
          </p:cNvPr>
          <p:cNvSpPr/>
          <p:nvPr/>
        </p:nvSpPr>
        <p:spPr>
          <a:xfrm rot="19449817">
            <a:off x="6846131" y="3928842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2D4FB9-5833-4B0C-93BE-040446742FAD}"/>
              </a:ext>
            </a:extLst>
          </p:cNvPr>
          <p:cNvSpPr/>
          <p:nvPr/>
        </p:nvSpPr>
        <p:spPr>
          <a:xfrm>
            <a:off x="5959976" y="3777704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do-able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5580060" y="2861168"/>
            <a:ext cx="97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my-repo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706EE-BD7B-4A06-8BD9-B949A8C9A3BE}"/>
              </a:ext>
            </a:extLst>
          </p:cNvPr>
          <p:cNvSpPr txBox="1"/>
          <p:nvPr/>
        </p:nvSpPr>
        <p:spPr>
          <a:xfrm>
            <a:off x="5537642" y="5330639"/>
            <a:ext cx="11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your-repo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3078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6: Do-able solution with single-level namespace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1DB36-EC0C-4B1C-8387-3818D4029672}"/>
              </a:ext>
            </a:extLst>
          </p:cNvPr>
          <p:cNvSpPr txBox="1"/>
          <p:nvPr/>
        </p:nvSpPr>
        <p:spPr>
          <a:xfrm>
            <a:off x="0" y="643334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</p:spTree>
    <p:extLst>
      <p:ext uri="{BB962C8B-B14F-4D97-AF65-F5344CB8AC3E}">
        <p14:creationId xmlns:p14="http://schemas.microsoft.com/office/powerpoint/2010/main" val="112297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7BEB-7607-46CD-80C2-1AA740F5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shall it work in abapGit?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8BF0-7FE3-4B61-9C4F-C3E13437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creating a new repo, you specify a target namespace and package that is different from the namespace used in the repo.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a pull, abapGit would rename all files (i.e. change the namespace in the filename) and do a global search &amp; replace of the namespaces in all files. This should work well since /namespace/ is an easily identifiable pattern in .abap and .xml files.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abapGit would set the new repo to “write-protected remote” (i.e. pulls are allowed but commits to the remote are not). </a:t>
            </a:r>
          </a:p>
        </p:txBody>
      </p:sp>
    </p:spTree>
    <p:extLst>
      <p:ext uri="{BB962C8B-B14F-4D97-AF65-F5344CB8AC3E}">
        <p14:creationId xmlns:p14="http://schemas.microsoft.com/office/powerpoint/2010/main" val="3172987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B7A8-5207-4C84-AA94-767243ED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6043-5967-47DA-9A3D-330857BD9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want to develop an application and reuse the “libDemo Package”</a:t>
            </a:r>
          </a:p>
          <a:p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libDemo is developed in namespace /libdemo/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usual developers of libDemo have the most recent version on their system. Published versions are available as git release tags.</a:t>
            </a:r>
            <a:br>
              <a:rPr lang="en-US" dirty="0"/>
            </a:b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Your application is developed in namespace /mbtools/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want to use a specific version of libDemo in your project (not necessarily the latest).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49359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6095416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9447E14-A2EC-46DC-857D-070E5B4C9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716" y="3032977"/>
            <a:ext cx="263652" cy="2636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6089061" y="4123452"/>
            <a:ext cx="400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https://github.com/org/abaplib-libdemo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7: Development of libdemo package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F9B47-0F26-41BD-B830-74270658FE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BAE238-D0A4-4DDE-A217-3152959FB1FF}"/>
              </a:ext>
            </a:extLst>
          </p:cNvPr>
          <p:cNvSpPr txBox="1"/>
          <p:nvPr/>
        </p:nvSpPr>
        <p:spPr>
          <a:xfrm>
            <a:off x="5359694" y="4641756"/>
            <a:ext cx="4662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Published versions:</a:t>
            </a:r>
          </a:p>
          <a:p>
            <a:pPr algn="ctr"/>
            <a:r>
              <a:rPr lang="en-CA" dirty="0"/>
              <a:t>https://github.com/org/abaplib-libdemo@1.0.0</a:t>
            </a:r>
          </a:p>
          <a:p>
            <a:pPr algn="ctr"/>
            <a:r>
              <a:rPr lang="en-CA" dirty="0"/>
              <a:t>https://github.com/org/abaplib-libdemo@2.0.0</a:t>
            </a:r>
          </a:p>
          <a:p>
            <a:pPr algn="ctr"/>
            <a:r>
              <a:rPr lang="en-CA" dirty="0"/>
              <a:t>https://github.com/org/abaplib-libdemo@2.1.0</a:t>
            </a:r>
          </a:p>
        </p:txBody>
      </p:sp>
    </p:spTree>
    <p:extLst>
      <p:ext uri="{BB962C8B-B14F-4D97-AF65-F5344CB8AC3E}">
        <p14:creationId xmlns:p14="http://schemas.microsoft.com/office/powerpoint/2010/main" val="871067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379CF4-D40F-48A0-BC8A-8753617F41B4}"/>
              </a:ext>
            </a:extLst>
          </p:cNvPr>
          <p:cNvSpPr txBox="1"/>
          <p:nvPr/>
        </p:nvSpPr>
        <p:spPr>
          <a:xfrm>
            <a:off x="5408837" y="4190359"/>
            <a:ext cx="461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https://github.com/mbtools/abaplib-appdemo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A37E0-154A-4556-BB92-6805D3CD54F1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8: Development of your application in /mbtools/mainpack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F9B47-0F26-41BD-B830-74270658FE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826D8A4-B934-4B15-AAAB-E4D837553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83124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502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C092E-F7E0-40A8-94D2-2B11C7DA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“ABAP only supports one active version of an object, so users are forced to use the latest version.” </a:t>
            </a:r>
            <a:b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– Unnamed ABAP Developer </a:t>
            </a:r>
          </a:p>
        </p:txBody>
      </p:sp>
    </p:spTree>
    <p:extLst>
      <p:ext uri="{BB962C8B-B14F-4D97-AF65-F5344CB8AC3E}">
        <p14:creationId xmlns:p14="http://schemas.microsoft.com/office/powerpoint/2010/main" val="256114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506679"/>
              </p:ext>
            </p:extLst>
          </p:nvPr>
        </p:nvGraphicFramePr>
        <p:xfrm>
          <a:off x="390616" y="1075058"/>
          <a:ext cx="11354541" cy="5547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03" y="3457336"/>
            <a:ext cx="352425" cy="352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D3789E-F95C-432A-92FD-B05A66A32707}"/>
              </a:ext>
            </a:extLst>
          </p:cNvPr>
          <p:cNvSpPr txBox="1"/>
          <p:nvPr/>
        </p:nvSpPr>
        <p:spPr>
          <a:xfrm>
            <a:off x="0" y="151727"/>
            <a:ext cx="1219200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9: Create package /mbtools/mainpack_libdemo and install the libDemo v2.0 repo into it. </a:t>
            </a:r>
          </a:p>
          <a:p>
            <a:pPr algn="ctr"/>
            <a:r>
              <a:rPr lang="en-CA" dirty="0"/>
              <a:t> abapGit shall adjust namespace automatically. (note: pushing back to org/libDemo repo must be prevented)</a:t>
            </a:r>
          </a:p>
          <a:p>
            <a:pPr algn="ctr"/>
            <a:r>
              <a:rPr lang="en-CA" dirty="0"/>
              <a:t>Now your repo will include the version 2.0 of libDemo. When there’s a newer version of libDemo, simply pull again.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F0051-A659-4EC0-8F49-C784DF605259}"/>
              </a:ext>
            </a:extLst>
          </p:cNvPr>
          <p:cNvSpPr txBox="1"/>
          <p:nvPr/>
        </p:nvSpPr>
        <p:spPr>
          <a:xfrm>
            <a:off x="0" y="643993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6813" algn="ctr"/>
                <a:tab pos="3498850" algn="ctr"/>
                <a:tab pos="6008688" algn="ctr"/>
                <a:tab pos="8342313" algn="ctr"/>
                <a:tab pos="10768013" algn="ctr"/>
              </a:tabLst>
            </a:pPr>
            <a:r>
              <a:rPr lang="en-CA" dirty="0"/>
              <a:t>	System	Level 0	Level 1	Level 2	Level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18048-A1CC-4D5F-899D-2DBB56F3F652}"/>
              </a:ext>
            </a:extLst>
          </p:cNvPr>
          <p:cNvSpPr txBox="1"/>
          <p:nvPr/>
        </p:nvSpPr>
        <p:spPr>
          <a:xfrm>
            <a:off x="6208605" y="1385366"/>
            <a:ext cx="4513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Create a subpackage for the library</a:t>
            </a:r>
          </a:p>
          <a:p>
            <a:pPr algn="ctr"/>
            <a:r>
              <a:rPr lang="en-CA" dirty="0"/>
              <a:t>Install https://github.com/org/libdemo@2.0.0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DC4DC4F-05C1-4DB3-B009-47E73C5CB1E4}"/>
              </a:ext>
            </a:extLst>
          </p:cNvPr>
          <p:cNvSpPr/>
          <p:nvPr/>
        </p:nvSpPr>
        <p:spPr>
          <a:xfrm>
            <a:off x="8138869" y="2116989"/>
            <a:ext cx="653143" cy="522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7" name="Picture 16" descr="A close up of a logo&#10;&#10;Description automatically generated">
            <a:extLst>
              <a:ext uri="{FF2B5EF4-FFF2-40B4-BE49-F238E27FC236}">
                <a16:creationId xmlns:a16="http://schemas.microsoft.com/office/drawing/2014/main" id="{D347270B-2C0A-4E37-A59B-98257909B9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597" y="2944428"/>
            <a:ext cx="352425" cy="352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FB30D-136A-47D0-B199-FEF6D79A72B4}"/>
              </a:ext>
            </a:extLst>
          </p:cNvPr>
          <p:cNvSpPr txBox="1"/>
          <p:nvPr/>
        </p:nvSpPr>
        <p:spPr>
          <a:xfrm>
            <a:off x="9847089" y="3822619"/>
            <a:ext cx="2149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is v2.0 of /libdemo/cl_libdemo</a:t>
            </a:r>
          </a:p>
          <a:p>
            <a:pPr algn="ctr"/>
            <a:r>
              <a:rPr lang="en-CA" dirty="0"/>
              <a:t>copied into the </a:t>
            </a:r>
            <a:br>
              <a:rPr lang="en-CA" dirty="0"/>
            </a:br>
            <a:r>
              <a:rPr lang="en-CA" dirty="0"/>
              <a:t>app’s namespace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3B1D5-6950-4969-BCB5-455038BA999D}"/>
              </a:ext>
            </a:extLst>
          </p:cNvPr>
          <p:cNvSpPr txBox="1"/>
          <p:nvPr/>
        </p:nvSpPr>
        <p:spPr>
          <a:xfrm>
            <a:off x="5851016" y="5001751"/>
            <a:ext cx="4875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To use libdemo in your app:</a:t>
            </a:r>
          </a:p>
          <a:p>
            <a:pPr algn="ctr"/>
            <a:r>
              <a:rPr lang="en-CA" dirty="0"/>
              <a:t>REPORT /mbtools/appdemo.</a:t>
            </a:r>
            <a:br>
              <a:rPr lang="en-CA" dirty="0"/>
            </a:br>
            <a:r>
              <a:rPr lang="en-US" dirty="0"/>
              <a:t>WRITE: /mbtools/cl_libdemo=&gt;get( ).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6E5D3-CABB-4A06-878F-211B342CF26B}"/>
              </a:ext>
            </a:extLst>
          </p:cNvPr>
          <p:cNvSpPr txBox="1"/>
          <p:nvPr/>
        </p:nvSpPr>
        <p:spPr>
          <a:xfrm>
            <a:off x="4702541" y="4309509"/>
            <a:ext cx="2786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dirty="0"/>
              <a:t>https://github.com</a:t>
            </a:r>
            <a:br>
              <a:rPr lang="en-CA" dirty="0"/>
            </a:br>
            <a:r>
              <a:rPr lang="en-CA" dirty="0"/>
              <a:t>/mbtools/abaplib-appdemo</a:t>
            </a:r>
          </a:p>
        </p:txBody>
      </p:sp>
    </p:spTree>
    <p:extLst>
      <p:ext uri="{BB962C8B-B14F-4D97-AF65-F5344CB8AC3E}">
        <p14:creationId xmlns:p14="http://schemas.microsoft.com/office/powerpoint/2010/main" val="262114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F774-C16A-417C-A401-ADC4470D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“abapLibs” – ABAP Libraries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B3D5-F72B-4F7D-9CF4-D89E13E52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“abapLib” is a specialization of an abapGit repo (=a mode/setting chosen when creating the repo and enforced during development)</a:t>
            </a:r>
          </a:p>
          <a:p>
            <a:r>
              <a:rPr lang="en-US" dirty="0"/>
              <a:t>Must follow a standard for repo versioning (package.json)</a:t>
            </a:r>
          </a:p>
          <a:p>
            <a:r>
              <a:rPr lang="en-US" dirty="0"/>
              <a:t>Must be developed in a namespace</a:t>
            </a:r>
          </a:p>
          <a:p>
            <a:r>
              <a:rPr lang="en-US" dirty="0"/>
              <a:t>Therefore only object types are supported that support namespaces</a:t>
            </a:r>
          </a:p>
          <a:p>
            <a:r>
              <a:rPr lang="en-CA" dirty="0"/>
              <a:t>Max length of object names shall be limited so that all target namespaces are possible (i.e. regular max length - 10)</a:t>
            </a:r>
          </a:p>
          <a:p>
            <a:r>
              <a:rPr lang="en-CA" dirty="0"/>
              <a:t>Recommendation: Object names should contain name of library to avoid name conflicts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0923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EA98-3ABA-4022-8515-E1DEA69B9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more you think about 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3BBA4-DB0D-4EE4-AFD3-7DB54F36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don’t want to use the latest development version of an abapLib (repo) in your project</a:t>
            </a:r>
          </a:p>
          <a:p>
            <a:r>
              <a:rPr lang="en-US" dirty="0"/>
              <a:t>You want to decide which version of the abapLib you need and keep it stable. </a:t>
            </a:r>
          </a:p>
          <a:p>
            <a:r>
              <a:rPr lang="en-US" dirty="0"/>
              <a:t>But you eventually want to update the abapLib and test it with your project</a:t>
            </a:r>
          </a:p>
          <a:p>
            <a:r>
              <a:rPr lang="en-US" dirty="0"/>
              <a:t>You also might want to modify the code of the abapLib in your system (or as a fork)</a:t>
            </a:r>
          </a:p>
          <a:p>
            <a:r>
              <a:rPr lang="en-US" dirty="0"/>
              <a:t>Therefore, copying all objects of the abapLib into your namespace absolutely makes the most sense.</a:t>
            </a:r>
          </a:p>
        </p:txBody>
      </p:sp>
    </p:spTree>
    <p:extLst>
      <p:ext uri="{BB962C8B-B14F-4D97-AF65-F5344CB8AC3E}">
        <p14:creationId xmlns:p14="http://schemas.microsoft.com/office/powerpoint/2010/main" val="1618263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9F91-8057-487A-9F15-37B3F352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796A-963E-44F2-AF96-B8A38024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How much time could you save if you could reuse “abapLibs” in your projects?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many developers would build “abapLibs” and make them available as open source?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each “abapLib” comes with a package.json and you could run a “dependabot” for your project?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SAP would restructure SAP Basis into “abapLibs” and with independent release cycles and well-defined dependencies?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SAP would allow for multi-level namespaces and long technical names for everything? … ok, ok, I’ll stop dreaming</a:t>
            </a:r>
          </a:p>
        </p:txBody>
      </p:sp>
    </p:spTree>
    <p:extLst>
      <p:ext uri="{BB962C8B-B14F-4D97-AF65-F5344CB8AC3E}">
        <p14:creationId xmlns:p14="http://schemas.microsoft.com/office/powerpoint/2010/main" val="36137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4C092E-F7E0-40A8-94D2-2B11C7DA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  <a:solidFill>
            <a:schemeClr val="accent4">
              <a:lumMod val="40000"/>
              <a:lumOff val="60000"/>
            </a:schemeClr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Yes, but…</a:t>
            </a:r>
          </a:p>
          <a:p>
            <a:pPr marL="0" indent="0" algn="ctr">
              <a:buNone/>
            </a:pPr>
            <a:endParaRPr lang="en-US" sz="3600" dirty="0">
              <a:solidFill>
                <a:srgbClr val="24292E"/>
              </a:solidFill>
              <a:latin typeface="-apple-system"/>
            </a:endParaRPr>
          </a:p>
          <a:p>
            <a:pPr marL="0" indent="0" algn="ctr">
              <a:buNone/>
            </a:pP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“We can make unlimited copies of any version of an ABAP object and users will be able to decide which version they want to use”</a:t>
            </a:r>
            <a:b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</a:br>
            <a:r>
              <a:rPr lang="en-US" sz="3600" b="0" i="0" dirty="0">
                <a:solidFill>
                  <a:srgbClr val="24292E"/>
                </a:solidFill>
                <a:effectLst/>
                <a:latin typeface="-apple-system"/>
              </a:rPr>
              <a:t>– The Future </a:t>
            </a:r>
          </a:p>
        </p:txBody>
      </p:sp>
    </p:spTree>
    <p:extLst>
      <p:ext uri="{BB962C8B-B14F-4D97-AF65-F5344CB8AC3E}">
        <p14:creationId xmlns:p14="http://schemas.microsoft.com/office/powerpoint/2010/main" val="1799737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8C44B1-FE2D-4B6B-9C27-78B58049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abapGit 1.x – Today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6B402-AD1F-4AE4-9C06-B052F0536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567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6A9B9-5D30-4BEE-87FE-D130AEAE1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C3F633-8989-4020-948B-0D5D2414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abapGit is THE tool for version control and source code management</a:t>
            </a:r>
          </a:p>
          <a:p>
            <a:r>
              <a:rPr lang="en-CA" dirty="0"/>
              <a:t>abapGit provides a ‘standardized’ way for exporting/importing </a:t>
            </a:r>
          </a:p>
          <a:p>
            <a:r>
              <a:rPr lang="en-CA" dirty="0"/>
              <a:t>abapGit works with traditional y,z objects as well as with SAP/customer/partner namespaces  </a:t>
            </a:r>
          </a:p>
          <a:p>
            <a:r>
              <a:rPr lang="en-CA" dirty="0"/>
              <a:t>But abapGit is missing </a:t>
            </a:r>
          </a:p>
        </p:txBody>
      </p:sp>
    </p:spTree>
    <p:extLst>
      <p:ext uri="{BB962C8B-B14F-4D97-AF65-F5344CB8AC3E}">
        <p14:creationId xmlns:p14="http://schemas.microsoft.com/office/powerpoint/2010/main" val="383609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1063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C167528-3DD1-4CDD-9505-E9EAC0C871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2686050"/>
            <a:ext cx="352425" cy="352425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B4035B7F-F1E0-47C3-8A76-F9B1DE6A49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924" y="3962400"/>
            <a:ext cx="352425" cy="3524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AFAE39-EC29-44EE-8B79-EB15E11E9BD7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1: abapGit projects developed in y,z-custom namespace (pretty much everything on dotabap.org)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00290-2BA4-4D12-96AE-8F4E8F65C05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409430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158178"/>
              </p:ext>
            </p:extLst>
          </p:nvPr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1407665"/>
            <a:ext cx="352425" cy="3524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DB6BADA-08D4-4E11-ACB3-E21E8C949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2684015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4570887"/>
            <a:ext cx="3524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B506F2-71F4-4254-BB6A-6BFD766FC1A9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2: abapGit also supports projects using SAP namespaces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7522C-ABF8-4CC2-AE42-614116D86654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204382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FA8F-AF37-40CE-8A94-041F5682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Missing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7715-A5F6-452A-9F54-0A6B0929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only one active version of each object in ABAP</a:t>
            </a:r>
          </a:p>
          <a:p>
            <a:r>
              <a:rPr lang="en-US" dirty="0"/>
              <a:t>It’s not possible to install/use different versions of the same code</a:t>
            </a:r>
          </a:p>
          <a:p>
            <a:r>
              <a:rPr lang="en-CA" dirty="0"/>
              <a:t>Workarounds like “if version = 1. do abc. else. do xyz. endif.” lead to unmanageable complexity</a:t>
            </a:r>
            <a:br>
              <a:rPr lang="en-CA" dirty="0"/>
            </a:br>
            <a:endParaRPr lang="en-CA" dirty="0"/>
          </a:p>
          <a:p>
            <a:r>
              <a:rPr lang="en-CA" dirty="0"/>
              <a:t>But there is a way to have the same code multiple times…</a:t>
            </a:r>
            <a:br>
              <a:rPr lang="en-CA" dirty="0"/>
            </a:br>
            <a:r>
              <a:rPr lang="en-CA" dirty="0"/>
              <a:t>… by “copying and renaming” it</a:t>
            </a:r>
          </a:p>
          <a:p>
            <a:r>
              <a:rPr lang="en-CA" dirty="0"/>
              <a:t>This has been a requested feature for a long time…</a:t>
            </a:r>
            <a:br>
              <a:rPr lang="en-CA" dirty="0"/>
            </a:br>
            <a:r>
              <a:rPr lang="en-CA" dirty="0"/>
              <a:t>… but a complex task to do it in a consistent way (nothing standard)</a:t>
            </a:r>
          </a:p>
        </p:txBody>
      </p:sp>
    </p:spTree>
    <p:extLst>
      <p:ext uri="{BB962C8B-B14F-4D97-AF65-F5344CB8AC3E}">
        <p14:creationId xmlns:p14="http://schemas.microsoft.com/office/powerpoint/2010/main" val="266569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A2EC36B-1941-4D6B-AB79-A4ADEFCCA38E}"/>
              </a:ext>
            </a:extLst>
          </p:cNvPr>
          <p:cNvGraphicFramePr/>
          <p:nvPr/>
        </p:nvGraphicFramePr>
        <p:xfrm>
          <a:off x="390616" y="310718"/>
          <a:ext cx="11354541" cy="6312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5575B36-9E1C-417A-8CDC-A269C82E6E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1407665"/>
            <a:ext cx="352425" cy="352425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DB6BADA-08D4-4E11-ACB3-E21E8C949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3" y="2684015"/>
            <a:ext cx="352425" cy="352425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9C898FF3-6725-4CE7-94EA-A98A90DC54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3412" y="4570887"/>
            <a:ext cx="352425" cy="352425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48B138-0830-42B6-90D1-B57E0BEC5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33" y="3963880"/>
            <a:ext cx="352425" cy="35242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9DAC64A3-1386-4631-B092-A987A1CC6788}"/>
              </a:ext>
            </a:extLst>
          </p:cNvPr>
          <p:cNvSpPr/>
          <p:nvPr/>
        </p:nvSpPr>
        <p:spPr>
          <a:xfrm rot="1929784">
            <a:off x="8806650" y="3597575"/>
            <a:ext cx="656947" cy="4350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198875-5BE2-4864-B6C3-2BA5136240A8}"/>
              </a:ext>
            </a:extLst>
          </p:cNvPr>
          <p:cNvSpPr/>
          <p:nvPr/>
        </p:nvSpPr>
        <p:spPr>
          <a:xfrm>
            <a:off x="9259409" y="3326097"/>
            <a:ext cx="1001972" cy="281266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crazy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8FA61-F644-4F02-AC9B-621568727326}"/>
              </a:ext>
            </a:extLst>
          </p:cNvPr>
          <p:cNvSpPr txBox="1"/>
          <p:nvPr/>
        </p:nvSpPr>
        <p:spPr>
          <a:xfrm>
            <a:off x="0" y="126052"/>
            <a:ext cx="1219200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Figure 3: Requested feature for abapGit, but OUT-OF-SCOPE due to complexity of consistently renaming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34DC6-28EB-45DB-9E95-502C5B2EEBF2}"/>
              </a:ext>
            </a:extLst>
          </p:cNvPr>
          <p:cNvSpPr txBox="1"/>
          <p:nvPr/>
        </p:nvSpPr>
        <p:spPr>
          <a:xfrm>
            <a:off x="0" y="64380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343025" algn="ctr"/>
                <a:tab pos="4394200" algn="ctr"/>
                <a:tab pos="7529513" algn="ctr"/>
                <a:tab pos="10580688" algn="ctr"/>
              </a:tabLst>
            </a:pPr>
            <a:r>
              <a:rPr lang="en-CA" dirty="0"/>
              <a:t>	System	Level 0	Level 1	Level 2</a:t>
            </a:r>
          </a:p>
        </p:txBody>
      </p:sp>
    </p:spTree>
    <p:extLst>
      <p:ext uri="{BB962C8B-B14F-4D97-AF65-F5344CB8AC3E}">
        <p14:creationId xmlns:p14="http://schemas.microsoft.com/office/powerpoint/2010/main" val="360560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1666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Office Theme</vt:lpstr>
      <vt:lpstr>A Vision for abapGit 2.0 and the Future of ABAP Development</vt:lpstr>
      <vt:lpstr>PowerPoint Presentation</vt:lpstr>
      <vt:lpstr>PowerPoint Presentation</vt:lpstr>
      <vt:lpstr>abapGit 1.x – Today </vt:lpstr>
      <vt:lpstr>Status</vt:lpstr>
      <vt:lpstr>PowerPoint Presentation</vt:lpstr>
      <vt:lpstr>PowerPoint Presentation</vt:lpstr>
      <vt:lpstr>What’s Missing</vt:lpstr>
      <vt:lpstr>PowerPoint Presentation</vt:lpstr>
      <vt:lpstr>The World of Libraries and Packages</vt:lpstr>
      <vt:lpstr>But how can we do this in ABAP?</vt:lpstr>
      <vt:lpstr>abapGit 2.x – The Future</vt:lpstr>
      <vt:lpstr>PowerPoint Presentation</vt:lpstr>
      <vt:lpstr>PowerPoint Presentation</vt:lpstr>
      <vt:lpstr>PowerPoint Presentation</vt:lpstr>
      <vt:lpstr>How shall it work in abapGit?</vt:lpstr>
      <vt:lpstr>Example</vt:lpstr>
      <vt:lpstr>PowerPoint Presentation</vt:lpstr>
      <vt:lpstr>PowerPoint Presentation</vt:lpstr>
      <vt:lpstr>PowerPoint Presentation</vt:lpstr>
      <vt:lpstr>Introducing “abapLibs” – ABAP Libraries</vt:lpstr>
      <vt:lpstr>The more you think about it…</vt:lpstr>
      <vt:lpstr>Imagine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Bernard</dc:creator>
  <cp:lastModifiedBy>Marc Bernard</cp:lastModifiedBy>
  <cp:revision>13</cp:revision>
  <dcterms:created xsi:type="dcterms:W3CDTF">2020-02-27T17:48:45Z</dcterms:created>
  <dcterms:modified xsi:type="dcterms:W3CDTF">2020-10-02T19:44:33Z</dcterms:modified>
</cp:coreProperties>
</file>