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735F1-D102-4731-BD7D-8AAEF21233D4}" v="1" dt="2022-12-20T14:29:56.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anu Basu" userId="598f450a-36df-4362-9593-0bb5447d978e" providerId="ADAL" clId="{E5C735F1-D102-4731-BD7D-8AAEF21233D4}"/>
    <pc:docChg chg="custSel addSld modSld">
      <pc:chgData name="Santanu Basu" userId="598f450a-36df-4362-9593-0bb5447d978e" providerId="ADAL" clId="{E5C735F1-D102-4731-BD7D-8AAEF21233D4}" dt="2022-12-20T14:36:48.692" v="1224" actId="20577"/>
      <pc:docMkLst>
        <pc:docMk/>
      </pc:docMkLst>
      <pc:sldChg chg="addSp delSp modSp mod">
        <pc:chgData name="Santanu Basu" userId="598f450a-36df-4362-9593-0bb5447d978e" providerId="ADAL" clId="{E5C735F1-D102-4731-BD7D-8AAEF21233D4}" dt="2022-12-20T14:29:20.038" v="560" actId="14100"/>
        <pc:sldMkLst>
          <pc:docMk/>
          <pc:sldMk cId="1866987614" sldId="256"/>
        </pc:sldMkLst>
        <pc:spChg chg="mod">
          <ac:chgData name="Santanu Basu" userId="598f450a-36df-4362-9593-0bb5447d978e" providerId="ADAL" clId="{E5C735F1-D102-4731-BD7D-8AAEF21233D4}" dt="2022-12-20T14:27:33.330" v="527" actId="1076"/>
          <ac:spMkLst>
            <pc:docMk/>
            <pc:sldMk cId="1866987614" sldId="256"/>
            <ac:spMk id="33" creationId="{0FB20D44-62A6-17D5-6DBE-C34C4D0D815D}"/>
          </ac:spMkLst>
        </pc:spChg>
        <pc:spChg chg="mod">
          <ac:chgData name="Santanu Basu" userId="598f450a-36df-4362-9593-0bb5447d978e" providerId="ADAL" clId="{E5C735F1-D102-4731-BD7D-8AAEF21233D4}" dt="2022-12-20T14:29:20.038" v="560" actId="14100"/>
          <ac:spMkLst>
            <pc:docMk/>
            <pc:sldMk cId="1866987614" sldId="256"/>
            <ac:spMk id="35" creationId="{FB18DDA5-39A7-B418-1EBA-C23857507850}"/>
          </ac:spMkLst>
        </pc:spChg>
        <pc:spChg chg="mod">
          <ac:chgData name="Santanu Basu" userId="598f450a-36df-4362-9593-0bb5447d978e" providerId="ADAL" clId="{E5C735F1-D102-4731-BD7D-8AAEF21233D4}" dt="2022-12-20T14:28:53.140" v="553" actId="1076"/>
          <ac:spMkLst>
            <pc:docMk/>
            <pc:sldMk cId="1866987614" sldId="256"/>
            <ac:spMk id="36" creationId="{8CA6B7B9-2116-7FF8-32D6-BD60BD7F6C97}"/>
          </ac:spMkLst>
        </pc:spChg>
        <pc:picChg chg="add mod">
          <ac:chgData name="Santanu Basu" userId="598f450a-36df-4362-9593-0bb5447d978e" providerId="ADAL" clId="{E5C735F1-D102-4731-BD7D-8AAEF21233D4}" dt="2022-12-20T14:28:36.557" v="531" actId="1076"/>
          <ac:picMkLst>
            <pc:docMk/>
            <pc:sldMk cId="1866987614" sldId="256"/>
            <ac:picMk id="3" creationId="{2BAD60A8-D6B8-4750-8B8A-78A1B8BCEF3F}"/>
          </ac:picMkLst>
        </pc:picChg>
        <pc:picChg chg="del">
          <ac:chgData name="Santanu Basu" userId="598f450a-36df-4362-9593-0bb5447d978e" providerId="ADAL" clId="{E5C735F1-D102-4731-BD7D-8AAEF21233D4}" dt="2022-12-20T14:27:40.094" v="528" actId="478"/>
          <ac:picMkLst>
            <pc:docMk/>
            <pc:sldMk cId="1866987614" sldId="256"/>
            <ac:picMk id="9" creationId="{BAB5182C-9249-DE51-3D7B-4FFE0411E5B2}"/>
          </ac:picMkLst>
        </pc:picChg>
        <pc:cxnChg chg="mod">
          <ac:chgData name="Santanu Basu" userId="598f450a-36df-4362-9593-0bb5447d978e" providerId="ADAL" clId="{E5C735F1-D102-4731-BD7D-8AAEF21233D4}" dt="2022-12-20T14:28:58.596" v="555" actId="14100"/>
          <ac:cxnSpMkLst>
            <pc:docMk/>
            <pc:sldMk cId="1866987614" sldId="256"/>
            <ac:cxnSpMk id="23" creationId="{36C5CC76-91CE-DD6C-0B8B-6EF960F87AC4}"/>
          </ac:cxnSpMkLst>
        </pc:cxnChg>
        <pc:cxnChg chg="mod">
          <ac:chgData name="Santanu Basu" userId="598f450a-36df-4362-9593-0bb5447d978e" providerId="ADAL" clId="{E5C735F1-D102-4731-BD7D-8AAEF21233D4}" dt="2022-12-20T14:29:10.677" v="558" actId="14100"/>
          <ac:cxnSpMkLst>
            <pc:docMk/>
            <pc:sldMk cId="1866987614" sldId="256"/>
            <ac:cxnSpMk id="29" creationId="{6B346C32-B4F8-E60A-4806-E83956210782}"/>
          </ac:cxnSpMkLst>
        </pc:cxnChg>
      </pc:sldChg>
      <pc:sldChg chg="modSp mod">
        <pc:chgData name="Santanu Basu" userId="598f450a-36df-4362-9593-0bb5447d978e" providerId="ADAL" clId="{E5C735F1-D102-4731-BD7D-8AAEF21233D4}" dt="2022-12-20T14:29:39.063" v="562" actId="20577"/>
        <pc:sldMkLst>
          <pc:docMk/>
          <pc:sldMk cId="1398054660" sldId="258"/>
        </pc:sldMkLst>
        <pc:spChg chg="mod">
          <ac:chgData name="Santanu Basu" userId="598f450a-36df-4362-9593-0bb5447d978e" providerId="ADAL" clId="{E5C735F1-D102-4731-BD7D-8AAEF21233D4}" dt="2022-12-20T14:29:39.063" v="562" actId="20577"/>
          <ac:spMkLst>
            <pc:docMk/>
            <pc:sldMk cId="1398054660" sldId="258"/>
            <ac:spMk id="3" creationId="{85C1B2BB-083A-3FA6-2C04-65F86BEC5BAA}"/>
          </ac:spMkLst>
        </pc:spChg>
      </pc:sldChg>
      <pc:sldChg chg="modSp add mod">
        <pc:chgData name="Santanu Basu" userId="598f450a-36df-4362-9593-0bb5447d978e" providerId="ADAL" clId="{E5C735F1-D102-4731-BD7D-8AAEF21233D4}" dt="2022-12-20T14:36:48.692" v="1224" actId="20577"/>
        <pc:sldMkLst>
          <pc:docMk/>
          <pc:sldMk cId="3610826827" sldId="259"/>
        </pc:sldMkLst>
        <pc:spChg chg="mod">
          <ac:chgData name="Santanu Basu" userId="598f450a-36df-4362-9593-0bb5447d978e" providerId="ADAL" clId="{E5C735F1-D102-4731-BD7D-8AAEF21233D4}" dt="2022-12-20T14:36:48.692" v="1224" actId="20577"/>
          <ac:spMkLst>
            <pc:docMk/>
            <pc:sldMk cId="3610826827" sldId="259"/>
            <ac:spMk id="3" creationId="{85C1B2BB-083A-3FA6-2C04-65F86BEC5B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6072-D99D-0659-72CF-D6786AAE1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CCE522-93D3-FA10-A25C-8BCAF48E6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D25959-763C-147A-BDB5-8EB5E0F0EB78}"/>
              </a:ext>
            </a:extLst>
          </p:cNvPr>
          <p:cNvSpPr>
            <a:spLocks noGrp="1"/>
          </p:cNvSpPr>
          <p:nvPr>
            <p:ph type="dt" sz="half" idx="10"/>
          </p:nvPr>
        </p:nvSpPr>
        <p:spPr/>
        <p:txBody>
          <a:bodyPr/>
          <a:lstStyle/>
          <a:p>
            <a:fld id="{1C65D72A-1762-4127-AA68-617B14DDA551}" type="datetimeFigureOut">
              <a:rPr lang="en-IN" smtClean="0"/>
              <a:t>20-12-2022</a:t>
            </a:fld>
            <a:endParaRPr lang="en-IN"/>
          </a:p>
        </p:txBody>
      </p:sp>
      <p:sp>
        <p:nvSpPr>
          <p:cNvPr id="5" name="Footer Placeholder 4">
            <a:extLst>
              <a:ext uri="{FF2B5EF4-FFF2-40B4-BE49-F238E27FC236}">
                <a16:creationId xmlns:a16="http://schemas.microsoft.com/office/drawing/2014/main" id="{4909855B-03D1-AEA6-E8B5-A71830FF8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E9FB93-3818-CF2A-B306-960A15379F63}"/>
              </a:ext>
            </a:extLst>
          </p:cNvPr>
          <p:cNvSpPr>
            <a:spLocks noGrp="1"/>
          </p:cNvSpPr>
          <p:nvPr>
            <p:ph type="sldNum" sz="quarter" idx="12"/>
          </p:nvPr>
        </p:nvSpPr>
        <p:spPr/>
        <p:txBody>
          <a:bodyPr/>
          <a:lstStyle/>
          <a:p>
            <a:fld id="{144D31F1-50E5-49CC-873B-950B06999CDE}" type="slidenum">
              <a:rPr lang="en-IN" smtClean="0"/>
              <a:t>‹#›</a:t>
            </a:fld>
            <a:endParaRPr lang="en-IN"/>
          </a:p>
        </p:txBody>
      </p:sp>
    </p:spTree>
    <p:extLst>
      <p:ext uri="{BB962C8B-B14F-4D97-AF65-F5344CB8AC3E}">
        <p14:creationId xmlns:p14="http://schemas.microsoft.com/office/powerpoint/2010/main" val="24881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ACAE-C3DE-BF7B-BA6E-31B8112F54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EBEC3E-1480-860B-1B83-3C661D2DC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FC7B9E-B232-DEDF-CF6A-3E435648C651}"/>
              </a:ext>
            </a:extLst>
          </p:cNvPr>
          <p:cNvSpPr>
            <a:spLocks noGrp="1"/>
          </p:cNvSpPr>
          <p:nvPr>
            <p:ph type="dt" sz="half" idx="10"/>
          </p:nvPr>
        </p:nvSpPr>
        <p:spPr/>
        <p:txBody>
          <a:bodyPr/>
          <a:lstStyle/>
          <a:p>
            <a:fld id="{1C65D72A-1762-4127-AA68-617B14DDA551}" type="datetimeFigureOut">
              <a:rPr lang="en-IN" smtClean="0"/>
              <a:t>20-12-2022</a:t>
            </a:fld>
            <a:endParaRPr lang="en-IN"/>
          </a:p>
        </p:txBody>
      </p:sp>
      <p:sp>
        <p:nvSpPr>
          <p:cNvPr id="5" name="Footer Placeholder 4">
            <a:extLst>
              <a:ext uri="{FF2B5EF4-FFF2-40B4-BE49-F238E27FC236}">
                <a16:creationId xmlns:a16="http://schemas.microsoft.com/office/drawing/2014/main" id="{AAA2B75A-F465-C940-CE75-8B195F5CC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5833E-237A-9CED-CA99-968882F62630}"/>
              </a:ext>
            </a:extLst>
          </p:cNvPr>
          <p:cNvSpPr>
            <a:spLocks noGrp="1"/>
          </p:cNvSpPr>
          <p:nvPr>
            <p:ph type="sldNum" sz="quarter" idx="12"/>
          </p:nvPr>
        </p:nvSpPr>
        <p:spPr/>
        <p:txBody>
          <a:bodyPr/>
          <a:lstStyle/>
          <a:p>
            <a:fld id="{144D31F1-50E5-49CC-873B-950B06999CDE}" type="slidenum">
              <a:rPr lang="en-IN" smtClean="0"/>
              <a:t>‹#›</a:t>
            </a:fld>
            <a:endParaRPr lang="en-IN"/>
          </a:p>
        </p:txBody>
      </p:sp>
    </p:spTree>
    <p:extLst>
      <p:ext uri="{BB962C8B-B14F-4D97-AF65-F5344CB8AC3E}">
        <p14:creationId xmlns:p14="http://schemas.microsoft.com/office/powerpoint/2010/main" val="254084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D1C7F-B574-A8C5-6055-629086AE33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5B0879-734B-C176-801F-5355869321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555D6-AFE4-AF4D-1E87-C5DE2D9987D2}"/>
              </a:ext>
            </a:extLst>
          </p:cNvPr>
          <p:cNvSpPr>
            <a:spLocks noGrp="1"/>
          </p:cNvSpPr>
          <p:nvPr>
            <p:ph type="dt" sz="half" idx="10"/>
          </p:nvPr>
        </p:nvSpPr>
        <p:spPr/>
        <p:txBody>
          <a:bodyPr/>
          <a:lstStyle/>
          <a:p>
            <a:fld id="{1C65D72A-1762-4127-AA68-617B14DDA551}" type="datetimeFigureOut">
              <a:rPr lang="en-IN" smtClean="0"/>
              <a:t>20-12-2022</a:t>
            </a:fld>
            <a:endParaRPr lang="en-IN"/>
          </a:p>
        </p:txBody>
      </p:sp>
      <p:sp>
        <p:nvSpPr>
          <p:cNvPr id="5" name="Footer Placeholder 4">
            <a:extLst>
              <a:ext uri="{FF2B5EF4-FFF2-40B4-BE49-F238E27FC236}">
                <a16:creationId xmlns:a16="http://schemas.microsoft.com/office/drawing/2014/main" id="{6C619431-A776-83A6-3CC0-42FE42172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F9BCFA-79A0-CB4E-6423-987D8611C1DD}"/>
              </a:ext>
            </a:extLst>
          </p:cNvPr>
          <p:cNvSpPr>
            <a:spLocks noGrp="1"/>
          </p:cNvSpPr>
          <p:nvPr>
            <p:ph type="sldNum" sz="quarter" idx="12"/>
          </p:nvPr>
        </p:nvSpPr>
        <p:spPr/>
        <p:txBody>
          <a:bodyPr/>
          <a:lstStyle/>
          <a:p>
            <a:fld id="{144D31F1-50E5-49CC-873B-950B06999CDE}" type="slidenum">
              <a:rPr lang="en-IN" smtClean="0"/>
              <a:t>‹#›</a:t>
            </a:fld>
            <a:endParaRPr lang="en-IN"/>
          </a:p>
        </p:txBody>
      </p:sp>
    </p:spTree>
    <p:extLst>
      <p:ext uri="{BB962C8B-B14F-4D97-AF65-F5344CB8AC3E}">
        <p14:creationId xmlns:p14="http://schemas.microsoft.com/office/powerpoint/2010/main" val="2037966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9291-D165-C9A6-85D2-B46DB43CEB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D9F0B-0B67-4984-7F55-0D6DA42535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29AA7E-3D95-0A79-37EB-13098EE4C51F}"/>
              </a:ext>
            </a:extLst>
          </p:cNvPr>
          <p:cNvSpPr>
            <a:spLocks noGrp="1"/>
          </p:cNvSpPr>
          <p:nvPr>
            <p:ph type="dt" sz="half" idx="10"/>
          </p:nvPr>
        </p:nvSpPr>
        <p:spPr/>
        <p:txBody>
          <a:bodyPr/>
          <a:lstStyle/>
          <a:p>
            <a:fld id="{1C65D72A-1762-4127-AA68-617B14DDA551}" type="datetimeFigureOut">
              <a:rPr lang="en-IN" smtClean="0"/>
              <a:t>20-12-2022</a:t>
            </a:fld>
            <a:endParaRPr lang="en-IN"/>
          </a:p>
        </p:txBody>
      </p:sp>
      <p:sp>
        <p:nvSpPr>
          <p:cNvPr id="5" name="Footer Placeholder 4">
            <a:extLst>
              <a:ext uri="{FF2B5EF4-FFF2-40B4-BE49-F238E27FC236}">
                <a16:creationId xmlns:a16="http://schemas.microsoft.com/office/drawing/2014/main" id="{78B09F64-9FC0-0F3B-7B87-2AF319992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4FF42-A70B-9B46-F23B-1A2A70F75544}"/>
              </a:ext>
            </a:extLst>
          </p:cNvPr>
          <p:cNvSpPr>
            <a:spLocks noGrp="1"/>
          </p:cNvSpPr>
          <p:nvPr>
            <p:ph type="sldNum" sz="quarter" idx="12"/>
          </p:nvPr>
        </p:nvSpPr>
        <p:spPr/>
        <p:txBody>
          <a:bodyPr/>
          <a:lstStyle/>
          <a:p>
            <a:fld id="{144D31F1-50E5-49CC-873B-950B06999CDE}" type="slidenum">
              <a:rPr lang="en-IN" smtClean="0"/>
              <a:t>‹#›</a:t>
            </a:fld>
            <a:endParaRPr lang="en-IN"/>
          </a:p>
        </p:txBody>
      </p:sp>
    </p:spTree>
    <p:extLst>
      <p:ext uri="{BB962C8B-B14F-4D97-AF65-F5344CB8AC3E}">
        <p14:creationId xmlns:p14="http://schemas.microsoft.com/office/powerpoint/2010/main" val="207244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16F2-F55F-05CE-3CDD-491C30E97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8D74FB-58CC-661E-37E4-AB50CC1BBB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B5D447-1D37-AD3B-3055-3E651DD9B140}"/>
              </a:ext>
            </a:extLst>
          </p:cNvPr>
          <p:cNvSpPr>
            <a:spLocks noGrp="1"/>
          </p:cNvSpPr>
          <p:nvPr>
            <p:ph type="dt" sz="half" idx="10"/>
          </p:nvPr>
        </p:nvSpPr>
        <p:spPr/>
        <p:txBody>
          <a:bodyPr/>
          <a:lstStyle/>
          <a:p>
            <a:fld id="{1C65D72A-1762-4127-AA68-617B14DDA551}" type="datetimeFigureOut">
              <a:rPr lang="en-IN" smtClean="0"/>
              <a:t>20-12-2022</a:t>
            </a:fld>
            <a:endParaRPr lang="en-IN"/>
          </a:p>
        </p:txBody>
      </p:sp>
      <p:sp>
        <p:nvSpPr>
          <p:cNvPr id="5" name="Footer Placeholder 4">
            <a:extLst>
              <a:ext uri="{FF2B5EF4-FFF2-40B4-BE49-F238E27FC236}">
                <a16:creationId xmlns:a16="http://schemas.microsoft.com/office/drawing/2014/main" id="{AB59C47C-4042-87F1-45F3-44CEA7FA74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950CAE-376F-50D5-B540-BF31FE23FBE4}"/>
              </a:ext>
            </a:extLst>
          </p:cNvPr>
          <p:cNvSpPr>
            <a:spLocks noGrp="1"/>
          </p:cNvSpPr>
          <p:nvPr>
            <p:ph type="sldNum" sz="quarter" idx="12"/>
          </p:nvPr>
        </p:nvSpPr>
        <p:spPr/>
        <p:txBody>
          <a:bodyPr/>
          <a:lstStyle/>
          <a:p>
            <a:fld id="{144D31F1-50E5-49CC-873B-950B06999CDE}" type="slidenum">
              <a:rPr lang="en-IN" smtClean="0"/>
              <a:t>‹#›</a:t>
            </a:fld>
            <a:endParaRPr lang="en-IN"/>
          </a:p>
        </p:txBody>
      </p:sp>
    </p:spTree>
    <p:extLst>
      <p:ext uri="{BB962C8B-B14F-4D97-AF65-F5344CB8AC3E}">
        <p14:creationId xmlns:p14="http://schemas.microsoft.com/office/powerpoint/2010/main" val="123831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FD09-971A-1914-D0D8-AFEE156F2B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83EBC0-CAD3-E33B-C9AF-12327B3714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D44C6D-D0A6-DC2C-30DB-8E068EBD5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7EF378-BF1E-3B9F-E9D7-2D786B6D444E}"/>
              </a:ext>
            </a:extLst>
          </p:cNvPr>
          <p:cNvSpPr>
            <a:spLocks noGrp="1"/>
          </p:cNvSpPr>
          <p:nvPr>
            <p:ph type="dt" sz="half" idx="10"/>
          </p:nvPr>
        </p:nvSpPr>
        <p:spPr/>
        <p:txBody>
          <a:bodyPr/>
          <a:lstStyle/>
          <a:p>
            <a:fld id="{1C65D72A-1762-4127-AA68-617B14DDA551}" type="datetimeFigureOut">
              <a:rPr lang="en-IN" smtClean="0"/>
              <a:t>20-12-2022</a:t>
            </a:fld>
            <a:endParaRPr lang="en-IN"/>
          </a:p>
        </p:txBody>
      </p:sp>
      <p:sp>
        <p:nvSpPr>
          <p:cNvPr id="6" name="Footer Placeholder 5">
            <a:extLst>
              <a:ext uri="{FF2B5EF4-FFF2-40B4-BE49-F238E27FC236}">
                <a16:creationId xmlns:a16="http://schemas.microsoft.com/office/drawing/2014/main" id="{8B36ABBC-F286-4D74-2560-41FB773DB8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0F6E2A-9800-A946-1FA3-00822678104B}"/>
              </a:ext>
            </a:extLst>
          </p:cNvPr>
          <p:cNvSpPr>
            <a:spLocks noGrp="1"/>
          </p:cNvSpPr>
          <p:nvPr>
            <p:ph type="sldNum" sz="quarter" idx="12"/>
          </p:nvPr>
        </p:nvSpPr>
        <p:spPr/>
        <p:txBody>
          <a:bodyPr/>
          <a:lstStyle/>
          <a:p>
            <a:fld id="{144D31F1-50E5-49CC-873B-950B06999CDE}" type="slidenum">
              <a:rPr lang="en-IN" smtClean="0"/>
              <a:t>‹#›</a:t>
            </a:fld>
            <a:endParaRPr lang="en-IN"/>
          </a:p>
        </p:txBody>
      </p:sp>
    </p:spTree>
    <p:extLst>
      <p:ext uri="{BB962C8B-B14F-4D97-AF65-F5344CB8AC3E}">
        <p14:creationId xmlns:p14="http://schemas.microsoft.com/office/powerpoint/2010/main" val="122710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163F-77EC-FBA4-BF46-A6242A1107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8AE05B-15FA-2727-4771-362605F8B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86588B-2379-9639-8884-94E7974E6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DA87F4-B6AE-F21C-58F8-AE85A43FA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542614-3D3F-956B-6A50-BADB2C293F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11FEAC-920B-E3D4-3C32-09D4AD13914D}"/>
              </a:ext>
            </a:extLst>
          </p:cNvPr>
          <p:cNvSpPr>
            <a:spLocks noGrp="1"/>
          </p:cNvSpPr>
          <p:nvPr>
            <p:ph type="dt" sz="half" idx="10"/>
          </p:nvPr>
        </p:nvSpPr>
        <p:spPr/>
        <p:txBody>
          <a:bodyPr/>
          <a:lstStyle/>
          <a:p>
            <a:fld id="{1C65D72A-1762-4127-AA68-617B14DDA551}" type="datetimeFigureOut">
              <a:rPr lang="en-IN" smtClean="0"/>
              <a:t>20-12-2022</a:t>
            </a:fld>
            <a:endParaRPr lang="en-IN"/>
          </a:p>
        </p:txBody>
      </p:sp>
      <p:sp>
        <p:nvSpPr>
          <p:cNvPr id="8" name="Footer Placeholder 7">
            <a:extLst>
              <a:ext uri="{FF2B5EF4-FFF2-40B4-BE49-F238E27FC236}">
                <a16:creationId xmlns:a16="http://schemas.microsoft.com/office/drawing/2014/main" id="{5E9A0CA9-08DC-8169-CC9B-F0C13DA87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695DE8-CC11-8E31-9DA1-5090F8797BED}"/>
              </a:ext>
            </a:extLst>
          </p:cNvPr>
          <p:cNvSpPr>
            <a:spLocks noGrp="1"/>
          </p:cNvSpPr>
          <p:nvPr>
            <p:ph type="sldNum" sz="quarter" idx="12"/>
          </p:nvPr>
        </p:nvSpPr>
        <p:spPr/>
        <p:txBody>
          <a:bodyPr/>
          <a:lstStyle/>
          <a:p>
            <a:fld id="{144D31F1-50E5-49CC-873B-950B06999CDE}" type="slidenum">
              <a:rPr lang="en-IN" smtClean="0"/>
              <a:t>‹#›</a:t>
            </a:fld>
            <a:endParaRPr lang="en-IN"/>
          </a:p>
        </p:txBody>
      </p:sp>
    </p:spTree>
    <p:extLst>
      <p:ext uri="{BB962C8B-B14F-4D97-AF65-F5344CB8AC3E}">
        <p14:creationId xmlns:p14="http://schemas.microsoft.com/office/powerpoint/2010/main" val="118941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1A3A-B65F-F6E7-6CFA-6847F27067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16E8A3-139A-4623-662F-E226BF9D3428}"/>
              </a:ext>
            </a:extLst>
          </p:cNvPr>
          <p:cNvSpPr>
            <a:spLocks noGrp="1"/>
          </p:cNvSpPr>
          <p:nvPr>
            <p:ph type="dt" sz="half" idx="10"/>
          </p:nvPr>
        </p:nvSpPr>
        <p:spPr/>
        <p:txBody>
          <a:bodyPr/>
          <a:lstStyle/>
          <a:p>
            <a:fld id="{1C65D72A-1762-4127-AA68-617B14DDA551}" type="datetimeFigureOut">
              <a:rPr lang="en-IN" smtClean="0"/>
              <a:t>20-12-2022</a:t>
            </a:fld>
            <a:endParaRPr lang="en-IN"/>
          </a:p>
        </p:txBody>
      </p:sp>
      <p:sp>
        <p:nvSpPr>
          <p:cNvPr id="4" name="Footer Placeholder 3">
            <a:extLst>
              <a:ext uri="{FF2B5EF4-FFF2-40B4-BE49-F238E27FC236}">
                <a16:creationId xmlns:a16="http://schemas.microsoft.com/office/drawing/2014/main" id="{7FE4E973-537C-7C85-C085-D4FAD85210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ECF60B-976F-C1F0-4FB1-6AB7778A31CA}"/>
              </a:ext>
            </a:extLst>
          </p:cNvPr>
          <p:cNvSpPr>
            <a:spLocks noGrp="1"/>
          </p:cNvSpPr>
          <p:nvPr>
            <p:ph type="sldNum" sz="quarter" idx="12"/>
          </p:nvPr>
        </p:nvSpPr>
        <p:spPr/>
        <p:txBody>
          <a:bodyPr/>
          <a:lstStyle/>
          <a:p>
            <a:fld id="{144D31F1-50E5-49CC-873B-950B06999CDE}" type="slidenum">
              <a:rPr lang="en-IN" smtClean="0"/>
              <a:t>‹#›</a:t>
            </a:fld>
            <a:endParaRPr lang="en-IN"/>
          </a:p>
        </p:txBody>
      </p:sp>
    </p:spTree>
    <p:extLst>
      <p:ext uri="{BB962C8B-B14F-4D97-AF65-F5344CB8AC3E}">
        <p14:creationId xmlns:p14="http://schemas.microsoft.com/office/powerpoint/2010/main" val="159624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DB89B-895E-F728-ED1B-61667869F77C}"/>
              </a:ext>
            </a:extLst>
          </p:cNvPr>
          <p:cNvSpPr>
            <a:spLocks noGrp="1"/>
          </p:cNvSpPr>
          <p:nvPr>
            <p:ph type="dt" sz="half" idx="10"/>
          </p:nvPr>
        </p:nvSpPr>
        <p:spPr/>
        <p:txBody>
          <a:bodyPr/>
          <a:lstStyle/>
          <a:p>
            <a:fld id="{1C65D72A-1762-4127-AA68-617B14DDA551}" type="datetimeFigureOut">
              <a:rPr lang="en-IN" smtClean="0"/>
              <a:t>20-12-2022</a:t>
            </a:fld>
            <a:endParaRPr lang="en-IN"/>
          </a:p>
        </p:txBody>
      </p:sp>
      <p:sp>
        <p:nvSpPr>
          <p:cNvPr id="3" name="Footer Placeholder 2">
            <a:extLst>
              <a:ext uri="{FF2B5EF4-FFF2-40B4-BE49-F238E27FC236}">
                <a16:creationId xmlns:a16="http://schemas.microsoft.com/office/drawing/2014/main" id="{D37D6904-F9B6-50D8-6865-2447466D2A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D9025E-BAC8-414D-25F7-53A5BE860C54}"/>
              </a:ext>
            </a:extLst>
          </p:cNvPr>
          <p:cNvSpPr>
            <a:spLocks noGrp="1"/>
          </p:cNvSpPr>
          <p:nvPr>
            <p:ph type="sldNum" sz="quarter" idx="12"/>
          </p:nvPr>
        </p:nvSpPr>
        <p:spPr/>
        <p:txBody>
          <a:bodyPr/>
          <a:lstStyle/>
          <a:p>
            <a:fld id="{144D31F1-50E5-49CC-873B-950B06999CDE}" type="slidenum">
              <a:rPr lang="en-IN" smtClean="0"/>
              <a:t>‹#›</a:t>
            </a:fld>
            <a:endParaRPr lang="en-IN"/>
          </a:p>
        </p:txBody>
      </p:sp>
    </p:spTree>
    <p:extLst>
      <p:ext uri="{BB962C8B-B14F-4D97-AF65-F5344CB8AC3E}">
        <p14:creationId xmlns:p14="http://schemas.microsoft.com/office/powerpoint/2010/main" val="30844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D423-B7F1-BCC4-E96F-611FAE9C3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0E4A2F-B9FC-8FDF-8AE2-D1C1E3C17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3EE267-C067-46C0-24EB-074453E07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6B27F-5CDF-8AD2-260F-907B3A571407}"/>
              </a:ext>
            </a:extLst>
          </p:cNvPr>
          <p:cNvSpPr>
            <a:spLocks noGrp="1"/>
          </p:cNvSpPr>
          <p:nvPr>
            <p:ph type="dt" sz="half" idx="10"/>
          </p:nvPr>
        </p:nvSpPr>
        <p:spPr/>
        <p:txBody>
          <a:bodyPr/>
          <a:lstStyle/>
          <a:p>
            <a:fld id="{1C65D72A-1762-4127-AA68-617B14DDA551}" type="datetimeFigureOut">
              <a:rPr lang="en-IN" smtClean="0"/>
              <a:t>20-12-2022</a:t>
            </a:fld>
            <a:endParaRPr lang="en-IN"/>
          </a:p>
        </p:txBody>
      </p:sp>
      <p:sp>
        <p:nvSpPr>
          <p:cNvPr id="6" name="Footer Placeholder 5">
            <a:extLst>
              <a:ext uri="{FF2B5EF4-FFF2-40B4-BE49-F238E27FC236}">
                <a16:creationId xmlns:a16="http://schemas.microsoft.com/office/drawing/2014/main" id="{8F6DD67E-2197-836D-9CE7-106C79EC88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6ED98E-E79D-5F3B-A279-F98EE4DA2738}"/>
              </a:ext>
            </a:extLst>
          </p:cNvPr>
          <p:cNvSpPr>
            <a:spLocks noGrp="1"/>
          </p:cNvSpPr>
          <p:nvPr>
            <p:ph type="sldNum" sz="quarter" idx="12"/>
          </p:nvPr>
        </p:nvSpPr>
        <p:spPr/>
        <p:txBody>
          <a:bodyPr/>
          <a:lstStyle/>
          <a:p>
            <a:fld id="{144D31F1-50E5-49CC-873B-950B06999CDE}" type="slidenum">
              <a:rPr lang="en-IN" smtClean="0"/>
              <a:t>‹#›</a:t>
            </a:fld>
            <a:endParaRPr lang="en-IN"/>
          </a:p>
        </p:txBody>
      </p:sp>
    </p:spTree>
    <p:extLst>
      <p:ext uri="{BB962C8B-B14F-4D97-AF65-F5344CB8AC3E}">
        <p14:creationId xmlns:p14="http://schemas.microsoft.com/office/powerpoint/2010/main" val="111363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17CD-E1F3-0368-E600-606C27418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492054-32DD-8C97-B4EE-26049E6716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EA9EA4-AC73-F108-084E-8B7E1BD14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4C96D-B78D-0B66-F741-96DD5918D4BB}"/>
              </a:ext>
            </a:extLst>
          </p:cNvPr>
          <p:cNvSpPr>
            <a:spLocks noGrp="1"/>
          </p:cNvSpPr>
          <p:nvPr>
            <p:ph type="dt" sz="half" idx="10"/>
          </p:nvPr>
        </p:nvSpPr>
        <p:spPr/>
        <p:txBody>
          <a:bodyPr/>
          <a:lstStyle/>
          <a:p>
            <a:fld id="{1C65D72A-1762-4127-AA68-617B14DDA551}" type="datetimeFigureOut">
              <a:rPr lang="en-IN" smtClean="0"/>
              <a:t>20-12-2022</a:t>
            </a:fld>
            <a:endParaRPr lang="en-IN"/>
          </a:p>
        </p:txBody>
      </p:sp>
      <p:sp>
        <p:nvSpPr>
          <p:cNvPr id="6" name="Footer Placeholder 5">
            <a:extLst>
              <a:ext uri="{FF2B5EF4-FFF2-40B4-BE49-F238E27FC236}">
                <a16:creationId xmlns:a16="http://schemas.microsoft.com/office/drawing/2014/main" id="{C6EB50E0-6461-D2CD-0442-D8D2D41D79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79E192-DF5B-FDF4-6B2B-751A93A8844C}"/>
              </a:ext>
            </a:extLst>
          </p:cNvPr>
          <p:cNvSpPr>
            <a:spLocks noGrp="1"/>
          </p:cNvSpPr>
          <p:nvPr>
            <p:ph type="sldNum" sz="quarter" idx="12"/>
          </p:nvPr>
        </p:nvSpPr>
        <p:spPr/>
        <p:txBody>
          <a:bodyPr/>
          <a:lstStyle/>
          <a:p>
            <a:fld id="{144D31F1-50E5-49CC-873B-950B06999CDE}" type="slidenum">
              <a:rPr lang="en-IN" smtClean="0"/>
              <a:t>‹#›</a:t>
            </a:fld>
            <a:endParaRPr lang="en-IN"/>
          </a:p>
        </p:txBody>
      </p:sp>
    </p:spTree>
    <p:extLst>
      <p:ext uri="{BB962C8B-B14F-4D97-AF65-F5344CB8AC3E}">
        <p14:creationId xmlns:p14="http://schemas.microsoft.com/office/powerpoint/2010/main" val="60620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F768E8-97EA-0041-8F3D-F02451D651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DF7686-4848-FCDF-357C-FC01C6ED8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9D987C-F571-9731-93D4-EC459A0A8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5D72A-1762-4127-AA68-617B14DDA551}" type="datetimeFigureOut">
              <a:rPr lang="en-IN" smtClean="0"/>
              <a:t>20-12-2022</a:t>
            </a:fld>
            <a:endParaRPr lang="en-IN"/>
          </a:p>
        </p:txBody>
      </p:sp>
      <p:sp>
        <p:nvSpPr>
          <p:cNvPr id="5" name="Footer Placeholder 4">
            <a:extLst>
              <a:ext uri="{FF2B5EF4-FFF2-40B4-BE49-F238E27FC236}">
                <a16:creationId xmlns:a16="http://schemas.microsoft.com/office/drawing/2014/main" id="{80209CCA-5D2A-64AC-8140-E3EABF2EB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452DD4-201F-AD24-4A60-CD4A62B83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D31F1-50E5-49CC-873B-950B06999CDE}" type="slidenum">
              <a:rPr lang="en-IN" smtClean="0"/>
              <a:t>‹#›</a:t>
            </a:fld>
            <a:endParaRPr lang="en-IN"/>
          </a:p>
        </p:txBody>
      </p:sp>
    </p:spTree>
    <p:extLst>
      <p:ext uri="{BB962C8B-B14F-4D97-AF65-F5344CB8AC3E}">
        <p14:creationId xmlns:p14="http://schemas.microsoft.com/office/powerpoint/2010/main" val="136861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2CE9-4FA0-5A60-C2F6-C84A1F85BECD}"/>
              </a:ext>
            </a:extLst>
          </p:cNvPr>
          <p:cNvSpPr>
            <a:spLocks noGrp="1"/>
          </p:cNvSpPr>
          <p:nvPr>
            <p:ph type="title"/>
          </p:nvPr>
        </p:nvSpPr>
        <p:spPr>
          <a:xfrm>
            <a:off x="838200" y="365126"/>
            <a:ext cx="9543757" cy="971306"/>
          </a:xfrm>
        </p:spPr>
        <p:txBody>
          <a:bodyPr>
            <a:normAutofit/>
          </a:bodyPr>
          <a:lstStyle/>
          <a:p>
            <a:r>
              <a:rPr lang="en-US" sz="3200" dirty="0">
                <a:latin typeface="+mn-lt"/>
              </a:rPr>
              <a:t>Future ready champions of the code</a:t>
            </a:r>
            <a:endParaRPr lang="en-IN" sz="3200" dirty="0">
              <a:latin typeface="+mn-lt"/>
            </a:endParaRPr>
          </a:p>
        </p:txBody>
      </p:sp>
      <p:sp>
        <p:nvSpPr>
          <p:cNvPr id="3" name="Content Placeholder 2">
            <a:extLst>
              <a:ext uri="{FF2B5EF4-FFF2-40B4-BE49-F238E27FC236}">
                <a16:creationId xmlns:a16="http://schemas.microsoft.com/office/drawing/2014/main" id="{85C1B2BB-083A-3FA6-2C04-65F86BEC5BAA}"/>
              </a:ext>
            </a:extLst>
          </p:cNvPr>
          <p:cNvSpPr>
            <a:spLocks noGrp="1"/>
          </p:cNvSpPr>
          <p:nvPr>
            <p:ph idx="1"/>
          </p:nvPr>
        </p:nvSpPr>
        <p:spPr>
          <a:xfrm>
            <a:off x="647114" y="1448972"/>
            <a:ext cx="10706686" cy="4727991"/>
          </a:xfrm>
        </p:spPr>
        <p:txBody>
          <a:bodyPr>
            <a:normAutofit lnSpcReduction="10000"/>
          </a:bodyPr>
          <a:lstStyle/>
          <a:p>
            <a:r>
              <a:rPr lang="en-US" sz="2400" dirty="0">
                <a:latin typeface="+mj-lt"/>
              </a:rPr>
              <a:t>Business requirements</a:t>
            </a:r>
          </a:p>
          <a:p>
            <a:pPr lvl="1"/>
            <a:r>
              <a:rPr lang="en-US" dirty="0">
                <a:latin typeface="+mj-lt"/>
              </a:rPr>
              <a:t>Depending on traffic load, timing of traffic signals will vary to optimize flow of traffic and reduce traffic congestion.</a:t>
            </a:r>
          </a:p>
          <a:p>
            <a:r>
              <a:rPr lang="en-US" sz="2400" dirty="0">
                <a:latin typeface="+mj-lt"/>
              </a:rPr>
              <a:t>Technical Solutions</a:t>
            </a:r>
          </a:p>
          <a:p>
            <a:pPr lvl="1"/>
            <a:r>
              <a:rPr lang="en-US" dirty="0">
                <a:latin typeface="+mj-lt"/>
              </a:rPr>
              <a:t>Cameras will be installed on the road near the traffic signal which will capture vehicle images and send to Azure IoT hub from where images will be processed through Azure Cognitive Service to get the number of vehicles. The data will be available in Azure Cosmos DB for analyzing. </a:t>
            </a:r>
          </a:p>
          <a:p>
            <a:pPr lvl="1"/>
            <a:r>
              <a:rPr lang="en-US" dirty="0">
                <a:latin typeface="+mj-lt"/>
              </a:rPr>
              <a:t>Function App will be triggered in a scheduled interval.</a:t>
            </a:r>
          </a:p>
          <a:p>
            <a:pPr lvl="1"/>
            <a:r>
              <a:rPr lang="en-US" dirty="0">
                <a:latin typeface="+mj-lt"/>
              </a:rPr>
              <a:t>Function App will process the data from Cosmos DB and decide whether to increase or decrease a specific traffic signal’s timing.</a:t>
            </a:r>
          </a:p>
          <a:p>
            <a:pPr lvl="1"/>
            <a:r>
              <a:rPr lang="en-US" dirty="0">
                <a:latin typeface="+mj-lt"/>
              </a:rPr>
              <a:t>A cloud to device notification/signal will be sent to the traffic signal if change in timing is required.</a:t>
            </a:r>
          </a:p>
          <a:p>
            <a:pPr lvl="1"/>
            <a:endParaRPr lang="en-US" dirty="0"/>
          </a:p>
          <a:p>
            <a:pPr lvl="1"/>
            <a:endParaRPr lang="en-US" dirty="0"/>
          </a:p>
          <a:p>
            <a:pPr marL="0" indent="0">
              <a:buNone/>
            </a:pPr>
            <a:endParaRPr lang="en-IN" dirty="0"/>
          </a:p>
        </p:txBody>
      </p:sp>
    </p:spTree>
    <p:extLst>
      <p:ext uri="{BB962C8B-B14F-4D97-AF65-F5344CB8AC3E}">
        <p14:creationId xmlns:p14="http://schemas.microsoft.com/office/powerpoint/2010/main" val="139805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2CE9-4FA0-5A60-C2F6-C84A1F85BECD}"/>
              </a:ext>
            </a:extLst>
          </p:cNvPr>
          <p:cNvSpPr>
            <a:spLocks noGrp="1"/>
          </p:cNvSpPr>
          <p:nvPr>
            <p:ph type="title"/>
          </p:nvPr>
        </p:nvSpPr>
        <p:spPr>
          <a:xfrm>
            <a:off x="838200" y="365126"/>
            <a:ext cx="9543757" cy="971306"/>
          </a:xfrm>
        </p:spPr>
        <p:txBody>
          <a:bodyPr>
            <a:normAutofit/>
          </a:bodyPr>
          <a:lstStyle/>
          <a:p>
            <a:r>
              <a:rPr lang="en-US" sz="3200" dirty="0">
                <a:latin typeface="+mn-lt"/>
              </a:rPr>
              <a:t>Future ready champions of the code</a:t>
            </a:r>
            <a:endParaRPr lang="en-IN" sz="3200" dirty="0">
              <a:latin typeface="+mn-lt"/>
            </a:endParaRPr>
          </a:p>
        </p:txBody>
      </p:sp>
      <p:sp>
        <p:nvSpPr>
          <p:cNvPr id="3" name="Content Placeholder 2">
            <a:extLst>
              <a:ext uri="{FF2B5EF4-FFF2-40B4-BE49-F238E27FC236}">
                <a16:creationId xmlns:a16="http://schemas.microsoft.com/office/drawing/2014/main" id="{85C1B2BB-083A-3FA6-2C04-65F86BEC5BAA}"/>
              </a:ext>
            </a:extLst>
          </p:cNvPr>
          <p:cNvSpPr>
            <a:spLocks noGrp="1"/>
          </p:cNvSpPr>
          <p:nvPr>
            <p:ph idx="1"/>
          </p:nvPr>
        </p:nvSpPr>
        <p:spPr>
          <a:xfrm>
            <a:off x="647114" y="1448972"/>
            <a:ext cx="10706686" cy="3826413"/>
          </a:xfrm>
        </p:spPr>
        <p:txBody>
          <a:bodyPr>
            <a:normAutofit fontScale="85000" lnSpcReduction="10000"/>
          </a:bodyPr>
          <a:lstStyle/>
          <a:p>
            <a:r>
              <a:rPr lang="en-US" sz="2400" dirty="0">
                <a:latin typeface="+mj-lt"/>
              </a:rPr>
              <a:t>Scope</a:t>
            </a:r>
          </a:p>
          <a:p>
            <a:pPr lvl="1"/>
            <a:r>
              <a:rPr lang="en-US" sz="2000" dirty="0">
                <a:latin typeface="+mj-lt"/>
              </a:rPr>
              <a:t>The delivered code is only for the function app which will process the vehicle data fetching from Cosmos DB and will produce output </a:t>
            </a:r>
            <a:r>
              <a:rPr lang="en-US" sz="2000" dirty="0" err="1">
                <a:latin typeface="+mj-lt"/>
              </a:rPr>
              <a:t>Json</a:t>
            </a:r>
            <a:r>
              <a:rPr lang="en-US" sz="2000" dirty="0">
                <a:latin typeface="+mj-lt"/>
              </a:rPr>
              <a:t> which will be sent to the traffic device.</a:t>
            </a:r>
          </a:p>
          <a:p>
            <a:pPr marL="228600" lvl="1">
              <a:lnSpc>
                <a:spcPct val="100000"/>
              </a:lnSpc>
              <a:spcBef>
                <a:spcPts val="1000"/>
              </a:spcBef>
            </a:pPr>
            <a:r>
              <a:rPr lang="en-US" dirty="0">
                <a:latin typeface="+mj-lt"/>
              </a:rPr>
              <a:t>Assumption</a:t>
            </a:r>
          </a:p>
          <a:p>
            <a:pPr marL="685800" lvl="2">
              <a:lnSpc>
                <a:spcPct val="100000"/>
              </a:lnSpc>
              <a:spcBef>
                <a:spcPts val="1000"/>
              </a:spcBef>
            </a:pPr>
            <a:r>
              <a:rPr lang="en-US" dirty="0">
                <a:latin typeface="+mj-lt"/>
              </a:rPr>
              <a:t>Required vehicle data is available in cosmos DB in required format</a:t>
            </a:r>
          </a:p>
          <a:p>
            <a:pPr marL="685800" lvl="2">
              <a:lnSpc>
                <a:spcPct val="100000"/>
              </a:lnSpc>
              <a:spcBef>
                <a:spcPts val="1000"/>
              </a:spcBef>
            </a:pPr>
            <a:r>
              <a:rPr lang="en-US" dirty="0">
                <a:latin typeface="+mj-lt"/>
              </a:rPr>
              <a:t>Integrations with IoT Hub, Cognitive Service and Devices are in place</a:t>
            </a:r>
          </a:p>
          <a:p>
            <a:pPr marL="228600" lvl="1">
              <a:lnSpc>
                <a:spcPct val="100000"/>
              </a:lnSpc>
              <a:spcBef>
                <a:spcPts val="1000"/>
              </a:spcBef>
            </a:pPr>
            <a:r>
              <a:rPr lang="en-US" dirty="0">
                <a:latin typeface="+mj-lt"/>
              </a:rPr>
              <a:t>Cosmos DB Data</a:t>
            </a:r>
          </a:p>
          <a:p>
            <a:pPr marL="685800" lvl="2">
              <a:lnSpc>
                <a:spcPct val="100000"/>
              </a:lnSpc>
              <a:spcBef>
                <a:spcPts val="1000"/>
              </a:spcBef>
            </a:pPr>
            <a:r>
              <a:rPr lang="en-US" dirty="0">
                <a:latin typeface="+mj-lt"/>
              </a:rPr>
              <a:t>Following data fields should be there in Cosmos DB collection which will be processed by the Function App.</a:t>
            </a:r>
          </a:p>
          <a:p>
            <a:pPr marL="1143000" lvl="3">
              <a:lnSpc>
                <a:spcPct val="100000"/>
              </a:lnSpc>
              <a:spcBef>
                <a:spcPts val="1000"/>
              </a:spcBef>
            </a:pPr>
            <a:r>
              <a:rPr lang="en-US" dirty="0">
                <a:latin typeface="+mj-lt"/>
              </a:rPr>
              <a:t>Device Id (from which device this data came)</a:t>
            </a:r>
          </a:p>
          <a:p>
            <a:pPr marL="1143000" lvl="3">
              <a:lnSpc>
                <a:spcPct val="100000"/>
              </a:lnSpc>
              <a:spcBef>
                <a:spcPts val="1000"/>
              </a:spcBef>
            </a:pPr>
            <a:r>
              <a:rPr lang="en-US" dirty="0" err="1">
                <a:latin typeface="+mj-lt"/>
              </a:rPr>
              <a:t>TimeStamp</a:t>
            </a:r>
            <a:r>
              <a:rPr lang="en-US" dirty="0">
                <a:latin typeface="+mj-lt"/>
              </a:rPr>
              <a:t>  (Time of capturing the data)</a:t>
            </a:r>
          </a:p>
          <a:p>
            <a:pPr marL="1143000" lvl="3">
              <a:lnSpc>
                <a:spcPct val="100000"/>
              </a:lnSpc>
              <a:spcBef>
                <a:spcPts val="1000"/>
              </a:spcBef>
            </a:pPr>
            <a:r>
              <a:rPr lang="en-US" dirty="0">
                <a:latin typeface="+mj-lt"/>
              </a:rPr>
              <a:t>Count of Vehicle (Number </a:t>
            </a:r>
            <a:r>
              <a:rPr lang="en-US">
                <a:latin typeface="+mj-lt"/>
              </a:rPr>
              <a:t>of vehicles)</a:t>
            </a:r>
            <a:endParaRPr lang="en-US" dirty="0">
              <a:latin typeface="+mj-lt"/>
            </a:endParaRPr>
          </a:p>
          <a:p>
            <a:pPr marL="457200" lvl="2" indent="0">
              <a:lnSpc>
                <a:spcPct val="100000"/>
              </a:lnSpc>
              <a:spcBef>
                <a:spcPts val="1000"/>
              </a:spcBef>
              <a:buNone/>
            </a:pPr>
            <a:endParaRPr lang="en-US" dirty="0">
              <a:latin typeface="+mj-lt"/>
            </a:endParaRPr>
          </a:p>
          <a:p>
            <a:pPr marL="457200" lvl="2" indent="0">
              <a:lnSpc>
                <a:spcPct val="100000"/>
              </a:lnSpc>
              <a:spcBef>
                <a:spcPts val="1000"/>
              </a:spcBef>
              <a:buNone/>
            </a:pPr>
            <a:endParaRPr lang="en-US" dirty="0">
              <a:latin typeface="+mj-lt"/>
            </a:endParaRPr>
          </a:p>
          <a:p>
            <a:pPr marL="457200" lvl="1" indent="0">
              <a:buNone/>
            </a:pPr>
            <a:endParaRPr lang="en-US" dirty="0"/>
          </a:p>
          <a:p>
            <a:pPr lvl="1"/>
            <a:endParaRPr lang="en-US" dirty="0"/>
          </a:p>
          <a:p>
            <a:pPr marL="0" indent="0">
              <a:buNone/>
            </a:pPr>
            <a:endParaRPr lang="en-IN" dirty="0"/>
          </a:p>
        </p:txBody>
      </p:sp>
    </p:spTree>
    <p:extLst>
      <p:ext uri="{BB962C8B-B14F-4D97-AF65-F5344CB8AC3E}">
        <p14:creationId xmlns:p14="http://schemas.microsoft.com/office/powerpoint/2010/main" val="361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509B53-F7FD-91CE-7FF4-4E23E573ECF5}"/>
              </a:ext>
            </a:extLst>
          </p:cNvPr>
          <p:cNvPicPr>
            <a:picLocks noChangeAspect="1"/>
          </p:cNvPicPr>
          <p:nvPr/>
        </p:nvPicPr>
        <p:blipFill>
          <a:blip r:embed="rId2"/>
          <a:stretch>
            <a:fillRect/>
          </a:stretch>
        </p:blipFill>
        <p:spPr>
          <a:xfrm>
            <a:off x="2282743" y="1763125"/>
            <a:ext cx="1003562" cy="838692"/>
          </a:xfrm>
          <a:prstGeom prst="rect">
            <a:avLst/>
          </a:prstGeom>
        </p:spPr>
      </p:pic>
      <p:pic>
        <p:nvPicPr>
          <p:cNvPr id="7" name="Picture 6">
            <a:extLst>
              <a:ext uri="{FF2B5EF4-FFF2-40B4-BE49-F238E27FC236}">
                <a16:creationId xmlns:a16="http://schemas.microsoft.com/office/drawing/2014/main" id="{079062B2-7E6E-6795-EAD0-AE80528E4812}"/>
              </a:ext>
            </a:extLst>
          </p:cNvPr>
          <p:cNvPicPr>
            <a:picLocks noChangeAspect="1"/>
          </p:cNvPicPr>
          <p:nvPr/>
        </p:nvPicPr>
        <p:blipFill>
          <a:blip r:embed="rId3"/>
          <a:stretch>
            <a:fillRect/>
          </a:stretch>
        </p:blipFill>
        <p:spPr>
          <a:xfrm>
            <a:off x="4944011" y="2769220"/>
            <a:ext cx="989356" cy="838692"/>
          </a:xfrm>
          <a:prstGeom prst="rect">
            <a:avLst/>
          </a:prstGeom>
        </p:spPr>
      </p:pic>
      <p:pic>
        <p:nvPicPr>
          <p:cNvPr id="11" name="Picture 10">
            <a:extLst>
              <a:ext uri="{FF2B5EF4-FFF2-40B4-BE49-F238E27FC236}">
                <a16:creationId xmlns:a16="http://schemas.microsoft.com/office/drawing/2014/main" id="{E2F55D28-B6D5-61E9-E36B-B4EC71C79A28}"/>
              </a:ext>
            </a:extLst>
          </p:cNvPr>
          <p:cNvPicPr>
            <a:picLocks noChangeAspect="1"/>
          </p:cNvPicPr>
          <p:nvPr/>
        </p:nvPicPr>
        <p:blipFill>
          <a:blip r:embed="rId4"/>
          <a:stretch>
            <a:fillRect/>
          </a:stretch>
        </p:blipFill>
        <p:spPr>
          <a:xfrm>
            <a:off x="7831583" y="3923074"/>
            <a:ext cx="1073428" cy="957096"/>
          </a:xfrm>
          <a:prstGeom prst="rect">
            <a:avLst/>
          </a:prstGeom>
        </p:spPr>
      </p:pic>
      <p:pic>
        <p:nvPicPr>
          <p:cNvPr id="12" name="Picture 11">
            <a:extLst>
              <a:ext uri="{FF2B5EF4-FFF2-40B4-BE49-F238E27FC236}">
                <a16:creationId xmlns:a16="http://schemas.microsoft.com/office/drawing/2014/main" id="{210150C9-154E-6A5A-F696-837FD4D0FF5B}"/>
              </a:ext>
            </a:extLst>
          </p:cNvPr>
          <p:cNvPicPr>
            <a:picLocks noChangeAspect="1"/>
          </p:cNvPicPr>
          <p:nvPr/>
        </p:nvPicPr>
        <p:blipFill>
          <a:blip r:embed="rId2"/>
          <a:stretch>
            <a:fillRect/>
          </a:stretch>
        </p:blipFill>
        <p:spPr>
          <a:xfrm>
            <a:off x="2197140" y="3903611"/>
            <a:ext cx="1003562" cy="838692"/>
          </a:xfrm>
          <a:prstGeom prst="rect">
            <a:avLst/>
          </a:prstGeom>
        </p:spPr>
      </p:pic>
      <p:sp>
        <p:nvSpPr>
          <p:cNvPr id="13" name="Rectangle: Rounded Corners 12">
            <a:extLst>
              <a:ext uri="{FF2B5EF4-FFF2-40B4-BE49-F238E27FC236}">
                <a16:creationId xmlns:a16="http://schemas.microsoft.com/office/drawing/2014/main" id="{F64CFD30-6790-2D58-A759-13DF546E4365}"/>
              </a:ext>
            </a:extLst>
          </p:cNvPr>
          <p:cNvSpPr/>
          <p:nvPr/>
        </p:nvSpPr>
        <p:spPr>
          <a:xfrm>
            <a:off x="4262511" y="801858"/>
            <a:ext cx="7385538" cy="52613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720B013A-216A-CC00-9C18-A0A985F9781D}"/>
              </a:ext>
            </a:extLst>
          </p:cNvPr>
          <p:cNvCxnSpPr>
            <a:endCxn id="7" idx="1"/>
          </p:cNvCxnSpPr>
          <p:nvPr/>
        </p:nvCxnSpPr>
        <p:spPr>
          <a:xfrm>
            <a:off x="3200702" y="2391508"/>
            <a:ext cx="1743309" cy="797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42546BE-9E1B-6E45-E864-350E14D3F9CB}"/>
              </a:ext>
            </a:extLst>
          </p:cNvPr>
          <p:cNvCxnSpPr>
            <a:endCxn id="12" idx="3"/>
          </p:cNvCxnSpPr>
          <p:nvPr/>
        </p:nvCxnSpPr>
        <p:spPr>
          <a:xfrm flipH="1">
            <a:off x="3200702" y="3607912"/>
            <a:ext cx="1743309" cy="715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A7E53B-1412-A5AA-D4D1-D8045D87095D}"/>
              </a:ext>
            </a:extLst>
          </p:cNvPr>
          <p:cNvCxnSpPr>
            <a:cxnSpLocks/>
            <a:stCxn id="7" idx="3"/>
          </p:cNvCxnSpPr>
          <p:nvPr/>
        </p:nvCxnSpPr>
        <p:spPr>
          <a:xfrm flipV="1">
            <a:off x="5933367" y="2601817"/>
            <a:ext cx="1898216" cy="586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6C5CC76-91CE-DD6C-0B8B-6EF960F87AC4}"/>
              </a:ext>
            </a:extLst>
          </p:cNvPr>
          <p:cNvCxnSpPr>
            <a:cxnSpLocks/>
          </p:cNvCxnSpPr>
          <p:nvPr/>
        </p:nvCxnSpPr>
        <p:spPr>
          <a:xfrm>
            <a:off x="8656892" y="2609653"/>
            <a:ext cx="1697332" cy="129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2F07B0C-2F10-6D94-337E-A0716A104AE9}"/>
              </a:ext>
            </a:extLst>
          </p:cNvPr>
          <p:cNvCxnSpPr>
            <a:stCxn id="11" idx="1"/>
          </p:cNvCxnSpPr>
          <p:nvPr/>
        </p:nvCxnSpPr>
        <p:spPr>
          <a:xfrm flipH="1" flipV="1">
            <a:off x="5933367" y="3607912"/>
            <a:ext cx="1898216" cy="793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737B894-DD65-0A5E-A16C-F4D0A7F0A100}"/>
              </a:ext>
            </a:extLst>
          </p:cNvPr>
          <p:cNvPicPr>
            <a:picLocks noChangeAspect="1"/>
          </p:cNvPicPr>
          <p:nvPr/>
        </p:nvPicPr>
        <p:blipFill>
          <a:blip r:embed="rId5"/>
          <a:stretch>
            <a:fillRect/>
          </a:stretch>
        </p:blipFill>
        <p:spPr>
          <a:xfrm>
            <a:off x="10169563" y="3806297"/>
            <a:ext cx="1116828" cy="1073873"/>
          </a:xfrm>
          <a:prstGeom prst="rect">
            <a:avLst/>
          </a:prstGeom>
        </p:spPr>
      </p:pic>
      <p:cxnSp>
        <p:nvCxnSpPr>
          <p:cNvPr id="29" name="Straight Arrow Connector 28">
            <a:extLst>
              <a:ext uri="{FF2B5EF4-FFF2-40B4-BE49-F238E27FC236}">
                <a16:creationId xmlns:a16="http://schemas.microsoft.com/office/drawing/2014/main" id="{6B346C32-B4F8-E60A-4806-E83956210782}"/>
              </a:ext>
            </a:extLst>
          </p:cNvPr>
          <p:cNvCxnSpPr>
            <a:cxnSpLocks/>
            <a:stCxn id="27" idx="1"/>
          </p:cNvCxnSpPr>
          <p:nvPr/>
        </p:nvCxnSpPr>
        <p:spPr>
          <a:xfrm flipH="1">
            <a:off x="9069058" y="4343234"/>
            <a:ext cx="1100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DE7215FF-546D-0FC8-FD58-E0BE04F53F96}"/>
              </a:ext>
            </a:extLst>
          </p:cNvPr>
          <p:cNvPicPr>
            <a:picLocks noChangeAspect="1"/>
          </p:cNvPicPr>
          <p:nvPr/>
        </p:nvPicPr>
        <p:blipFill>
          <a:blip r:embed="rId6"/>
          <a:stretch>
            <a:fillRect/>
          </a:stretch>
        </p:blipFill>
        <p:spPr>
          <a:xfrm>
            <a:off x="9974800" y="915351"/>
            <a:ext cx="758849" cy="280900"/>
          </a:xfrm>
          <a:prstGeom prst="rect">
            <a:avLst/>
          </a:prstGeom>
        </p:spPr>
      </p:pic>
      <p:sp>
        <p:nvSpPr>
          <p:cNvPr id="33" name="TextBox 32">
            <a:extLst>
              <a:ext uri="{FF2B5EF4-FFF2-40B4-BE49-F238E27FC236}">
                <a16:creationId xmlns:a16="http://schemas.microsoft.com/office/drawing/2014/main" id="{0FB20D44-62A6-17D5-6DBE-C34C4D0D815D}"/>
              </a:ext>
            </a:extLst>
          </p:cNvPr>
          <p:cNvSpPr txBox="1"/>
          <p:nvPr/>
        </p:nvSpPr>
        <p:spPr>
          <a:xfrm>
            <a:off x="2244109" y="1435427"/>
            <a:ext cx="1003562" cy="369332"/>
          </a:xfrm>
          <a:prstGeom prst="rect">
            <a:avLst/>
          </a:prstGeom>
          <a:noFill/>
        </p:spPr>
        <p:txBody>
          <a:bodyPr wrap="square" rtlCol="0">
            <a:spAutoFit/>
          </a:bodyPr>
          <a:lstStyle/>
          <a:p>
            <a:r>
              <a:rPr lang="en-US" dirty="0"/>
              <a:t>Camera</a:t>
            </a:r>
            <a:endParaRPr lang="en-IN" dirty="0"/>
          </a:p>
        </p:txBody>
      </p:sp>
      <p:sp>
        <p:nvSpPr>
          <p:cNvPr id="34" name="TextBox 33">
            <a:extLst>
              <a:ext uri="{FF2B5EF4-FFF2-40B4-BE49-F238E27FC236}">
                <a16:creationId xmlns:a16="http://schemas.microsoft.com/office/drawing/2014/main" id="{5AF42ECE-D682-8FED-F609-F157535E2B19}"/>
              </a:ext>
            </a:extLst>
          </p:cNvPr>
          <p:cNvSpPr txBox="1"/>
          <p:nvPr/>
        </p:nvSpPr>
        <p:spPr>
          <a:xfrm>
            <a:off x="2046553" y="3468604"/>
            <a:ext cx="2455464" cy="369332"/>
          </a:xfrm>
          <a:prstGeom prst="rect">
            <a:avLst/>
          </a:prstGeom>
          <a:noFill/>
        </p:spPr>
        <p:txBody>
          <a:bodyPr wrap="square" rtlCol="0">
            <a:spAutoFit/>
          </a:bodyPr>
          <a:lstStyle/>
          <a:p>
            <a:r>
              <a:rPr lang="en-US" dirty="0"/>
              <a:t>Traffic Signal</a:t>
            </a:r>
            <a:endParaRPr lang="en-IN" dirty="0"/>
          </a:p>
        </p:txBody>
      </p:sp>
      <p:sp>
        <p:nvSpPr>
          <p:cNvPr id="35" name="TextBox 34">
            <a:extLst>
              <a:ext uri="{FF2B5EF4-FFF2-40B4-BE49-F238E27FC236}">
                <a16:creationId xmlns:a16="http://schemas.microsoft.com/office/drawing/2014/main" id="{FB18DDA5-39A7-B418-1EBA-C23857507850}"/>
              </a:ext>
            </a:extLst>
          </p:cNvPr>
          <p:cNvSpPr txBox="1"/>
          <p:nvPr/>
        </p:nvSpPr>
        <p:spPr>
          <a:xfrm>
            <a:off x="4980831" y="3737745"/>
            <a:ext cx="966742" cy="369332"/>
          </a:xfrm>
          <a:prstGeom prst="rect">
            <a:avLst/>
          </a:prstGeom>
          <a:noFill/>
        </p:spPr>
        <p:txBody>
          <a:bodyPr wrap="square" rtlCol="0">
            <a:spAutoFit/>
          </a:bodyPr>
          <a:lstStyle/>
          <a:p>
            <a:r>
              <a:rPr lang="en-US" dirty="0"/>
              <a:t>IoT Hub</a:t>
            </a:r>
            <a:endParaRPr lang="en-IN" dirty="0"/>
          </a:p>
        </p:txBody>
      </p:sp>
      <p:sp>
        <p:nvSpPr>
          <p:cNvPr id="36" name="TextBox 35">
            <a:extLst>
              <a:ext uri="{FF2B5EF4-FFF2-40B4-BE49-F238E27FC236}">
                <a16:creationId xmlns:a16="http://schemas.microsoft.com/office/drawing/2014/main" id="{8CA6B7B9-2116-7FF8-32D6-BD60BD7F6C97}"/>
              </a:ext>
            </a:extLst>
          </p:cNvPr>
          <p:cNvSpPr txBox="1"/>
          <p:nvPr/>
        </p:nvSpPr>
        <p:spPr>
          <a:xfrm>
            <a:off x="7646713" y="1676995"/>
            <a:ext cx="1898216" cy="369332"/>
          </a:xfrm>
          <a:prstGeom prst="rect">
            <a:avLst/>
          </a:prstGeom>
          <a:noFill/>
        </p:spPr>
        <p:txBody>
          <a:bodyPr wrap="square" rtlCol="0">
            <a:spAutoFit/>
          </a:bodyPr>
          <a:lstStyle/>
          <a:p>
            <a:r>
              <a:rPr lang="en-US" dirty="0"/>
              <a:t>Cognitive Service</a:t>
            </a:r>
            <a:endParaRPr lang="en-IN" dirty="0"/>
          </a:p>
        </p:txBody>
      </p:sp>
      <p:sp>
        <p:nvSpPr>
          <p:cNvPr id="37" name="TextBox 36">
            <a:extLst>
              <a:ext uri="{FF2B5EF4-FFF2-40B4-BE49-F238E27FC236}">
                <a16:creationId xmlns:a16="http://schemas.microsoft.com/office/drawing/2014/main" id="{A53C6E8A-AA75-C76A-BD57-B834F160127A}"/>
              </a:ext>
            </a:extLst>
          </p:cNvPr>
          <p:cNvSpPr txBox="1"/>
          <p:nvPr/>
        </p:nvSpPr>
        <p:spPr>
          <a:xfrm>
            <a:off x="7677279" y="4964949"/>
            <a:ext cx="2455464" cy="369332"/>
          </a:xfrm>
          <a:prstGeom prst="rect">
            <a:avLst/>
          </a:prstGeom>
          <a:noFill/>
        </p:spPr>
        <p:txBody>
          <a:bodyPr wrap="square" rtlCol="0">
            <a:spAutoFit/>
          </a:bodyPr>
          <a:lstStyle/>
          <a:p>
            <a:r>
              <a:rPr lang="en-US" dirty="0"/>
              <a:t>Function App</a:t>
            </a:r>
            <a:endParaRPr lang="en-IN" dirty="0"/>
          </a:p>
        </p:txBody>
      </p:sp>
      <p:sp>
        <p:nvSpPr>
          <p:cNvPr id="38" name="TextBox 37">
            <a:extLst>
              <a:ext uri="{FF2B5EF4-FFF2-40B4-BE49-F238E27FC236}">
                <a16:creationId xmlns:a16="http://schemas.microsoft.com/office/drawing/2014/main" id="{4D4F431F-D4F6-7691-70B0-5AD7A1326AAF}"/>
              </a:ext>
            </a:extLst>
          </p:cNvPr>
          <p:cNvSpPr txBox="1"/>
          <p:nvPr/>
        </p:nvSpPr>
        <p:spPr>
          <a:xfrm>
            <a:off x="9974800" y="4947232"/>
            <a:ext cx="2455464" cy="369332"/>
          </a:xfrm>
          <a:prstGeom prst="rect">
            <a:avLst/>
          </a:prstGeom>
          <a:noFill/>
        </p:spPr>
        <p:txBody>
          <a:bodyPr wrap="square" rtlCol="0">
            <a:spAutoFit/>
          </a:bodyPr>
          <a:lstStyle/>
          <a:p>
            <a:r>
              <a:rPr lang="en-US" dirty="0"/>
              <a:t>Cosmos DB</a:t>
            </a:r>
            <a:endParaRPr lang="en-IN" dirty="0"/>
          </a:p>
        </p:txBody>
      </p:sp>
      <p:pic>
        <p:nvPicPr>
          <p:cNvPr id="3" name="Picture 2">
            <a:extLst>
              <a:ext uri="{FF2B5EF4-FFF2-40B4-BE49-F238E27FC236}">
                <a16:creationId xmlns:a16="http://schemas.microsoft.com/office/drawing/2014/main" id="{2BAD60A8-D6B8-4750-8B8A-78A1B8BCEF3F}"/>
              </a:ext>
            </a:extLst>
          </p:cNvPr>
          <p:cNvPicPr>
            <a:picLocks noChangeAspect="1"/>
          </p:cNvPicPr>
          <p:nvPr/>
        </p:nvPicPr>
        <p:blipFill>
          <a:blip r:embed="rId7"/>
          <a:stretch>
            <a:fillRect/>
          </a:stretch>
        </p:blipFill>
        <p:spPr>
          <a:xfrm>
            <a:off x="7977108" y="2125938"/>
            <a:ext cx="758201" cy="459760"/>
          </a:xfrm>
          <a:prstGeom prst="rect">
            <a:avLst/>
          </a:prstGeom>
        </p:spPr>
      </p:pic>
    </p:spTree>
    <p:extLst>
      <p:ext uri="{BB962C8B-B14F-4D97-AF65-F5344CB8AC3E}">
        <p14:creationId xmlns:p14="http://schemas.microsoft.com/office/powerpoint/2010/main" val="1866987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258</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Future ready champions of the code</vt:lpstr>
      <vt:lpstr>Future ready champions of the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Subrata Nandi</dc:creator>
  <cp:lastModifiedBy>Santanu Basu</cp:lastModifiedBy>
  <cp:revision>3</cp:revision>
  <dcterms:created xsi:type="dcterms:W3CDTF">2022-12-14T10:32:08Z</dcterms:created>
  <dcterms:modified xsi:type="dcterms:W3CDTF">2022-12-20T14:36:52Z</dcterms:modified>
</cp:coreProperties>
</file>