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7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6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3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TravelExperts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ED334-6E4B-48A4-A077-5E8D13CE9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9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B7350-2D85-4A9A-892A-D3D316A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Travel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DBCB3-99D2-49E8-9FDC-659EB0C2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Cole, John, Mike, </a:t>
            </a:r>
            <a:r>
              <a:rPr lang="en-US" sz="1800" dirty="0" err="1">
                <a:solidFill>
                  <a:srgbClr val="FFFFFF"/>
                </a:solidFill>
              </a:rPr>
              <a:t>Sumit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15 August 2019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8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A2226-4C2F-490C-9AF3-6ABC65B6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Work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D7B3-7210-46F1-A4B7-788FA751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Title page</a:t>
            </a:r>
          </a:p>
          <a:p>
            <a:r>
              <a:rPr lang="en-US" sz="2400"/>
              <a:t>Packages list</a:t>
            </a:r>
          </a:p>
          <a:p>
            <a:r>
              <a:rPr lang="en-US" sz="2400"/>
              <a:t>Register form</a:t>
            </a:r>
          </a:p>
          <a:p>
            <a:r>
              <a:rPr lang="en-US" sz="240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1079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5D019-2EAB-490A-B762-52A07850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C5F-975D-496A-B647-FE823F0B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Single page design</a:t>
            </a:r>
          </a:p>
          <a:p>
            <a:r>
              <a:rPr lang="en-US" sz="2400" dirty="0"/>
              <a:t>Simple but effective layout</a:t>
            </a:r>
          </a:p>
          <a:p>
            <a:r>
              <a:rPr lang="en-US" sz="2400" dirty="0"/>
              <a:t>Clean without distractions</a:t>
            </a:r>
          </a:p>
          <a:p>
            <a:r>
              <a:rPr lang="en-US" sz="2400" dirty="0"/>
              <a:t>Visually appealing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95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ED1D4-99E9-414C-BDAB-465B1254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A5AC824-54D8-40AA-B59B-9E5C4308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Travel Experts</a:t>
            </a:r>
            <a:endParaRPr lang="en-US" sz="2400" cap="all" spc="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" name="Content Placeholder 6" descr="Teacher">
            <a:extLst>
              <a:ext uri="{FF2B5EF4-FFF2-40B4-BE49-F238E27FC236}">
                <a16:creationId xmlns:a16="http://schemas.microsoft.com/office/drawing/2014/main" id="{81DCEB01-A19D-4934-9999-84410D24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643D54E-3783-4880-A37B-C51FBC393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32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F6A25-708A-4879-8F0E-1CB3B558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DB32-78AD-47E8-BE37-4EF84544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Login with credentials</a:t>
            </a:r>
          </a:p>
          <a:p>
            <a:r>
              <a:rPr lang="en-US" sz="2400" dirty="0"/>
              <a:t>Purchase packages while logged in</a:t>
            </a:r>
          </a:p>
          <a:p>
            <a:r>
              <a:rPr lang="en-US" sz="2400" dirty="0"/>
              <a:t>Display users’ purchased bookings</a:t>
            </a:r>
          </a:p>
          <a:p>
            <a:r>
              <a:rPr lang="en-US" sz="2400" dirty="0"/>
              <a:t>Responsive Design</a:t>
            </a:r>
          </a:p>
          <a:p>
            <a:r>
              <a:rPr lang="en-US" sz="2400" dirty="0"/>
              <a:t>Different privileges depending </a:t>
            </a:r>
            <a:r>
              <a:rPr lang="en-US" sz="2400"/>
              <a:t>on user role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81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56CE7-A013-419B-8F40-8A7D5388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7BA-A651-452B-BC30-797C1D9D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Live agent for customer interaction</a:t>
            </a:r>
          </a:p>
          <a:p>
            <a:r>
              <a:rPr lang="en-US" sz="2400" dirty="0"/>
              <a:t>User can customize his/her own packages</a:t>
            </a:r>
          </a:p>
          <a:p>
            <a:r>
              <a:rPr lang="en-US" sz="2400" dirty="0"/>
              <a:t>Shopping Cart</a:t>
            </a:r>
          </a:p>
        </p:txBody>
      </p:sp>
    </p:spTree>
    <p:extLst>
      <p:ext uri="{BB962C8B-B14F-4D97-AF65-F5344CB8AC3E}">
        <p14:creationId xmlns:p14="http://schemas.microsoft.com/office/powerpoint/2010/main" val="1636239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413C"/>
      </a:dk2>
      <a:lt2>
        <a:srgbClr val="EDECF0"/>
      </a:lt2>
      <a:accent1>
        <a:srgbClr val="96A942"/>
      </a:accent1>
      <a:accent2>
        <a:srgbClr val="6AB13B"/>
      </a:accent2>
      <a:accent3>
        <a:srgbClr val="47B549"/>
      </a:accent3>
      <a:accent4>
        <a:srgbClr val="3BB16F"/>
      </a:accent4>
      <a:accent5>
        <a:srgbClr val="45B0A1"/>
      </a:accent5>
      <a:accent6>
        <a:srgbClr val="3B91B1"/>
      </a:accent6>
      <a:hlink>
        <a:srgbClr val="8B7AD2"/>
      </a:hlink>
      <a:folHlink>
        <a:srgbClr val="878787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RetrospectVTI</vt:lpstr>
      <vt:lpstr>Travel Experts</vt:lpstr>
      <vt:lpstr>Work Accomplished</vt:lpstr>
      <vt:lpstr>Project Design</vt:lpstr>
      <vt:lpstr>Demonstration</vt:lpstr>
      <vt:lpstr>Future Plans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</dc:title>
  <dc:creator>Johnathan Patterson</dc:creator>
  <cp:lastModifiedBy>Mike Bublitz</cp:lastModifiedBy>
  <cp:revision>13</cp:revision>
  <dcterms:created xsi:type="dcterms:W3CDTF">2019-08-13T21:13:33Z</dcterms:created>
  <dcterms:modified xsi:type="dcterms:W3CDTF">2019-08-14T21:37:52Z</dcterms:modified>
</cp:coreProperties>
</file>