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6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" y="1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13-Aug-19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372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13-Aug-19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927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13-Aug-19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269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13-Aug-19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630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13-Aug-19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478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13-Aug-19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21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13-Aug-19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288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13-Aug-19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006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13-Aug-19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195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13-Aug-19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811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13-Aug-19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965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13-Aug-19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6035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72" r:id="rId5"/>
    <p:sldLayoutId id="2147483666" r:id="rId6"/>
    <p:sldLayoutId id="2147483667" r:id="rId7"/>
    <p:sldLayoutId id="2147483668" r:id="rId8"/>
    <p:sldLayoutId id="2147483671" r:id="rId9"/>
    <p:sldLayoutId id="2147483669" r:id="rId10"/>
    <p:sldLayoutId id="214748367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BAED334-6E4B-48A4-A077-5E8D13CE92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999" r="-1" b="-1"/>
          <a:stretch/>
        </p:blipFill>
        <p:spPr>
          <a:xfrm>
            <a:off x="16" y="10"/>
            <a:ext cx="7556889" cy="685799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6482F060-A4AF-4E0B-B364-7C6BA4A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556905" y="0"/>
            <a:ext cx="464131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CB7350-2D85-4A9A-892A-D3D316A931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7939" y="640080"/>
            <a:ext cx="3659246" cy="2850320"/>
          </a:xfrm>
        </p:spPr>
        <p:txBody>
          <a:bodyPr>
            <a:normAutofit/>
          </a:bodyPr>
          <a:lstStyle/>
          <a:p>
            <a:r>
              <a:rPr lang="en-US" sz="5400">
                <a:solidFill>
                  <a:srgbClr val="FFFFFF"/>
                </a:solidFill>
              </a:rPr>
              <a:t>Travel Experts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DDBCB3-99D2-49E8-9FDC-659EB0C229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7939" y="3812135"/>
            <a:ext cx="3659246" cy="1596655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rgbClr val="FFFFFF"/>
                </a:solidFill>
              </a:rPr>
              <a:t>Cole, John, Mike, </a:t>
            </a:r>
            <a:r>
              <a:rPr lang="en-US" sz="1800" dirty="0" err="1">
                <a:solidFill>
                  <a:srgbClr val="FFFFFF"/>
                </a:solidFill>
              </a:rPr>
              <a:t>Sumit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</a:p>
          <a:p>
            <a:r>
              <a:rPr lang="en-US" sz="1800" dirty="0">
                <a:solidFill>
                  <a:srgbClr val="FFFFFF"/>
                </a:solidFill>
              </a:rPr>
              <a:t>15 August 2019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9EB6DAA-2F0C-43D5-A577-15D5D2C4E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85922" y="3651268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29891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A2226-4C2F-490C-9AF3-6ABC65B6D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6D7B3-7210-46F1-A4B7-788FA7515B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90875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24413C"/>
      </a:dk2>
      <a:lt2>
        <a:srgbClr val="EDECF0"/>
      </a:lt2>
      <a:accent1>
        <a:srgbClr val="96A942"/>
      </a:accent1>
      <a:accent2>
        <a:srgbClr val="6AB13B"/>
      </a:accent2>
      <a:accent3>
        <a:srgbClr val="47B549"/>
      </a:accent3>
      <a:accent4>
        <a:srgbClr val="3BB16F"/>
      </a:accent4>
      <a:accent5>
        <a:srgbClr val="45B0A1"/>
      </a:accent5>
      <a:accent6>
        <a:srgbClr val="3B91B1"/>
      </a:accent6>
      <a:hlink>
        <a:srgbClr val="8B7AD2"/>
      </a:hlink>
      <a:folHlink>
        <a:srgbClr val="878787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12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Calibri</vt:lpstr>
      <vt:lpstr>Calibri Light</vt:lpstr>
      <vt:lpstr>RetrospectVTI</vt:lpstr>
      <vt:lpstr>Travel Experts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Travel Experts</dc:title>
  <dc:creator>Johnathan Patterson</dc:creator>
  <cp:lastModifiedBy>Johnathan Patterson</cp:lastModifiedBy>
  <cp:revision>2</cp:revision>
  <dcterms:created xsi:type="dcterms:W3CDTF">2019-08-13T21:13:33Z</dcterms:created>
  <dcterms:modified xsi:type="dcterms:W3CDTF">2019-08-13T21:48:44Z</dcterms:modified>
</cp:coreProperties>
</file>