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0FFF6-B8F7-49A0-8A10-EAC21056FC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9E4BD2CD-3855-44AA-8262-EC4F3896E3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Research existing travel agency products and services</a:t>
          </a:r>
        </a:p>
      </dgm:t>
    </dgm:pt>
    <dgm:pt modelId="{2CE589F7-1648-404C-BE20-9A61442C5797}" type="parTrans" cxnId="{D7D23D25-A710-4262-807E-0D92124741DA}">
      <dgm:prSet/>
      <dgm:spPr/>
      <dgm:t>
        <a:bodyPr/>
        <a:lstStyle/>
        <a:p>
          <a:endParaRPr lang="en-US"/>
        </a:p>
      </dgm:t>
    </dgm:pt>
    <dgm:pt modelId="{4139CAD0-EF57-4C83-9E8B-DB24C6B0F1AE}" type="sibTrans" cxnId="{D7D23D25-A710-4262-807E-0D92124741DA}">
      <dgm:prSet/>
      <dgm:spPr/>
      <dgm:t>
        <a:bodyPr/>
        <a:lstStyle/>
        <a:p>
          <a:endParaRPr lang="en-US"/>
        </a:p>
      </dgm:t>
    </dgm:pt>
    <dgm:pt modelId="{0B8B54C6-E7D0-4816-8E1C-52E88BB8A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Talk to employees</a:t>
          </a:r>
        </a:p>
      </dgm:t>
    </dgm:pt>
    <dgm:pt modelId="{17D9746A-C899-4CC7-A724-B2CEE19B3DA9}" type="parTrans" cxnId="{73BCCFC3-8976-4595-9A9E-BC4559827AF0}">
      <dgm:prSet/>
      <dgm:spPr/>
      <dgm:t>
        <a:bodyPr/>
        <a:lstStyle/>
        <a:p>
          <a:endParaRPr lang="en-US"/>
        </a:p>
      </dgm:t>
    </dgm:pt>
    <dgm:pt modelId="{29E0E6EB-BACA-4C3C-BD15-6024A9F00F46}" type="sibTrans" cxnId="{73BCCFC3-8976-4595-9A9E-BC4559827AF0}">
      <dgm:prSet/>
      <dgm:spPr/>
      <dgm:t>
        <a:bodyPr/>
        <a:lstStyle/>
        <a:p>
          <a:endParaRPr lang="en-US"/>
        </a:p>
      </dgm:t>
    </dgm:pt>
    <dgm:pt modelId="{9556DE77-6523-447C-82F9-637739EFA1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Developers plan, create and test software and databases</a:t>
          </a:r>
        </a:p>
      </dgm:t>
    </dgm:pt>
    <dgm:pt modelId="{F4548DC9-1780-4136-A1B7-CB04000DC50A}" type="parTrans" cxnId="{AA9CE16F-C290-4FE6-B6E9-1040CB0F72E9}">
      <dgm:prSet/>
      <dgm:spPr/>
      <dgm:t>
        <a:bodyPr/>
        <a:lstStyle/>
        <a:p>
          <a:endParaRPr lang="en-US"/>
        </a:p>
      </dgm:t>
    </dgm:pt>
    <dgm:pt modelId="{317B72AE-A9D5-42CF-AB45-E1F9718D79BB}" type="sibTrans" cxnId="{AA9CE16F-C290-4FE6-B6E9-1040CB0F72E9}">
      <dgm:prSet/>
      <dgm:spPr/>
      <dgm:t>
        <a:bodyPr/>
        <a:lstStyle/>
        <a:p>
          <a:endParaRPr lang="en-US"/>
        </a:p>
      </dgm:t>
    </dgm:pt>
    <dgm:pt modelId="{FE1DBC44-6D34-477E-8307-EFD53BD74E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 and price hardware purchases</a:t>
          </a:r>
        </a:p>
      </dgm:t>
    </dgm:pt>
    <dgm:pt modelId="{3683FF7E-810D-4595-B247-C211483F4CF2}" type="parTrans" cxnId="{A7AA69D7-04F5-4740-949C-450B771C905C}">
      <dgm:prSet/>
      <dgm:spPr/>
      <dgm:t>
        <a:bodyPr/>
        <a:lstStyle/>
        <a:p>
          <a:endParaRPr lang="en-US"/>
        </a:p>
      </dgm:t>
    </dgm:pt>
    <dgm:pt modelId="{BB5F36AD-1C6A-4080-85E0-16787D5E3347}" type="sibTrans" cxnId="{A7AA69D7-04F5-4740-949C-450B771C905C}">
      <dgm:prSet/>
      <dgm:spPr/>
      <dgm:t>
        <a:bodyPr/>
        <a:lstStyle/>
        <a:p>
          <a:endParaRPr lang="en-US"/>
        </a:p>
      </dgm:t>
    </dgm:pt>
    <dgm:pt modelId="{7BE0D933-490C-4D59-81C6-F0A88F733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 and deploy font and back end software</a:t>
          </a:r>
        </a:p>
      </dgm:t>
    </dgm:pt>
    <dgm:pt modelId="{BE4A08CA-46B1-4A0B-AEC5-B6295D860D0D}" type="parTrans" cxnId="{AE217D7C-C727-4520-B313-1C181341F5F0}">
      <dgm:prSet/>
      <dgm:spPr/>
      <dgm:t>
        <a:bodyPr/>
        <a:lstStyle/>
        <a:p>
          <a:endParaRPr lang="en-US"/>
        </a:p>
      </dgm:t>
    </dgm:pt>
    <dgm:pt modelId="{1470C28C-FE74-45BD-8AE3-7DC2AA92B834}" type="sibTrans" cxnId="{AE217D7C-C727-4520-B313-1C181341F5F0}">
      <dgm:prSet/>
      <dgm:spPr/>
      <dgm:t>
        <a:bodyPr/>
        <a:lstStyle/>
        <a:p>
          <a:endParaRPr lang="en-US"/>
        </a:p>
      </dgm:t>
    </dgm:pt>
    <dgm:pt modelId="{6564E6AA-60EC-4BC6-8120-A6B34E5A4BB6}" type="pres">
      <dgm:prSet presAssocID="{8260FFF6-B8F7-49A0-8A10-EAC21056FC9C}" presName="root" presStyleCnt="0">
        <dgm:presLayoutVars>
          <dgm:dir/>
          <dgm:resizeHandles val="exact"/>
        </dgm:presLayoutVars>
      </dgm:prSet>
      <dgm:spPr/>
    </dgm:pt>
    <dgm:pt modelId="{A75DB5E7-F489-43AF-94B7-9BA58594F098}" type="pres">
      <dgm:prSet presAssocID="{9E4BD2CD-3855-44AA-8262-EC4F3896E322}" presName="compNode" presStyleCnt="0"/>
      <dgm:spPr/>
    </dgm:pt>
    <dgm:pt modelId="{7899D776-A8BA-4F83-954D-0DAFA7A6A9AB}" type="pres">
      <dgm:prSet presAssocID="{9E4BD2CD-3855-44AA-8262-EC4F3896E322}" presName="bgRect" presStyleLbl="bgShp" presStyleIdx="0" presStyleCnt="5"/>
      <dgm:spPr/>
    </dgm:pt>
    <dgm:pt modelId="{D9A771D7-CB22-462E-9209-D7F5713E08C7}" type="pres">
      <dgm:prSet presAssocID="{9E4BD2CD-3855-44AA-8262-EC4F3896E3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CustomerInsightsApp"/>
        </a:ext>
      </dgm:extLst>
    </dgm:pt>
    <dgm:pt modelId="{6B9134B6-1568-4720-9E36-13663C364543}" type="pres">
      <dgm:prSet presAssocID="{9E4BD2CD-3855-44AA-8262-EC4F3896E322}" presName="spaceRect" presStyleCnt="0"/>
      <dgm:spPr/>
    </dgm:pt>
    <dgm:pt modelId="{E97B8C3C-397E-41F1-8C0C-03FC9B7DEA17}" type="pres">
      <dgm:prSet presAssocID="{9E4BD2CD-3855-44AA-8262-EC4F3896E322}" presName="parTx" presStyleLbl="revTx" presStyleIdx="0" presStyleCnt="5">
        <dgm:presLayoutVars>
          <dgm:chMax val="0"/>
          <dgm:chPref val="0"/>
        </dgm:presLayoutVars>
      </dgm:prSet>
      <dgm:spPr/>
    </dgm:pt>
    <dgm:pt modelId="{5687413E-D026-43D7-ABCF-3A7F3C8B73BE}" type="pres">
      <dgm:prSet presAssocID="{4139CAD0-EF57-4C83-9E8B-DB24C6B0F1AE}" presName="sibTrans" presStyleCnt="0"/>
      <dgm:spPr/>
    </dgm:pt>
    <dgm:pt modelId="{3DD0B92A-1473-4274-968C-20310C920E24}" type="pres">
      <dgm:prSet presAssocID="{0B8B54C6-E7D0-4816-8E1C-52E88BB8A756}" presName="compNode" presStyleCnt="0"/>
      <dgm:spPr/>
    </dgm:pt>
    <dgm:pt modelId="{04FCB632-B376-4CF6-B034-E2233A40F317}" type="pres">
      <dgm:prSet presAssocID="{0B8B54C6-E7D0-4816-8E1C-52E88BB8A756}" presName="bgRect" presStyleLbl="bgShp" presStyleIdx="1" presStyleCnt="5"/>
      <dgm:spPr/>
    </dgm:pt>
    <dgm:pt modelId="{EDB0E0FD-0776-4396-B337-614EC17D7EE3}" type="pres">
      <dgm:prSet presAssocID="{0B8B54C6-E7D0-4816-8E1C-52E88BB8A7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ve"/>
        </a:ext>
      </dgm:extLst>
    </dgm:pt>
    <dgm:pt modelId="{F699D5FA-3D9A-49E4-B99A-8C295F9ED7DC}" type="pres">
      <dgm:prSet presAssocID="{0B8B54C6-E7D0-4816-8E1C-52E88BB8A756}" presName="spaceRect" presStyleCnt="0"/>
      <dgm:spPr/>
    </dgm:pt>
    <dgm:pt modelId="{A0AECD04-79B5-4E8E-A504-B941AF4A4333}" type="pres">
      <dgm:prSet presAssocID="{0B8B54C6-E7D0-4816-8E1C-52E88BB8A756}" presName="parTx" presStyleLbl="revTx" presStyleIdx="1" presStyleCnt="5">
        <dgm:presLayoutVars>
          <dgm:chMax val="0"/>
          <dgm:chPref val="0"/>
        </dgm:presLayoutVars>
      </dgm:prSet>
      <dgm:spPr/>
    </dgm:pt>
    <dgm:pt modelId="{F7CEA067-3ACE-4978-BBBC-3E4131261B3D}" type="pres">
      <dgm:prSet presAssocID="{29E0E6EB-BACA-4C3C-BD15-6024A9F00F46}" presName="sibTrans" presStyleCnt="0"/>
      <dgm:spPr/>
    </dgm:pt>
    <dgm:pt modelId="{11E73084-380D-425A-994E-081C9B5D251A}" type="pres">
      <dgm:prSet presAssocID="{9556DE77-6523-447C-82F9-637739EFA175}" presName="compNode" presStyleCnt="0"/>
      <dgm:spPr/>
    </dgm:pt>
    <dgm:pt modelId="{1D859763-4F3D-429E-9E6C-A4FAE85EAA5F}" type="pres">
      <dgm:prSet presAssocID="{9556DE77-6523-447C-82F9-637739EFA175}" presName="bgRect" presStyleLbl="bgShp" presStyleIdx="2" presStyleCnt="5"/>
      <dgm:spPr/>
    </dgm:pt>
    <dgm:pt modelId="{27C160D5-2FB6-4AE8-B25C-7553094F38CD}" type="pres">
      <dgm:prSet presAssocID="{9556DE77-6523-447C-82F9-637739EFA1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Plan"/>
        </a:ext>
      </dgm:extLst>
    </dgm:pt>
    <dgm:pt modelId="{DA3A62C5-6236-4961-AF27-B3F628DEECDD}" type="pres">
      <dgm:prSet presAssocID="{9556DE77-6523-447C-82F9-637739EFA175}" presName="spaceRect" presStyleCnt="0"/>
      <dgm:spPr/>
    </dgm:pt>
    <dgm:pt modelId="{83963EB8-3A6D-4304-B0B8-552F661E7599}" type="pres">
      <dgm:prSet presAssocID="{9556DE77-6523-447C-82F9-637739EFA175}" presName="parTx" presStyleLbl="revTx" presStyleIdx="2" presStyleCnt="5">
        <dgm:presLayoutVars>
          <dgm:chMax val="0"/>
          <dgm:chPref val="0"/>
        </dgm:presLayoutVars>
      </dgm:prSet>
      <dgm:spPr/>
    </dgm:pt>
    <dgm:pt modelId="{621ED166-FF24-4746-9DF3-09AF1F270B8F}" type="pres">
      <dgm:prSet presAssocID="{317B72AE-A9D5-42CF-AB45-E1F9718D79BB}" presName="sibTrans" presStyleCnt="0"/>
      <dgm:spPr/>
    </dgm:pt>
    <dgm:pt modelId="{D9ED75CF-0003-4487-8EBD-9855EDCAD02C}" type="pres">
      <dgm:prSet presAssocID="{FE1DBC44-6D34-477E-8307-EFD53BD74EA7}" presName="compNode" presStyleCnt="0"/>
      <dgm:spPr/>
    </dgm:pt>
    <dgm:pt modelId="{7BA6743A-BAE9-4E42-BD1F-999200E8B335}" type="pres">
      <dgm:prSet presAssocID="{FE1DBC44-6D34-477E-8307-EFD53BD74EA7}" presName="bgRect" presStyleLbl="bgShp" presStyleIdx="3" presStyleCnt="5"/>
      <dgm:spPr/>
    </dgm:pt>
    <dgm:pt modelId="{C7F766A5-82E8-48BA-BA11-1A4B5CFA454A}" type="pres">
      <dgm:prSet presAssocID="{FE1DBC44-6D34-477E-8307-EFD53BD74E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Secure"/>
        </a:ext>
      </dgm:extLst>
    </dgm:pt>
    <dgm:pt modelId="{685E78EB-E1CD-4E9D-8645-9D0694C23391}" type="pres">
      <dgm:prSet presAssocID="{FE1DBC44-6D34-477E-8307-EFD53BD74EA7}" presName="spaceRect" presStyleCnt="0"/>
      <dgm:spPr/>
    </dgm:pt>
    <dgm:pt modelId="{6232115F-9AA5-488C-AC69-5ED7377A1338}" type="pres">
      <dgm:prSet presAssocID="{FE1DBC44-6D34-477E-8307-EFD53BD74EA7}" presName="parTx" presStyleLbl="revTx" presStyleIdx="3" presStyleCnt="5">
        <dgm:presLayoutVars>
          <dgm:chMax val="0"/>
          <dgm:chPref val="0"/>
        </dgm:presLayoutVars>
      </dgm:prSet>
      <dgm:spPr/>
    </dgm:pt>
    <dgm:pt modelId="{B1E0E5A2-A42B-4F52-82C3-8380155665B0}" type="pres">
      <dgm:prSet presAssocID="{BB5F36AD-1C6A-4080-85E0-16787D5E3347}" presName="sibTrans" presStyleCnt="0"/>
      <dgm:spPr/>
    </dgm:pt>
    <dgm:pt modelId="{30757B57-3CE3-4C0F-A926-E3D46C0C2815}" type="pres">
      <dgm:prSet presAssocID="{7BE0D933-490C-4D59-81C6-F0A88F733410}" presName="compNode" presStyleCnt="0"/>
      <dgm:spPr/>
    </dgm:pt>
    <dgm:pt modelId="{0152C69B-CB95-4C4D-AF19-74D5089E4915}" type="pres">
      <dgm:prSet presAssocID="{7BE0D933-490C-4D59-81C6-F0A88F733410}" presName="bgRect" presStyleLbl="bgShp" presStyleIdx="4" presStyleCnt="5"/>
      <dgm:spPr/>
    </dgm:pt>
    <dgm:pt modelId="{24C1DB9B-05FA-4EC7-9E35-8CCFA1DD2D01}" type="pres">
      <dgm:prSet presAssocID="{7BE0D933-490C-4D59-81C6-F0A88F7334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2BF4A8AC-D866-4899-9CF4-311451355F9B}" type="pres">
      <dgm:prSet presAssocID="{7BE0D933-490C-4D59-81C6-F0A88F733410}" presName="spaceRect" presStyleCnt="0"/>
      <dgm:spPr/>
    </dgm:pt>
    <dgm:pt modelId="{A73BAE76-BC20-4476-9174-D68D4BE0C55D}" type="pres">
      <dgm:prSet presAssocID="{7BE0D933-490C-4D59-81C6-F0A88F73341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6F8201-E602-4748-9130-082F9BE39012}" type="presOf" srcId="{0B8B54C6-E7D0-4816-8E1C-52E88BB8A756}" destId="{A0AECD04-79B5-4E8E-A504-B941AF4A4333}" srcOrd="0" destOrd="0" presId="urn:microsoft.com/office/officeart/2018/2/layout/IconVerticalSolidList"/>
    <dgm:cxn modelId="{6D380F21-95DD-4121-B717-93FAB11CC976}" type="presOf" srcId="{9E4BD2CD-3855-44AA-8262-EC4F3896E322}" destId="{E97B8C3C-397E-41F1-8C0C-03FC9B7DEA17}" srcOrd="0" destOrd="0" presId="urn:microsoft.com/office/officeart/2018/2/layout/IconVerticalSolidList"/>
    <dgm:cxn modelId="{54470423-B25F-4954-919C-EB1CA1FF5BFE}" type="presOf" srcId="{8260FFF6-B8F7-49A0-8A10-EAC21056FC9C}" destId="{6564E6AA-60EC-4BC6-8120-A6B34E5A4BB6}" srcOrd="0" destOrd="0" presId="urn:microsoft.com/office/officeart/2018/2/layout/IconVerticalSolidList"/>
    <dgm:cxn modelId="{D7D23D25-A710-4262-807E-0D92124741DA}" srcId="{8260FFF6-B8F7-49A0-8A10-EAC21056FC9C}" destId="{9E4BD2CD-3855-44AA-8262-EC4F3896E322}" srcOrd="0" destOrd="0" parTransId="{2CE589F7-1648-404C-BE20-9A61442C5797}" sibTransId="{4139CAD0-EF57-4C83-9E8B-DB24C6B0F1AE}"/>
    <dgm:cxn modelId="{AA436A4C-4CF8-45C5-BDD2-3D57CE2AEF28}" type="presOf" srcId="{9556DE77-6523-447C-82F9-637739EFA175}" destId="{83963EB8-3A6D-4304-B0B8-552F661E7599}" srcOrd="0" destOrd="0" presId="urn:microsoft.com/office/officeart/2018/2/layout/IconVerticalSolidList"/>
    <dgm:cxn modelId="{AA9CE16F-C290-4FE6-B6E9-1040CB0F72E9}" srcId="{8260FFF6-B8F7-49A0-8A10-EAC21056FC9C}" destId="{9556DE77-6523-447C-82F9-637739EFA175}" srcOrd="2" destOrd="0" parTransId="{F4548DC9-1780-4136-A1B7-CB04000DC50A}" sibTransId="{317B72AE-A9D5-42CF-AB45-E1F9718D79BB}"/>
    <dgm:cxn modelId="{1EAD3652-52C4-4910-9716-3B700B98AC05}" type="presOf" srcId="{7BE0D933-490C-4D59-81C6-F0A88F733410}" destId="{A73BAE76-BC20-4476-9174-D68D4BE0C55D}" srcOrd="0" destOrd="0" presId="urn:microsoft.com/office/officeart/2018/2/layout/IconVerticalSolidList"/>
    <dgm:cxn modelId="{AE217D7C-C727-4520-B313-1C181341F5F0}" srcId="{8260FFF6-B8F7-49A0-8A10-EAC21056FC9C}" destId="{7BE0D933-490C-4D59-81C6-F0A88F733410}" srcOrd="4" destOrd="0" parTransId="{BE4A08CA-46B1-4A0B-AEC5-B6295D860D0D}" sibTransId="{1470C28C-FE74-45BD-8AE3-7DC2AA92B834}"/>
    <dgm:cxn modelId="{D5A8C2C0-37DD-4F1A-81D7-34ACFA671745}" type="presOf" srcId="{FE1DBC44-6D34-477E-8307-EFD53BD74EA7}" destId="{6232115F-9AA5-488C-AC69-5ED7377A1338}" srcOrd="0" destOrd="0" presId="urn:microsoft.com/office/officeart/2018/2/layout/IconVerticalSolidList"/>
    <dgm:cxn modelId="{73BCCFC3-8976-4595-9A9E-BC4559827AF0}" srcId="{8260FFF6-B8F7-49A0-8A10-EAC21056FC9C}" destId="{0B8B54C6-E7D0-4816-8E1C-52E88BB8A756}" srcOrd="1" destOrd="0" parTransId="{17D9746A-C899-4CC7-A724-B2CEE19B3DA9}" sibTransId="{29E0E6EB-BACA-4C3C-BD15-6024A9F00F46}"/>
    <dgm:cxn modelId="{A7AA69D7-04F5-4740-949C-450B771C905C}" srcId="{8260FFF6-B8F7-49A0-8A10-EAC21056FC9C}" destId="{FE1DBC44-6D34-477E-8307-EFD53BD74EA7}" srcOrd="3" destOrd="0" parTransId="{3683FF7E-810D-4595-B247-C211483F4CF2}" sibTransId="{BB5F36AD-1C6A-4080-85E0-16787D5E3347}"/>
    <dgm:cxn modelId="{193CBE69-01D6-4922-97D7-6CA6C1B4668D}" type="presParOf" srcId="{6564E6AA-60EC-4BC6-8120-A6B34E5A4BB6}" destId="{A75DB5E7-F489-43AF-94B7-9BA58594F098}" srcOrd="0" destOrd="0" presId="urn:microsoft.com/office/officeart/2018/2/layout/IconVerticalSolidList"/>
    <dgm:cxn modelId="{085B46A1-CD71-464F-8CF8-38C54E3553B6}" type="presParOf" srcId="{A75DB5E7-F489-43AF-94B7-9BA58594F098}" destId="{7899D776-A8BA-4F83-954D-0DAFA7A6A9AB}" srcOrd="0" destOrd="0" presId="urn:microsoft.com/office/officeart/2018/2/layout/IconVerticalSolidList"/>
    <dgm:cxn modelId="{F44CE1B9-6777-4974-A8E0-CBEC256A4ED8}" type="presParOf" srcId="{A75DB5E7-F489-43AF-94B7-9BA58594F098}" destId="{D9A771D7-CB22-462E-9209-D7F5713E08C7}" srcOrd="1" destOrd="0" presId="urn:microsoft.com/office/officeart/2018/2/layout/IconVerticalSolidList"/>
    <dgm:cxn modelId="{D5B893F2-26E3-478A-BA74-00A7C37C1B37}" type="presParOf" srcId="{A75DB5E7-F489-43AF-94B7-9BA58594F098}" destId="{6B9134B6-1568-4720-9E36-13663C364543}" srcOrd="2" destOrd="0" presId="urn:microsoft.com/office/officeart/2018/2/layout/IconVerticalSolidList"/>
    <dgm:cxn modelId="{CC7335D7-C793-45F4-A7B1-DD3E4C630832}" type="presParOf" srcId="{A75DB5E7-F489-43AF-94B7-9BA58594F098}" destId="{E97B8C3C-397E-41F1-8C0C-03FC9B7DEA17}" srcOrd="3" destOrd="0" presId="urn:microsoft.com/office/officeart/2018/2/layout/IconVerticalSolidList"/>
    <dgm:cxn modelId="{9F123B85-7C34-492D-8BFD-6BA90C43C60D}" type="presParOf" srcId="{6564E6AA-60EC-4BC6-8120-A6B34E5A4BB6}" destId="{5687413E-D026-43D7-ABCF-3A7F3C8B73BE}" srcOrd="1" destOrd="0" presId="urn:microsoft.com/office/officeart/2018/2/layout/IconVerticalSolidList"/>
    <dgm:cxn modelId="{66FDDC9A-44F0-436B-B09D-5D834F1E59D7}" type="presParOf" srcId="{6564E6AA-60EC-4BC6-8120-A6B34E5A4BB6}" destId="{3DD0B92A-1473-4274-968C-20310C920E24}" srcOrd="2" destOrd="0" presId="urn:microsoft.com/office/officeart/2018/2/layout/IconVerticalSolidList"/>
    <dgm:cxn modelId="{20608632-2A33-4318-833A-FBAF1535E2AA}" type="presParOf" srcId="{3DD0B92A-1473-4274-968C-20310C920E24}" destId="{04FCB632-B376-4CF6-B034-E2233A40F317}" srcOrd="0" destOrd="0" presId="urn:microsoft.com/office/officeart/2018/2/layout/IconVerticalSolidList"/>
    <dgm:cxn modelId="{92984FD2-CED0-469D-808D-53F76905C5E9}" type="presParOf" srcId="{3DD0B92A-1473-4274-968C-20310C920E24}" destId="{EDB0E0FD-0776-4396-B337-614EC17D7EE3}" srcOrd="1" destOrd="0" presId="urn:microsoft.com/office/officeart/2018/2/layout/IconVerticalSolidList"/>
    <dgm:cxn modelId="{AD8DF7E0-D839-4DA2-A79E-E410D84FFA16}" type="presParOf" srcId="{3DD0B92A-1473-4274-968C-20310C920E24}" destId="{F699D5FA-3D9A-49E4-B99A-8C295F9ED7DC}" srcOrd="2" destOrd="0" presId="urn:microsoft.com/office/officeart/2018/2/layout/IconVerticalSolidList"/>
    <dgm:cxn modelId="{3BD405FD-21E3-4BD3-BD98-B00594FDDA5B}" type="presParOf" srcId="{3DD0B92A-1473-4274-968C-20310C920E24}" destId="{A0AECD04-79B5-4E8E-A504-B941AF4A4333}" srcOrd="3" destOrd="0" presId="urn:microsoft.com/office/officeart/2018/2/layout/IconVerticalSolidList"/>
    <dgm:cxn modelId="{CE048C1C-006A-4484-BF19-9AEB2247ADC4}" type="presParOf" srcId="{6564E6AA-60EC-4BC6-8120-A6B34E5A4BB6}" destId="{F7CEA067-3ACE-4978-BBBC-3E4131261B3D}" srcOrd="3" destOrd="0" presId="urn:microsoft.com/office/officeart/2018/2/layout/IconVerticalSolidList"/>
    <dgm:cxn modelId="{D9CC2714-C89F-48BD-A198-453D53C09662}" type="presParOf" srcId="{6564E6AA-60EC-4BC6-8120-A6B34E5A4BB6}" destId="{11E73084-380D-425A-994E-081C9B5D251A}" srcOrd="4" destOrd="0" presId="urn:microsoft.com/office/officeart/2018/2/layout/IconVerticalSolidList"/>
    <dgm:cxn modelId="{31926D0D-E956-4F7E-8A0F-EEED7933A3FE}" type="presParOf" srcId="{11E73084-380D-425A-994E-081C9B5D251A}" destId="{1D859763-4F3D-429E-9E6C-A4FAE85EAA5F}" srcOrd="0" destOrd="0" presId="urn:microsoft.com/office/officeart/2018/2/layout/IconVerticalSolidList"/>
    <dgm:cxn modelId="{A6F4DC58-2A94-489D-9551-90575A4EF511}" type="presParOf" srcId="{11E73084-380D-425A-994E-081C9B5D251A}" destId="{27C160D5-2FB6-4AE8-B25C-7553094F38CD}" srcOrd="1" destOrd="0" presId="urn:microsoft.com/office/officeart/2018/2/layout/IconVerticalSolidList"/>
    <dgm:cxn modelId="{9A4E498E-2033-4A97-8CE3-8DFB27F28C5F}" type="presParOf" srcId="{11E73084-380D-425A-994E-081C9B5D251A}" destId="{DA3A62C5-6236-4961-AF27-B3F628DEECDD}" srcOrd="2" destOrd="0" presId="urn:microsoft.com/office/officeart/2018/2/layout/IconVerticalSolidList"/>
    <dgm:cxn modelId="{FDE39EA9-F06E-4D21-AB41-12FC07FBCDF9}" type="presParOf" srcId="{11E73084-380D-425A-994E-081C9B5D251A}" destId="{83963EB8-3A6D-4304-B0B8-552F661E7599}" srcOrd="3" destOrd="0" presId="urn:microsoft.com/office/officeart/2018/2/layout/IconVerticalSolidList"/>
    <dgm:cxn modelId="{BBBCA756-AC0C-47BC-AEC4-725BBE055F1E}" type="presParOf" srcId="{6564E6AA-60EC-4BC6-8120-A6B34E5A4BB6}" destId="{621ED166-FF24-4746-9DF3-09AF1F270B8F}" srcOrd="5" destOrd="0" presId="urn:microsoft.com/office/officeart/2018/2/layout/IconVerticalSolidList"/>
    <dgm:cxn modelId="{1A2F5085-6D1C-4014-BE39-5AF315C3E3A9}" type="presParOf" srcId="{6564E6AA-60EC-4BC6-8120-A6B34E5A4BB6}" destId="{D9ED75CF-0003-4487-8EBD-9855EDCAD02C}" srcOrd="6" destOrd="0" presId="urn:microsoft.com/office/officeart/2018/2/layout/IconVerticalSolidList"/>
    <dgm:cxn modelId="{4D206E2C-D81E-4D1E-B8AE-AA6424D789EC}" type="presParOf" srcId="{D9ED75CF-0003-4487-8EBD-9855EDCAD02C}" destId="{7BA6743A-BAE9-4E42-BD1F-999200E8B335}" srcOrd="0" destOrd="0" presId="urn:microsoft.com/office/officeart/2018/2/layout/IconVerticalSolidList"/>
    <dgm:cxn modelId="{440CFC92-35B5-42C2-B248-EE2C59DCA27B}" type="presParOf" srcId="{D9ED75CF-0003-4487-8EBD-9855EDCAD02C}" destId="{C7F766A5-82E8-48BA-BA11-1A4B5CFA454A}" srcOrd="1" destOrd="0" presId="urn:microsoft.com/office/officeart/2018/2/layout/IconVerticalSolidList"/>
    <dgm:cxn modelId="{B7BC8E36-7B5C-4B90-AAA5-225B9A86ED25}" type="presParOf" srcId="{D9ED75CF-0003-4487-8EBD-9855EDCAD02C}" destId="{685E78EB-E1CD-4E9D-8645-9D0694C23391}" srcOrd="2" destOrd="0" presId="urn:microsoft.com/office/officeart/2018/2/layout/IconVerticalSolidList"/>
    <dgm:cxn modelId="{65C526C7-A150-4978-A530-4A8F856C8854}" type="presParOf" srcId="{D9ED75CF-0003-4487-8EBD-9855EDCAD02C}" destId="{6232115F-9AA5-488C-AC69-5ED7377A1338}" srcOrd="3" destOrd="0" presId="urn:microsoft.com/office/officeart/2018/2/layout/IconVerticalSolidList"/>
    <dgm:cxn modelId="{B2E2676A-00E0-47C0-8604-98C56E932000}" type="presParOf" srcId="{6564E6AA-60EC-4BC6-8120-A6B34E5A4BB6}" destId="{B1E0E5A2-A42B-4F52-82C3-8380155665B0}" srcOrd="7" destOrd="0" presId="urn:microsoft.com/office/officeart/2018/2/layout/IconVerticalSolidList"/>
    <dgm:cxn modelId="{B5020D9A-71FC-46D9-9FFA-44B227201C0D}" type="presParOf" srcId="{6564E6AA-60EC-4BC6-8120-A6B34E5A4BB6}" destId="{30757B57-3CE3-4C0F-A926-E3D46C0C2815}" srcOrd="8" destOrd="0" presId="urn:microsoft.com/office/officeart/2018/2/layout/IconVerticalSolidList"/>
    <dgm:cxn modelId="{313C1C64-DF5E-4BBB-AEC2-07699EBA9C6D}" type="presParOf" srcId="{30757B57-3CE3-4C0F-A926-E3D46C0C2815}" destId="{0152C69B-CB95-4C4D-AF19-74D5089E4915}" srcOrd="0" destOrd="0" presId="urn:microsoft.com/office/officeart/2018/2/layout/IconVerticalSolidList"/>
    <dgm:cxn modelId="{E0627A2C-59A1-4E48-BD44-DA131BF66DC3}" type="presParOf" srcId="{30757B57-3CE3-4C0F-A926-E3D46C0C2815}" destId="{24C1DB9B-05FA-4EC7-9E35-8CCFA1DD2D01}" srcOrd="1" destOrd="0" presId="urn:microsoft.com/office/officeart/2018/2/layout/IconVerticalSolidList"/>
    <dgm:cxn modelId="{B82763F9-DC1E-4664-9958-32D39C64CE88}" type="presParOf" srcId="{30757B57-3CE3-4C0F-A926-E3D46C0C2815}" destId="{2BF4A8AC-D866-4899-9CF4-311451355F9B}" srcOrd="2" destOrd="0" presId="urn:microsoft.com/office/officeart/2018/2/layout/IconVerticalSolidList"/>
    <dgm:cxn modelId="{998FDEBE-A53C-4B14-BB39-C71D8221803B}" type="presParOf" srcId="{30757B57-3CE3-4C0F-A926-E3D46C0C2815}" destId="{A73BAE76-BC20-4476-9174-D68D4BE0C5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D6C0E-4146-46CB-8ACE-40620627853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6B3AAF-47E7-4C7F-9CDD-1D962C820E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Under $250,000</a:t>
          </a:r>
        </a:p>
      </dgm:t>
    </dgm:pt>
    <dgm:pt modelId="{96C0D76C-6AC6-4324-9E70-62204270D5E0}" type="parTrans" cxnId="{0FE52990-8853-4C4D-AFF6-E228020309F2}">
      <dgm:prSet/>
      <dgm:spPr/>
      <dgm:t>
        <a:bodyPr/>
        <a:lstStyle/>
        <a:p>
          <a:endParaRPr lang="en-US"/>
        </a:p>
      </dgm:t>
    </dgm:pt>
    <dgm:pt modelId="{B3D82D59-5472-4517-8C30-BE34EDF43F95}" type="sibTrans" cxnId="{0FE52990-8853-4C4D-AFF6-E228020309F2}">
      <dgm:prSet/>
      <dgm:spPr/>
      <dgm:t>
        <a:bodyPr/>
        <a:lstStyle/>
        <a:p>
          <a:endParaRPr lang="en-US"/>
        </a:p>
      </dgm:t>
    </dgm:pt>
    <dgm:pt modelId="{043BADB6-82A6-4156-A6F3-58F4907B7D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 months</a:t>
          </a:r>
        </a:p>
      </dgm:t>
    </dgm:pt>
    <dgm:pt modelId="{252E91BE-791C-444D-991E-F836C06AC8AB}" type="parTrans" cxnId="{32832561-339B-4240-98F7-2088F59DD5A1}">
      <dgm:prSet/>
      <dgm:spPr/>
      <dgm:t>
        <a:bodyPr/>
        <a:lstStyle/>
        <a:p>
          <a:endParaRPr lang="en-US"/>
        </a:p>
      </dgm:t>
    </dgm:pt>
    <dgm:pt modelId="{7A422DD1-E8B0-42C9-B04A-D9975A815164}" type="sibTrans" cxnId="{32832561-339B-4240-98F7-2088F59DD5A1}">
      <dgm:prSet/>
      <dgm:spPr/>
      <dgm:t>
        <a:bodyPr/>
        <a:lstStyle/>
        <a:p>
          <a:endParaRPr lang="en-US"/>
        </a:p>
      </dgm:t>
    </dgm:pt>
    <dgm:pt modelId="{273D450B-D090-4156-A037-693938497D9F}" type="pres">
      <dgm:prSet presAssocID="{775D6C0E-4146-46CB-8ACE-406206278532}" presName="root" presStyleCnt="0">
        <dgm:presLayoutVars>
          <dgm:dir/>
          <dgm:resizeHandles val="exact"/>
        </dgm:presLayoutVars>
      </dgm:prSet>
      <dgm:spPr/>
    </dgm:pt>
    <dgm:pt modelId="{95A5CC68-D7C4-40B0-9552-7B6767D13EF6}" type="pres">
      <dgm:prSet presAssocID="{456B3AAF-47E7-4C7F-9CDD-1D962C820E8D}" presName="compNode" presStyleCnt="0"/>
      <dgm:spPr/>
    </dgm:pt>
    <dgm:pt modelId="{52228C79-4F7A-4DE8-8C6E-2B78C8E644A9}" type="pres">
      <dgm:prSet presAssocID="{456B3AAF-47E7-4C7F-9CDD-1D962C820E8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D3CD17-DE27-4109-89C3-A85C99BA8913}" type="pres">
      <dgm:prSet presAssocID="{456B3AAF-47E7-4C7F-9CDD-1D962C820E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A3A4BD3-DF13-454A-A459-9F1C64DFD8D2}" type="pres">
      <dgm:prSet presAssocID="{456B3AAF-47E7-4C7F-9CDD-1D962C820E8D}" presName="spaceRect" presStyleCnt="0"/>
      <dgm:spPr/>
    </dgm:pt>
    <dgm:pt modelId="{BD433759-292A-4411-B68F-7F27484C28C2}" type="pres">
      <dgm:prSet presAssocID="{456B3AAF-47E7-4C7F-9CDD-1D962C820E8D}" presName="textRect" presStyleLbl="revTx" presStyleIdx="0" presStyleCnt="2">
        <dgm:presLayoutVars>
          <dgm:chMax val="1"/>
          <dgm:chPref val="1"/>
        </dgm:presLayoutVars>
      </dgm:prSet>
      <dgm:spPr/>
    </dgm:pt>
    <dgm:pt modelId="{7B40D692-1166-42FC-BB02-A276140BC0F9}" type="pres">
      <dgm:prSet presAssocID="{B3D82D59-5472-4517-8C30-BE34EDF43F95}" presName="sibTrans" presStyleCnt="0"/>
      <dgm:spPr/>
    </dgm:pt>
    <dgm:pt modelId="{8D9A024C-FE97-4BC2-87C3-0D80D3B75198}" type="pres">
      <dgm:prSet presAssocID="{043BADB6-82A6-4156-A6F3-58F4907B7DF4}" presName="compNode" presStyleCnt="0"/>
      <dgm:spPr/>
    </dgm:pt>
    <dgm:pt modelId="{AF8AB527-2BDB-428D-9C4C-31EF00AD2ACE}" type="pres">
      <dgm:prSet presAssocID="{043BADB6-82A6-4156-A6F3-58F4907B7DF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36673CC-BB44-4DFE-9749-3BE2D1FC2C28}" type="pres">
      <dgm:prSet presAssocID="{043BADB6-82A6-4156-A6F3-58F4907B7D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ED6CF9C-3EEB-40E9-9E5A-2CAB76477E83}" type="pres">
      <dgm:prSet presAssocID="{043BADB6-82A6-4156-A6F3-58F4907B7DF4}" presName="spaceRect" presStyleCnt="0"/>
      <dgm:spPr/>
    </dgm:pt>
    <dgm:pt modelId="{A2998AF6-EA69-4345-B8A2-050A64CD2AF9}" type="pres">
      <dgm:prSet presAssocID="{043BADB6-82A6-4156-A6F3-58F4907B7D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C33301-5BC4-40F5-9272-C07DF3A6114B}" type="presOf" srcId="{775D6C0E-4146-46CB-8ACE-406206278532}" destId="{273D450B-D090-4156-A037-693938497D9F}" srcOrd="0" destOrd="0" presId="urn:microsoft.com/office/officeart/2018/5/layout/IconLeafLabelList"/>
    <dgm:cxn modelId="{32832561-339B-4240-98F7-2088F59DD5A1}" srcId="{775D6C0E-4146-46CB-8ACE-406206278532}" destId="{043BADB6-82A6-4156-A6F3-58F4907B7DF4}" srcOrd="1" destOrd="0" parTransId="{252E91BE-791C-444D-991E-F836C06AC8AB}" sibTransId="{7A422DD1-E8B0-42C9-B04A-D9975A815164}"/>
    <dgm:cxn modelId="{0FE52990-8853-4C4D-AFF6-E228020309F2}" srcId="{775D6C0E-4146-46CB-8ACE-406206278532}" destId="{456B3AAF-47E7-4C7F-9CDD-1D962C820E8D}" srcOrd="0" destOrd="0" parTransId="{96C0D76C-6AC6-4324-9E70-62204270D5E0}" sibTransId="{B3D82D59-5472-4517-8C30-BE34EDF43F95}"/>
    <dgm:cxn modelId="{1CC124B7-8B11-4501-B76B-4766E016E48D}" type="presOf" srcId="{456B3AAF-47E7-4C7F-9CDD-1D962C820E8D}" destId="{BD433759-292A-4411-B68F-7F27484C28C2}" srcOrd="0" destOrd="0" presId="urn:microsoft.com/office/officeart/2018/5/layout/IconLeafLabelList"/>
    <dgm:cxn modelId="{9A64D4E1-598A-4B8B-8998-BDD91ACADE22}" type="presOf" srcId="{043BADB6-82A6-4156-A6F3-58F4907B7DF4}" destId="{A2998AF6-EA69-4345-B8A2-050A64CD2AF9}" srcOrd="0" destOrd="0" presId="urn:microsoft.com/office/officeart/2018/5/layout/IconLeafLabelList"/>
    <dgm:cxn modelId="{0EF11C50-50CE-4BE5-BBB4-DF64156728BB}" type="presParOf" srcId="{273D450B-D090-4156-A037-693938497D9F}" destId="{95A5CC68-D7C4-40B0-9552-7B6767D13EF6}" srcOrd="0" destOrd="0" presId="urn:microsoft.com/office/officeart/2018/5/layout/IconLeafLabelList"/>
    <dgm:cxn modelId="{AC593640-F079-4985-B7A1-EEB853E14969}" type="presParOf" srcId="{95A5CC68-D7C4-40B0-9552-7B6767D13EF6}" destId="{52228C79-4F7A-4DE8-8C6E-2B78C8E644A9}" srcOrd="0" destOrd="0" presId="urn:microsoft.com/office/officeart/2018/5/layout/IconLeafLabelList"/>
    <dgm:cxn modelId="{CF63D1EB-B0C6-454C-BC4A-6595FE6FF9EC}" type="presParOf" srcId="{95A5CC68-D7C4-40B0-9552-7B6767D13EF6}" destId="{27D3CD17-DE27-4109-89C3-A85C99BA8913}" srcOrd="1" destOrd="0" presId="urn:microsoft.com/office/officeart/2018/5/layout/IconLeafLabelList"/>
    <dgm:cxn modelId="{37F941A2-BF00-42F1-B6EB-AB9128FD009E}" type="presParOf" srcId="{95A5CC68-D7C4-40B0-9552-7B6767D13EF6}" destId="{9A3A4BD3-DF13-454A-A459-9F1C64DFD8D2}" srcOrd="2" destOrd="0" presId="urn:microsoft.com/office/officeart/2018/5/layout/IconLeafLabelList"/>
    <dgm:cxn modelId="{D57569AA-8724-472B-885C-40D74377161D}" type="presParOf" srcId="{95A5CC68-D7C4-40B0-9552-7B6767D13EF6}" destId="{BD433759-292A-4411-B68F-7F27484C28C2}" srcOrd="3" destOrd="0" presId="urn:microsoft.com/office/officeart/2018/5/layout/IconLeafLabelList"/>
    <dgm:cxn modelId="{DEB06A1B-9E8B-4C03-83D5-BEA8AC7E0072}" type="presParOf" srcId="{273D450B-D090-4156-A037-693938497D9F}" destId="{7B40D692-1166-42FC-BB02-A276140BC0F9}" srcOrd="1" destOrd="0" presId="urn:microsoft.com/office/officeart/2018/5/layout/IconLeafLabelList"/>
    <dgm:cxn modelId="{5D985B59-2DE0-4A49-850A-6E4193A25B1A}" type="presParOf" srcId="{273D450B-D090-4156-A037-693938497D9F}" destId="{8D9A024C-FE97-4BC2-87C3-0D80D3B75198}" srcOrd="2" destOrd="0" presId="urn:microsoft.com/office/officeart/2018/5/layout/IconLeafLabelList"/>
    <dgm:cxn modelId="{EA5092B6-8DC8-4D67-8F47-8404D02CA9D4}" type="presParOf" srcId="{8D9A024C-FE97-4BC2-87C3-0D80D3B75198}" destId="{AF8AB527-2BDB-428D-9C4C-31EF00AD2ACE}" srcOrd="0" destOrd="0" presId="urn:microsoft.com/office/officeart/2018/5/layout/IconLeafLabelList"/>
    <dgm:cxn modelId="{38A83561-8EFF-4683-9B23-8DDF735019E4}" type="presParOf" srcId="{8D9A024C-FE97-4BC2-87C3-0D80D3B75198}" destId="{536673CC-BB44-4DFE-9749-3BE2D1FC2C28}" srcOrd="1" destOrd="0" presId="urn:microsoft.com/office/officeart/2018/5/layout/IconLeafLabelList"/>
    <dgm:cxn modelId="{EAF1D91C-E0AF-49B9-AA29-22344D301001}" type="presParOf" srcId="{8D9A024C-FE97-4BC2-87C3-0D80D3B75198}" destId="{0ED6CF9C-3EEB-40E9-9E5A-2CAB76477E83}" srcOrd="2" destOrd="0" presId="urn:microsoft.com/office/officeart/2018/5/layout/IconLeafLabelList"/>
    <dgm:cxn modelId="{44B42703-073F-4585-8FD5-EE42DF3AB31F}" type="presParOf" srcId="{8D9A024C-FE97-4BC2-87C3-0D80D3B75198}" destId="{A2998AF6-EA69-4345-B8A2-050A64CD2A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9D776-A8BA-4F83-954D-0DAFA7A6A9AB}">
      <dsp:nvSpPr>
        <dsp:cNvPr id="0" name=""/>
        <dsp:cNvSpPr/>
      </dsp:nvSpPr>
      <dsp:spPr>
        <a:xfrm>
          <a:off x="0" y="3032"/>
          <a:ext cx="8596312" cy="6458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771D7-CB22-462E-9209-D7F5713E08C7}">
      <dsp:nvSpPr>
        <dsp:cNvPr id="0" name=""/>
        <dsp:cNvSpPr/>
      </dsp:nvSpPr>
      <dsp:spPr>
        <a:xfrm>
          <a:off x="195383" y="148358"/>
          <a:ext cx="355242" cy="355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B8C3C-397E-41F1-8C0C-03FC9B7DEA17}">
      <dsp:nvSpPr>
        <dsp:cNvPr id="0" name=""/>
        <dsp:cNvSpPr/>
      </dsp:nvSpPr>
      <dsp:spPr>
        <a:xfrm>
          <a:off x="746009" y="3032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existing travel agency products and services</a:t>
          </a:r>
        </a:p>
      </dsp:txBody>
      <dsp:txXfrm>
        <a:off x="746009" y="3032"/>
        <a:ext cx="7850302" cy="645895"/>
      </dsp:txXfrm>
    </dsp:sp>
    <dsp:sp modelId="{04FCB632-B376-4CF6-B034-E2233A40F317}">
      <dsp:nvSpPr>
        <dsp:cNvPr id="0" name=""/>
        <dsp:cNvSpPr/>
      </dsp:nvSpPr>
      <dsp:spPr>
        <a:xfrm>
          <a:off x="0" y="810401"/>
          <a:ext cx="8596312" cy="6458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0E0FD-0776-4396-B337-614EC17D7EE3}">
      <dsp:nvSpPr>
        <dsp:cNvPr id="0" name=""/>
        <dsp:cNvSpPr/>
      </dsp:nvSpPr>
      <dsp:spPr>
        <a:xfrm>
          <a:off x="195383" y="955728"/>
          <a:ext cx="355242" cy="355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CD04-79B5-4E8E-A504-B941AF4A4333}">
      <dsp:nvSpPr>
        <dsp:cNvPr id="0" name=""/>
        <dsp:cNvSpPr/>
      </dsp:nvSpPr>
      <dsp:spPr>
        <a:xfrm>
          <a:off x="746009" y="810401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Talk to employees</a:t>
          </a:r>
        </a:p>
      </dsp:txBody>
      <dsp:txXfrm>
        <a:off x="746009" y="810401"/>
        <a:ext cx="7850302" cy="645895"/>
      </dsp:txXfrm>
    </dsp:sp>
    <dsp:sp modelId="{1D859763-4F3D-429E-9E6C-A4FAE85EAA5F}">
      <dsp:nvSpPr>
        <dsp:cNvPr id="0" name=""/>
        <dsp:cNvSpPr/>
      </dsp:nvSpPr>
      <dsp:spPr>
        <a:xfrm>
          <a:off x="0" y="1617770"/>
          <a:ext cx="8596312" cy="6458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160D5-2FB6-4AE8-B25C-7553094F38CD}">
      <dsp:nvSpPr>
        <dsp:cNvPr id="0" name=""/>
        <dsp:cNvSpPr/>
      </dsp:nvSpPr>
      <dsp:spPr>
        <a:xfrm>
          <a:off x="195383" y="1763097"/>
          <a:ext cx="355242" cy="355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63EB8-3A6D-4304-B0B8-552F661E7599}">
      <dsp:nvSpPr>
        <dsp:cNvPr id="0" name=""/>
        <dsp:cNvSpPr/>
      </dsp:nvSpPr>
      <dsp:spPr>
        <a:xfrm>
          <a:off x="746009" y="1617770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Developers plan, create and test software and databases</a:t>
          </a:r>
        </a:p>
      </dsp:txBody>
      <dsp:txXfrm>
        <a:off x="746009" y="1617770"/>
        <a:ext cx="7850302" cy="645895"/>
      </dsp:txXfrm>
    </dsp:sp>
    <dsp:sp modelId="{7BA6743A-BAE9-4E42-BD1F-999200E8B335}">
      <dsp:nvSpPr>
        <dsp:cNvPr id="0" name=""/>
        <dsp:cNvSpPr/>
      </dsp:nvSpPr>
      <dsp:spPr>
        <a:xfrm>
          <a:off x="0" y="2425140"/>
          <a:ext cx="8596312" cy="6458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766A5-82E8-48BA-BA11-1A4B5CFA454A}">
      <dsp:nvSpPr>
        <dsp:cNvPr id="0" name=""/>
        <dsp:cNvSpPr/>
      </dsp:nvSpPr>
      <dsp:spPr>
        <a:xfrm>
          <a:off x="195383" y="2570466"/>
          <a:ext cx="355242" cy="355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2115F-9AA5-488C-AC69-5ED7377A1338}">
      <dsp:nvSpPr>
        <dsp:cNvPr id="0" name=""/>
        <dsp:cNvSpPr/>
      </dsp:nvSpPr>
      <dsp:spPr>
        <a:xfrm>
          <a:off x="746009" y="2425140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Plan and price hardware purchases</a:t>
          </a:r>
        </a:p>
      </dsp:txBody>
      <dsp:txXfrm>
        <a:off x="746009" y="2425140"/>
        <a:ext cx="7850302" cy="645895"/>
      </dsp:txXfrm>
    </dsp:sp>
    <dsp:sp modelId="{0152C69B-CB95-4C4D-AF19-74D5089E4915}">
      <dsp:nvSpPr>
        <dsp:cNvPr id="0" name=""/>
        <dsp:cNvSpPr/>
      </dsp:nvSpPr>
      <dsp:spPr>
        <a:xfrm>
          <a:off x="0" y="3232509"/>
          <a:ext cx="8596312" cy="6458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1DB9B-05FA-4EC7-9E35-8CCFA1DD2D01}">
      <dsp:nvSpPr>
        <dsp:cNvPr id="0" name=""/>
        <dsp:cNvSpPr/>
      </dsp:nvSpPr>
      <dsp:spPr>
        <a:xfrm>
          <a:off x="195383" y="3377835"/>
          <a:ext cx="355242" cy="3552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AE76-BC20-4476-9174-D68D4BE0C55D}">
      <dsp:nvSpPr>
        <dsp:cNvPr id="0" name=""/>
        <dsp:cNvSpPr/>
      </dsp:nvSpPr>
      <dsp:spPr>
        <a:xfrm>
          <a:off x="746009" y="3232509"/>
          <a:ext cx="7850302" cy="64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7" tIns="68357" rIns="68357" bIns="683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and deploy font and back end software</a:t>
          </a:r>
        </a:p>
      </dsp:txBody>
      <dsp:txXfrm>
        <a:off x="746009" y="3232509"/>
        <a:ext cx="7850302" cy="645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8C79-4F7A-4DE8-8C6E-2B78C8E644A9}">
      <dsp:nvSpPr>
        <dsp:cNvPr id="0" name=""/>
        <dsp:cNvSpPr/>
      </dsp:nvSpPr>
      <dsp:spPr>
        <a:xfrm>
          <a:off x="1085155" y="1407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3CD17-DE27-4109-89C3-A85C99BA8913}">
      <dsp:nvSpPr>
        <dsp:cNvPr id="0" name=""/>
        <dsp:cNvSpPr/>
      </dsp:nvSpPr>
      <dsp:spPr>
        <a:xfrm>
          <a:off x="1553156" y="6087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33759-292A-4411-B68F-7F27484C28C2}">
      <dsp:nvSpPr>
        <dsp:cNvPr id="0" name=""/>
        <dsp:cNvSpPr/>
      </dsp:nvSpPr>
      <dsp:spPr>
        <a:xfrm>
          <a:off x="383155" y="30207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Under $250,000</a:t>
          </a:r>
        </a:p>
      </dsp:txBody>
      <dsp:txXfrm>
        <a:off x="383155" y="3020718"/>
        <a:ext cx="3600000" cy="720000"/>
      </dsp:txXfrm>
    </dsp:sp>
    <dsp:sp modelId="{AF8AB527-2BDB-428D-9C4C-31EF00AD2ACE}">
      <dsp:nvSpPr>
        <dsp:cNvPr id="0" name=""/>
        <dsp:cNvSpPr/>
      </dsp:nvSpPr>
      <dsp:spPr>
        <a:xfrm>
          <a:off x="5315156" y="1407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673CC-BB44-4DFE-9749-3BE2D1FC2C28}">
      <dsp:nvSpPr>
        <dsp:cNvPr id="0" name=""/>
        <dsp:cNvSpPr/>
      </dsp:nvSpPr>
      <dsp:spPr>
        <a:xfrm>
          <a:off x="5783156" y="6087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98AF6-EA69-4345-B8A2-050A64CD2AF9}">
      <dsp:nvSpPr>
        <dsp:cNvPr id="0" name=""/>
        <dsp:cNvSpPr/>
      </dsp:nvSpPr>
      <dsp:spPr>
        <a:xfrm>
          <a:off x="4613156" y="30207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3 months</a:t>
          </a:r>
        </a:p>
      </dsp:txBody>
      <dsp:txXfrm>
        <a:off x="4613156" y="30207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671F-D3B0-4268-9242-7E73D9411223}" type="datetimeFigureOut">
              <a:rPr lang="en-US" smtClean="0"/>
              <a:t>07-Aug-19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5A983-5A33-4000-9BA6-67D44E3B5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093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1437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936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009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409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684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41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0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6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186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6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6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470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50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311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07-Aug-19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1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3F3E3EE2-EEDB-4AA1-88AD-7811BAE6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3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EAC5F-B81A-4E33-8D1E-8682F81E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Travel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C3500-E467-4D8D-8AFB-CE3A0C0F8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We are here to get you there.</a:t>
            </a:r>
          </a:p>
        </p:txBody>
      </p:sp>
    </p:spTree>
    <p:extLst>
      <p:ext uri="{BB962C8B-B14F-4D97-AF65-F5344CB8AC3E}">
        <p14:creationId xmlns:p14="http://schemas.microsoft.com/office/powerpoint/2010/main" val="148017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C591D85-25F6-4014-8EE4-E6701B6E9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1DF05C-07BC-491B-9CAD-64494BA7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DD9EDF-1964-427F-B438-C9932530D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923D52E1-E37A-48B6-B7EE-3C472F60E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9FCF87B7-DFA0-41C5-B4B3-A9F113552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BBB45BB-64EE-4E1A-9C95-28A4874E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F8AD2D05-9327-4180-B006-53FDBF42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4A50A8D2-F326-4502-8778-AB479771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889E66B0-32A4-4375-84C1-A7612D042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4DE422-737D-4C0B-9680-4F26E9BB4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453758-4D58-442F-A42B-781C5C928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EEFF0D-F5F8-44A6-A368-A8B874C94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i="0" cap="all">
                <a:effectLst/>
              </a:rPr>
              <a:t>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A9189C-FC30-41B7-974D-3A2CB338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Upgrade hardware</a:t>
            </a:r>
          </a:p>
          <a:p>
            <a:pPr marL="342900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Migrate database</a:t>
            </a:r>
          </a:p>
          <a:p>
            <a:pPr marL="342900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Enhance agent and customer experience</a:t>
            </a:r>
          </a:p>
          <a:p>
            <a:pPr marL="342900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will increase growth and help expand Travel Expert’s market</a:t>
            </a:r>
          </a:p>
        </p:txBody>
      </p:sp>
    </p:spTree>
    <p:extLst>
      <p:ext uri="{BB962C8B-B14F-4D97-AF65-F5344CB8AC3E}">
        <p14:creationId xmlns:p14="http://schemas.microsoft.com/office/powerpoint/2010/main" val="11293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6115-25F1-4A23-8641-9A50DDDF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65071FC-454F-49A6-AB25-17933A989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951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15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4945-24F8-4309-8315-3AF033C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Cost and Timeline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6BEEC18-1C49-4EFB-A697-1462D3012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9837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52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3A6A76-AE5D-49AE-9D49-90C0F1548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DBF464-02EB-49E8-BED5-CCD9C0E0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F9D5DC0-F10A-4613-AEEB-F3886E4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A43566CA-E28A-4758-B656-13F767EC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517B8F0-793D-4F61-80A8-8CB87BC08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D139FBAF-C134-4E1A-9404-4C7FB029E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E9C77E-3EF1-4718-818D-55EA1600B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DB10DB84-C347-472C-96BD-AD4340F0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0CA661F-8359-442A-A42C-A0993AF8B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5C8E99-F0B8-466B-A892-9E0643EAF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5DD307C-66C1-4F16-86F5-287334F7B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4416C0-DB16-4364-B13C-2EC6F1A8A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0AEF0-A291-4D43-BB4E-A0F1F6B8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DEEA-40EF-4EE4-BE2A-AE30F7FD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Our company has very talented people who have a passion for progress and creativity.</a:t>
            </a:r>
          </a:p>
        </p:txBody>
      </p:sp>
    </p:spTree>
    <p:extLst>
      <p:ext uri="{BB962C8B-B14F-4D97-AF65-F5344CB8AC3E}">
        <p14:creationId xmlns:p14="http://schemas.microsoft.com/office/powerpoint/2010/main" val="680860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88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Facet</vt:lpstr>
      <vt:lpstr>Travel Experts</vt:lpstr>
      <vt:lpstr>Overview</vt:lpstr>
      <vt:lpstr>Scope</vt:lpstr>
      <vt:lpstr>Cost and Timeline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</dc:title>
  <dc:creator>Johnathan Patterson</dc:creator>
  <cp:lastModifiedBy>Johnathan Patterson</cp:lastModifiedBy>
  <cp:revision>7</cp:revision>
  <dcterms:created xsi:type="dcterms:W3CDTF">2019-08-06T21:21:23Z</dcterms:created>
  <dcterms:modified xsi:type="dcterms:W3CDTF">2019-08-07T16:54:49Z</dcterms:modified>
</cp:coreProperties>
</file>