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671F-D3B0-4268-9242-7E73D9411223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5A983-5A33-4000-9BA6-67D44E3B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1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093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1437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936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009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409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684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441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0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660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186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69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6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470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50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311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1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3F3E3EE2-EEDB-4AA1-88AD-7811BAE6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3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FEAC5F-B81A-4E33-8D1E-8682F81E8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Travel Experts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C3500-E467-4D8D-8AFB-CE3A0C0F8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We are here to get you there.</a:t>
            </a:r>
          </a:p>
        </p:txBody>
      </p:sp>
    </p:spTree>
    <p:extLst>
      <p:ext uri="{BB962C8B-B14F-4D97-AF65-F5344CB8AC3E}">
        <p14:creationId xmlns:p14="http://schemas.microsoft.com/office/powerpoint/2010/main" val="148017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C591D85-25F6-4014-8EE4-E6701B6E9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D1DF05C-07BC-491B-9CAD-64494BA7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DD9EDF-1964-427F-B438-C9932530D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3D52E1-E37A-48B6-B7EE-3C472F60E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FCF87B7-DFA0-41C5-B4B3-A9F11355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BBB45BB-64EE-4E1A-9C95-28A4874E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8AD2D05-9327-4180-B006-53FDBF42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4A50A8D2-F326-4502-8778-AB479771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89E66B0-32A4-4375-84C1-A7612D042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94DE422-737D-4C0B-9680-4F26E9BB4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453758-4D58-442F-A42B-781C5C928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EEFF0D-F5F8-44A6-A368-A8B874C9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0" i="0" cap="all" dirty="0">
                <a:effectLst/>
              </a:rPr>
              <a:t>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A9189C-FC30-41B7-974D-3A2CB338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hardware</a:t>
            </a:r>
          </a:p>
          <a:p>
            <a:pPr marL="342900" indent="-2286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database</a:t>
            </a:r>
          </a:p>
          <a:p>
            <a:pPr marL="342900" indent="-2286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 agent and customer experience</a:t>
            </a:r>
          </a:p>
          <a:p>
            <a:pPr marL="342900" indent="-2286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will increase growth and help expand Travel Expert’s market</a:t>
            </a:r>
          </a:p>
        </p:txBody>
      </p:sp>
    </p:spTree>
    <p:extLst>
      <p:ext uri="{BB962C8B-B14F-4D97-AF65-F5344CB8AC3E}">
        <p14:creationId xmlns:p14="http://schemas.microsoft.com/office/powerpoint/2010/main" val="112936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F86115-25F1-4A23-8641-9A50DDDF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31C4-F719-4D09-B163-08E83A5F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Research existing travel agency products and services</a:t>
            </a:r>
          </a:p>
          <a:p>
            <a:r>
              <a:rPr lang="en-US" dirty="0"/>
              <a:t>Talk to employees</a:t>
            </a:r>
          </a:p>
          <a:p>
            <a:r>
              <a:rPr lang="en-US" dirty="0"/>
              <a:t>Developers plan, create and test software and databases</a:t>
            </a:r>
          </a:p>
          <a:p>
            <a:r>
              <a:rPr lang="en-US" dirty="0"/>
              <a:t>Plan and price hardware purchases</a:t>
            </a:r>
          </a:p>
          <a:p>
            <a:r>
              <a:rPr lang="en-US" dirty="0"/>
              <a:t>Review and deploy font and back end software</a:t>
            </a:r>
          </a:p>
        </p:txBody>
      </p:sp>
    </p:spTree>
    <p:extLst>
      <p:ext uri="{BB962C8B-B14F-4D97-AF65-F5344CB8AC3E}">
        <p14:creationId xmlns:p14="http://schemas.microsoft.com/office/powerpoint/2010/main" val="3364150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64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Travel Experts</vt:lpstr>
      <vt:lpstr>Overview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</dc:title>
  <dc:creator>Johnathan Patterson</dc:creator>
  <cp:lastModifiedBy>Johnathan Patterson</cp:lastModifiedBy>
  <cp:revision>4</cp:revision>
  <dcterms:created xsi:type="dcterms:W3CDTF">2019-08-06T21:21:23Z</dcterms:created>
  <dcterms:modified xsi:type="dcterms:W3CDTF">2019-08-06T21:52:23Z</dcterms:modified>
</cp:coreProperties>
</file>