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255D4-301E-4197-A1D1-A686CAA76FAE}" type="datetimeFigureOut">
              <a:rPr lang="it-IT" smtClean="0"/>
              <a:t>27/08/2016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82168-70C0-412B-8735-C5EF17176D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2527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D8B3-8236-4C79-8C58-FB9D7A93E863}" type="datetimeFigureOut">
              <a:rPr lang="it-IT" smtClean="0"/>
              <a:t>27/08/2016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A711-C28F-4CF9-946E-AA099686C0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187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D8B3-8236-4C79-8C58-FB9D7A93E863}" type="datetimeFigureOut">
              <a:rPr lang="it-IT" smtClean="0"/>
              <a:t>27/08/2016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A711-C28F-4CF9-946E-AA099686C0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926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D8B3-8236-4C79-8C58-FB9D7A93E863}" type="datetimeFigureOut">
              <a:rPr lang="it-IT" smtClean="0"/>
              <a:t>27/08/2016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A711-C28F-4CF9-946E-AA099686C0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37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D8B3-8236-4C79-8C58-FB9D7A93E863}" type="datetimeFigureOut">
              <a:rPr lang="it-IT" smtClean="0"/>
              <a:t>27/08/2016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A711-C28F-4CF9-946E-AA099686C0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759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D8B3-8236-4C79-8C58-FB9D7A93E863}" type="datetimeFigureOut">
              <a:rPr lang="it-IT" smtClean="0"/>
              <a:t>27/08/2016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A711-C28F-4CF9-946E-AA099686C0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893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D8B3-8236-4C79-8C58-FB9D7A93E863}" type="datetimeFigureOut">
              <a:rPr lang="it-IT" smtClean="0"/>
              <a:t>27/08/2016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A711-C28F-4CF9-946E-AA099686C0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936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D8B3-8236-4C79-8C58-FB9D7A93E863}" type="datetimeFigureOut">
              <a:rPr lang="it-IT" smtClean="0"/>
              <a:t>27/08/2016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A711-C28F-4CF9-946E-AA099686C0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055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D8B3-8236-4C79-8C58-FB9D7A93E863}" type="datetimeFigureOut">
              <a:rPr lang="it-IT" smtClean="0"/>
              <a:t>27/08/2016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A711-C28F-4CF9-946E-AA099686C0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310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D8B3-8236-4C79-8C58-FB9D7A93E863}" type="datetimeFigureOut">
              <a:rPr lang="it-IT" smtClean="0"/>
              <a:t>27/08/2016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A711-C28F-4CF9-946E-AA099686C0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808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D8B3-8236-4C79-8C58-FB9D7A93E863}" type="datetimeFigureOut">
              <a:rPr lang="it-IT" smtClean="0"/>
              <a:t>27/08/2016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A711-C28F-4CF9-946E-AA099686C0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662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D8B3-8236-4C79-8C58-FB9D7A93E863}" type="datetimeFigureOut">
              <a:rPr lang="it-IT" smtClean="0"/>
              <a:t>27/08/2016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A711-C28F-4CF9-946E-AA099686C0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28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FD8B3-8236-4C79-8C58-FB9D7A93E863}" type="datetimeFigureOut">
              <a:rPr lang="it-IT" smtClean="0"/>
              <a:t>27/08/2016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8A711-C28F-4CF9-946E-AA099686C0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846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3" Type="http://schemas.openxmlformats.org/officeDocument/2006/relationships/tags" Target="../tags/tag3.xml"/><Relationship Id="rId21" Type="http://schemas.openxmlformats.org/officeDocument/2006/relationships/image" Target="../media/image8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4.png"/><Relationship Id="rId2" Type="http://schemas.openxmlformats.org/officeDocument/2006/relationships/tags" Target="../tags/tag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2.png"/><Relationship Id="rId10" Type="http://schemas.openxmlformats.org/officeDocument/2006/relationships/tags" Target="../tags/tag10.xml"/><Relationship Id="rId19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7.png"/><Relationship Id="rId3" Type="http://schemas.openxmlformats.org/officeDocument/2006/relationships/tags" Target="../tags/tag15.xml"/><Relationship Id="rId21" Type="http://schemas.openxmlformats.org/officeDocument/2006/relationships/image" Target="../media/image10.png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image" Target="../media/image5.png"/><Relationship Id="rId2" Type="http://schemas.openxmlformats.org/officeDocument/2006/relationships/tags" Target="../tags/tag14.xml"/><Relationship Id="rId16" Type="http://schemas.openxmlformats.org/officeDocument/2006/relationships/image" Target="../media/image4.png"/><Relationship Id="rId20" Type="http://schemas.openxmlformats.org/officeDocument/2006/relationships/image" Target="../media/image9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image" Target="../media/image3.png"/><Relationship Id="rId10" Type="http://schemas.openxmlformats.org/officeDocument/2006/relationships/tags" Target="../tags/tag22.xml"/><Relationship Id="rId19" Type="http://schemas.openxmlformats.org/officeDocument/2006/relationships/image" Target="../media/image8.png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vola 3"/>
          <p:cNvSpPr/>
          <p:nvPr/>
        </p:nvSpPr>
        <p:spPr>
          <a:xfrm rot="579994">
            <a:off x="4017331" y="1632988"/>
            <a:ext cx="7574287" cy="4009902"/>
          </a:xfrm>
          <a:prstGeom prst="cloud">
            <a:avLst/>
          </a:prstGeom>
          <a:solidFill>
            <a:srgbClr val="5B9BD5">
              <a:alpha val="3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Nuvola 4"/>
          <p:cNvSpPr/>
          <p:nvPr/>
        </p:nvSpPr>
        <p:spPr>
          <a:xfrm rot="458579">
            <a:off x="1085522" y="1380141"/>
            <a:ext cx="8042670" cy="4119622"/>
          </a:xfrm>
          <a:prstGeom prst="cloud">
            <a:avLst/>
          </a:prstGeom>
          <a:solidFill>
            <a:srgbClr val="FFCC66">
              <a:alpha val="3019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57" r="-27003"/>
          <a:stretch/>
        </p:blipFill>
        <p:spPr>
          <a:xfrm>
            <a:off x="10881636" y="2936071"/>
            <a:ext cx="460654" cy="580548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15" r="-42017" b="23490"/>
          <a:stretch/>
        </p:blipFill>
        <p:spPr>
          <a:xfrm>
            <a:off x="7519880" y="1572922"/>
            <a:ext cx="515112" cy="1013254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8" b="55732"/>
          <a:stretch/>
        </p:blipFill>
        <p:spPr>
          <a:xfrm>
            <a:off x="5592612" y="4258962"/>
            <a:ext cx="362712" cy="881449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3596" b="89808"/>
          <a:stretch/>
        </p:blipFill>
        <p:spPr>
          <a:xfrm>
            <a:off x="1930601" y="2936071"/>
            <a:ext cx="448298" cy="503881"/>
          </a:xfrm>
          <a:prstGeom prst="rect">
            <a:avLst/>
          </a:prstGeom>
        </p:spPr>
      </p:pic>
      <p:sp>
        <p:nvSpPr>
          <p:cNvPr id="17" name="Ovale 16"/>
          <p:cNvSpPr/>
          <p:nvPr/>
        </p:nvSpPr>
        <p:spPr>
          <a:xfrm>
            <a:off x="6088921" y="4258962"/>
            <a:ext cx="156519" cy="1619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/>
          <p:cNvSpPr/>
          <p:nvPr/>
        </p:nvSpPr>
        <p:spPr>
          <a:xfrm>
            <a:off x="7195751" y="2309343"/>
            <a:ext cx="156519" cy="1619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/>
          <p:cNvSpPr/>
          <p:nvPr/>
        </p:nvSpPr>
        <p:spPr>
          <a:xfrm>
            <a:off x="2488488" y="3273713"/>
            <a:ext cx="156519" cy="1619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/>
          <p:cNvSpPr/>
          <p:nvPr/>
        </p:nvSpPr>
        <p:spPr>
          <a:xfrm>
            <a:off x="10542205" y="3435650"/>
            <a:ext cx="156519" cy="1619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2 21 1"/>
          <p:cNvCxnSpPr>
            <a:stCxn id="19" idx="7"/>
          </p:cNvCxnSpPr>
          <p:nvPr/>
        </p:nvCxnSpPr>
        <p:spPr>
          <a:xfrm rot="5400000" flipH="1" flipV="1">
            <a:off x="4455360" y="557037"/>
            <a:ext cx="907116" cy="4573666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1 2"/>
          <p:cNvCxnSpPr>
            <a:stCxn id="19" idx="4"/>
            <a:endCxn id="17" idx="2"/>
          </p:cNvCxnSpPr>
          <p:nvPr/>
        </p:nvCxnSpPr>
        <p:spPr>
          <a:xfrm rot="16200000" flipH="1">
            <a:off x="3875694" y="2126703"/>
            <a:ext cx="904281" cy="3522173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21 3"/>
          <p:cNvCxnSpPr>
            <a:stCxn id="17" idx="0"/>
            <a:endCxn id="18" idx="3"/>
          </p:cNvCxnSpPr>
          <p:nvPr/>
        </p:nvCxnSpPr>
        <p:spPr>
          <a:xfrm rot="5400000" flipH="1" flipV="1">
            <a:off x="5787229" y="2827518"/>
            <a:ext cx="1811397" cy="1051492"/>
          </a:xfrm>
          <a:prstGeom prst="curvedConnector3">
            <a:avLst>
              <a:gd name="adj1" fmla="val 87603"/>
            </a:avLst>
          </a:prstGeom>
          <a:ln w="38100">
            <a:solidFill>
              <a:schemeClr val="accent2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21 4"/>
          <p:cNvCxnSpPr>
            <a:stCxn id="17" idx="6"/>
            <a:endCxn id="20" idx="3"/>
          </p:cNvCxnSpPr>
          <p:nvPr/>
        </p:nvCxnSpPr>
        <p:spPr>
          <a:xfrm flipV="1">
            <a:off x="6245440" y="3573872"/>
            <a:ext cx="4319687" cy="766059"/>
          </a:xfrm>
          <a:prstGeom prst="curvedConnector2">
            <a:avLst/>
          </a:prstGeom>
          <a:ln w="38100">
            <a:solidFill>
              <a:schemeClr val="accent5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21 5"/>
          <p:cNvCxnSpPr>
            <a:stCxn id="18" idx="6"/>
            <a:endCxn id="20" idx="0"/>
          </p:cNvCxnSpPr>
          <p:nvPr/>
        </p:nvCxnSpPr>
        <p:spPr>
          <a:xfrm>
            <a:off x="7352270" y="2390312"/>
            <a:ext cx="3268195" cy="1045338"/>
          </a:xfrm>
          <a:prstGeom prst="curvedConnector2">
            <a:avLst/>
          </a:prstGeom>
          <a:ln w="38100">
            <a:solidFill>
              <a:schemeClr val="accent5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21 6"/>
          <p:cNvCxnSpPr>
            <a:stCxn id="18" idx="5"/>
            <a:endCxn id="17" idx="7"/>
          </p:cNvCxnSpPr>
          <p:nvPr/>
        </p:nvCxnSpPr>
        <p:spPr>
          <a:xfrm rot="5400000">
            <a:off x="5858377" y="2811706"/>
            <a:ext cx="1835112" cy="1106830"/>
          </a:xfrm>
          <a:prstGeom prst="curvedConnector3">
            <a:avLst>
              <a:gd name="adj1" fmla="val 89151"/>
            </a:avLst>
          </a:prstGeom>
          <a:ln w="38100">
            <a:solidFill>
              <a:schemeClr val="accent5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magine 4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940" y="4146842"/>
            <a:ext cx="697196" cy="548113"/>
          </a:xfrm>
          <a:prstGeom prst="rect">
            <a:avLst/>
          </a:prstGeom>
        </p:spPr>
      </p:pic>
      <p:pic>
        <p:nvPicPr>
          <p:cNvPr id="49" name="Immagine 4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966" y="1838669"/>
            <a:ext cx="701002" cy="550397"/>
          </a:xfrm>
          <a:prstGeom prst="rect">
            <a:avLst/>
          </a:prstGeom>
        </p:spPr>
      </p:pic>
      <p:pic>
        <p:nvPicPr>
          <p:cNvPr id="51" name="Immagine 5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060" y="3026403"/>
            <a:ext cx="701764" cy="552690"/>
          </a:xfrm>
          <a:prstGeom prst="rect">
            <a:avLst/>
          </a:prstGeom>
        </p:spPr>
      </p:pic>
      <p:pic>
        <p:nvPicPr>
          <p:cNvPr id="53" name="Immagine 5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270" y="3044897"/>
            <a:ext cx="702527" cy="554993"/>
          </a:xfrm>
          <a:prstGeom prst="rect">
            <a:avLst/>
          </a:prstGeom>
        </p:spPr>
      </p:pic>
      <p:pic>
        <p:nvPicPr>
          <p:cNvPr id="55" name="Immagine 5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161" y="4129142"/>
            <a:ext cx="707872" cy="557305"/>
          </a:xfrm>
          <a:prstGeom prst="rect">
            <a:avLst/>
          </a:prstGeom>
        </p:spPr>
      </p:pic>
      <p:pic>
        <p:nvPicPr>
          <p:cNvPr id="57" name="Immagine 5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018" y="2192627"/>
            <a:ext cx="710170" cy="559627"/>
          </a:xfrm>
          <a:prstGeom prst="rect">
            <a:avLst/>
          </a:prstGeom>
        </p:spPr>
      </p:pic>
      <p:pic>
        <p:nvPicPr>
          <p:cNvPr id="60" name="Immagine 59"/>
          <p:cNvPicPr>
            <a:picLocks noChangeAspect="1"/>
          </p:cNvPicPr>
          <p:nvPr>
            <p:custDataLst>
              <p:tags r:id="rId11"/>
            </p:custDataLst>
          </p:nvPr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641"/>
          <a:stretch/>
        </p:blipFill>
        <p:spPr>
          <a:xfrm>
            <a:off x="1075346" y="1491017"/>
            <a:ext cx="745236" cy="898049"/>
          </a:xfrm>
          <a:prstGeom prst="rect">
            <a:avLst/>
          </a:prstGeom>
        </p:spPr>
      </p:pic>
      <p:pic>
        <p:nvPicPr>
          <p:cNvPr id="61" name="Immagine 60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55"/>
          <a:stretch/>
        </p:blipFill>
        <p:spPr>
          <a:xfrm>
            <a:off x="10901390" y="4650277"/>
            <a:ext cx="745236" cy="84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3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vola 3"/>
          <p:cNvSpPr/>
          <p:nvPr/>
        </p:nvSpPr>
        <p:spPr>
          <a:xfrm rot="579994">
            <a:off x="4017331" y="1632988"/>
            <a:ext cx="7574287" cy="4009902"/>
          </a:xfrm>
          <a:prstGeom prst="cloud">
            <a:avLst/>
          </a:prstGeom>
          <a:solidFill>
            <a:srgbClr val="5B9BD5">
              <a:alpha val="3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Nuvola 4"/>
          <p:cNvSpPr/>
          <p:nvPr/>
        </p:nvSpPr>
        <p:spPr>
          <a:xfrm rot="458579">
            <a:off x="1085522" y="1380141"/>
            <a:ext cx="8042670" cy="4119622"/>
          </a:xfrm>
          <a:prstGeom prst="cloud">
            <a:avLst/>
          </a:prstGeom>
          <a:solidFill>
            <a:srgbClr val="FFCC66">
              <a:alpha val="30196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57" r="-27003"/>
          <a:stretch/>
        </p:blipFill>
        <p:spPr>
          <a:xfrm>
            <a:off x="10881636" y="2936071"/>
            <a:ext cx="460654" cy="580548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15" r="-42017" b="23490"/>
          <a:stretch/>
        </p:blipFill>
        <p:spPr>
          <a:xfrm>
            <a:off x="7519880" y="1572922"/>
            <a:ext cx="515112" cy="1013254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8" b="55732"/>
          <a:stretch/>
        </p:blipFill>
        <p:spPr>
          <a:xfrm>
            <a:off x="5592612" y="4258962"/>
            <a:ext cx="362712" cy="881449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3596" b="89808"/>
          <a:stretch/>
        </p:blipFill>
        <p:spPr>
          <a:xfrm>
            <a:off x="1930601" y="2936071"/>
            <a:ext cx="448298" cy="503881"/>
          </a:xfrm>
          <a:prstGeom prst="rect">
            <a:avLst/>
          </a:prstGeom>
        </p:spPr>
      </p:pic>
      <p:sp>
        <p:nvSpPr>
          <p:cNvPr id="17" name="Ovale 16"/>
          <p:cNvSpPr/>
          <p:nvPr/>
        </p:nvSpPr>
        <p:spPr>
          <a:xfrm>
            <a:off x="6088921" y="4258962"/>
            <a:ext cx="156519" cy="1619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/>
          <p:cNvSpPr/>
          <p:nvPr/>
        </p:nvSpPr>
        <p:spPr>
          <a:xfrm>
            <a:off x="7195751" y="2309343"/>
            <a:ext cx="156519" cy="1619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/>
          <p:cNvSpPr/>
          <p:nvPr/>
        </p:nvSpPr>
        <p:spPr>
          <a:xfrm>
            <a:off x="2488488" y="3273713"/>
            <a:ext cx="156519" cy="1619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/>
          <p:cNvSpPr/>
          <p:nvPr/>
        </p:nvSpPr>
        <p:spPr>
          <a:xfrm>
            <a:off x="10542205" y="3435650"/>
            <a:ext cx="156519" cy="1619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2 21 1"/>
          <p:cNvCxnSpPr>
            <a:stCxn id="19" idx="7"/>
          </p:cNvCxnSpPr>
          <p:nvPr/>
        </p:nvCxnSpPr>
        <p:spPr>
          <a:xfrm rot="5400000" flipH="1" flipV="1">
            <a:off x="4455360" y="557037"/>
            <a:ext cx="907116" cy="4573666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21 3"/>
          <p:cNvCxnSpPr>
            <a:stCxn id="17" idx="0"/>
            <a:endCxn id="18" idx="3"/>
          </p:cNvCxnSpPr>
          <p:nvPr/>
        </p:nvCxnSpPr>
        <p:spPr>
          <a:xfrm rot="5400000" flipH="1" flipV="1">
            <a:off x="5787229" y="2827518"/>
            <a:ext cx="1811397" cy="1051492"/>
          </a:xfrm>
          <a:prstGeom prst="curvedConnector3">
            <a:avLst>
              <a:gd name="adj1" fmla="val 87603"/>
            </a:avLst>
          </a:prstGeom>
          <a:ln w="38100">
            <a:solidFill>
              <a:schemeClr val="accent2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21 5"/>
          <p:cNvCxnSpPr>
            <a:stCxn id="18" idx="6"/>
            <a:endCxn id="20" idx="0"/>
          </p:cNvCxnSpPr>
          <p:nvPr/>
        </p:nvCxnSpPr>
        <p:spPr>
          <a:xfrm>
            <a:off x="7352270" y="2390312"/>
            <a:ext cx="3268195" cy="1045338"/>
          </a:xfrm>
          <a:prstGeom prst="curvedConnector2">
            <a:avLst/>
          </a:prstGeom>
          <a:ln w="38100">
            <a:solidFill>
              <a:schemeClr val="accent5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21 6"/>
          <p:cNvCxnSpPr>
            <a:stCxn id="18" idx="5"/>
            <a:endCxn id="17" idx="7"/>
          </p:cNvCxnSpPr>
          <p:nvPr/>
        </p:nvCxnSpPr>
        <p:spPr>
          <a:xfrm rot="5400000">
            <a:off x="5858377" y="2811706"/>
            <a:ext cx="1835112" cy="1106830"/>
          </a:xfrm>
          <a:prstGeom prst="curvedConnector3">
            <a:avLst>
              <a:gd name="adj1" fmla="val 89151"/>
            </a:avLst>
          </a:prstGeom>
          <a:ln w="38100">
            <a:solidFill>
              <a:schemeClr val="accent5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magine 4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966" y="1838669"/>
            <a:ext cx="701002" cy="550397"/>
          </a:xfrm>
          <a:prstGeom prst="rect">
            <a:avLst/>
          </a:prstGeom>
        </p:spPr>
      </p:pic>
      <p:pic>
        <p:nvPicPr>
          <p:cNvPr id="51" name="Immagine 5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060" y="3026403"/>
            <a:ext cx="701764" cy="552690"/>
          </a:xfrm>
          <a:prstGeom prst="rect">
            <a:avLst/>
          </a:prstGeom>
        </p:spPr>
      </p:pic>
      <p:pic>
        <p:nvPicPr>
          <p:cNvPr id="53" name="Immagine 5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270" y="3044897"/>
            <a:ext cx="702527" cy="554993"/>
          </a:xfrm>
          <a:prstGeom prst="rect">
            <a:avLst/>
          </a:prstGeom>
        </p:spPr>
      </p:pic>
      <p:pic>
        <p:nvPicPr>
          <p:cNvPr id="57" name="Immagine 5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018" y="2192627"/>
            <a:ext cx="710170" cy="559627"/>
          </a:xfrm>
          <a:prstGeom prst="rect">
            <a:avLst/>
          </a:prstGeom>
        </p:spPr>
      </p:pic>
      <p:pic>
        <p:nvPicPr>
          <p:cNvPr id="60" name="Immagine 59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641"/>
          <a:stretch/>
        </p:blipFill>
        <p:spPr>
          <a:xfrm>
            <a:off x="1075346" y="1491017"/>
            <a:ext cx="745236" cy="898049"/>
          </a:xfrm>
          <a:prstGeom prst="rect">
            <a:avLst/>
          </a:prstGeom>
        </p:spPr>
      </p:pic>
      <p:pic>
        <p:nvPicPr>
          <p:cNvPr id="61" name="Immagine 60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55"/>
          <a:stretch/>
        </p:blipFill>
        <p:spPr>
          <a:xfrm>
            <a:off x="10901390" y="4650277"/>
            <a:ext cx="745236" cy="841432"/>
          </a:xfrm>
          <a:prstGeom prst="rect">
            <a:avLst/>
          </a:prstGeom>
        </p:spPr>
      </p:pic>
      <p:pic>
        <p:nvPicPr>
          <p:cNvPr id="26" name="Immagine 2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740" y="374718"/>
            <a:ext cx="3992880" cy="554736"/>
          </a:xfrm>
          <a:prstGeom prst="rect">
            <a:avLst/>
          </a:prstGeom>
        </p:spPr>
      </p:pic>
      <p:cxnSp>
        <p:nvCxnSpPr>
          <p:cNvPr id="3" name="Connettore 2 2"/>
          <p:cNvCxnSpPr>
            <a:stCxn id="8" idx="2"/>
            <a:endCxn id="18" idx="0"/>
          </p:cNvCxnSpPr>
          <p:nvPr/>
        </p:nvCxnSpPr>
        <p:spPr>
          <a:xfrm>
            <a:off x="6816810" y="920794"/>
            <a:ext cx="457201" cy="1388549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887" y="6052920"/>
            <a:ext cx="5236080" cy="556775"/>
          </a:xfrm>
          <a:prstGeom prst="rect">
            <a:avLst/>
          </a:prstGeom>
        </p:spPr>
      </p:pic>
      <p:cxnSp>
        <p:nvCxnSpPr>
          <p:cNvPr id="33" name="Connettore 2 32"/>
          <p:cNvCxnSpPr>
            <a:stCxn id="19" idx="5"/>
            <a:endCxn id="35" idx="0"/>
          </p:cNvCxnSpPr>
          <p:nvPr/>
        </p:nvCxnSpPr>
        <p:spPr>
          <a:xfrm rot="16200000" flipH="1">
            <a:off x="2774168" y="3259851"/>
            <a:ext cx="2727461" cy="3031627"/>
          </a:xfrm>
          <a:prstGeom prst="curvedConnector3">
            <a:avLst>
              <a:gd name="adj1" fmla="val 41105"/>
            </a:avLst>
          </a:prstGeom>
          <a:ln w="762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>
          <a:xfrm>
            <a:off x="6359610" y="443885"/>
            <a:ext cx="914400" cy="476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/>
          <p:cNvSpPr/>
          <p:nvPr/>
        </p:nvSpPr>
        <p:spPr>
          <a:xfrm>
            <a:off x="5352100" y="6139396"/>
            <a:ext cx="603224" cy="556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/>
          <p:cNvSpPr/>
          <p:nvPr/>
        </p:nvSpPr>
        <p:spPr>
          <a:xfrm>
            <a:off x="6352531" y="6154524"/>
            <a:ext cx="603224" cy="541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ettangolo 37"/>
          <p:cNvSpPr/>
          <p:nvPr/>
        </p:nvSpPr>
        <p:spPr>
          <a:xfrm>
            <a:off x="8297999" y="6139395"/>
            <a:ext cx="603224" cy="619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4" name="Connettore 2 32"/>
          <p:cNvCxnSpPr>
            <a:stCxn id="20" idx="3"/>
            <a:endCxn id="38" idx="0"/>
          </p:cNvCxnSpPr>
          <p:nvPr/>
        </p:nvCxnSpPr>
        <p:spPr>
          <a:xfrm rot="5400000">
            <a:off x="8299608" y="3873875"/>
            <a:ext cx="2565523" cy="1965516"/>
          </a:xfrm>
          <a:prstGeom prst="curvedConnector3">
            <a:avLst>
              <a:gd name="adj1" fmla="val 19086"/>
            </a:avLst>
          </a:prstGeom>
          <a:ln w="762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32"/>
          <p:cNvCxnSpPr>
            <a:stCxn id="17" idx="4"/>
            <a:endCxn id="37" idx="0"/>
          </p:cNvCxnSpPr>
          <p:nvPr/>
        </p:nvCxnSpPr>
        <p:spPr>
          <a:xfrm rot="16200000" flipH="1">
            <a:off x="5543850" y="5044230"/>
            <a:ext cx="1733625" cy="486962"/>
          </a:xfrm>
          <a:prstGeom prst="curvedConnector3">
            <a:avLst>
              <a:gd name="adj1" fmla="val 1561"/>
            </a:avLst>
          </a:prstGeom>
          <a:ln w="762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9243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6,5"/>
  <p:tag name="ORIGINALWIDTH" val="89,25"/>
  <p:tag name="OUTPUTDPI" val="1200"/>
  <p:tag name="LATEXADDIN" val="\documentclass{article}&#10;\usepackage{amsmath}&#10;\pagestyle{empty}&#10;\begin{document}&#10;&#10;$$t_1$$&#10;&#10;$$t_2$$&#10;&#10;$$t_3$$&#10;&#10;$$t_4$$&#10;\end{document}"/>
  <p:tag name="IGUANATEXSIZE" val="40"/>
  <p:tag name="IGUANATEXCURSOR" val="107"/>
  <p:tag name="TRANSPARENCY" val="Vero"/>
  <p:tag name="FILENAME" val=""/>
  <p:tag name="INPUTTYPE" val="0"/>
  <p:tag name="LATEXENGINEID" val="0"/>
  <p:tag name="TEMPFOLDER" val="C:\Users\mbucc\Documents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0,75"/>
  <p:tag name="ORIGINALWIDTH" val="231,75"/>
  <p:tag name="OUTPUTDPI" val="1200"/>
  <p:tag name="LATEXADDIN" val="\documentclass{article}&#10;\usepackage{amsmath}&#10;\pagestyle{empty}&#10;\begin{document}&#10;&#10;$m_{3,4}^{(2)}$&#10;&#10;&#10;\end{document}"/>
  <p:tag name="IGUANATEXSIZE" val="40"/>
  <p:tag name="IGUANATEXCURSOR" val="86"/>
  <p:tag name="TRANSPARENCY" val="Vero"/>
  <p:tag name="FILENAME" val=""/>
  <p:tag name="INPUTTYPE" val="0"/>
  <p:tag name="LATEXENGINEID" val="0"/>
  <p:tag name="TEMPFOLDER" val="C:\Users\mbucc\Documents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85,25"/>
  <p:tag name="ORIGINALWIDTH" val="122,25"/>
  <p:tag name="OUTPUTDPI" val="1200"/>
  <p:tag name="LATEXADDIN" val="\documentclass{article}&#10;\usepackage{amsmath}&#10;\pagestyle{empty}&#10;\begin{document}&#10;&#10;$$\psi_1$$&#10;&#10;&#10;$$\psi_2$$&#10;&#10;&#10;\end{document}"/>
  <p:tag name="IGUANATEXSIZE" val="60"/>
  <p:tag name="IGUANATEXCURSOR" val="102"/>
  <p:tag name="TRANSPARENCY" val="Vero"/>
  <p:tag name="FILENAME" val=""/>
  <p:tag name="INPUTTYPE" val="0"/>
  <p:tag name="LATEXENGINEID" val="0"/>
  <p:tag name="TEMPFOLDER" val="C:\Users\mbucc\Documents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85,25"/>
  <p:tag name="ORIGINALWIDTH" val="122,25"/>
  <p:tag name="OUTPUTDPI" val="1200"/>
  <p:tag name="LATEXADDIN" val="\documentclass{article}&#10;\usepackage{amsmath}&#10;\pagestyle{empty}&#10;\begin{document}&#10;&#10;$$\psi_1$$&#10;&#10;&#10;$$\psi_2$$&#10;&#10;&#10;\end{document}"/>
  <p:tag name="IGUANATEXSIZE" val="60"/>
  <p:tag name="IGUANATEXCURSOR" val="102"/>
  <p:tag name="TRANSPARENCY" val="Vero"/>
  <p:tag name="FILENAME" val=""/>
  <p:tag name="INPUTTYPE" val="0"/>
  <p:tag name="LATEXENGINEID" val="0"/>
  <p:tag name="TEMPFOLDER" val="C:\Users\mbucc\Documents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6,5"/>
  <p:tag name="ORIGINALWIDTH" val="89,25"/>
  <p:tag name="OUTPUTDPI" val="1200"/>
  <p:tag name="LATEXADDIN" val="\documentclass{article}&#10;\usepackage{amsmath}&#10;\pagestyle{empty}&#10;\begin{document}&#10;&#10;$$t_1$$&#10;&#10;$$t_2$$&#10;&#10;$$t_3$$&#10;&#10;$$t_4$$&#10;\end{document}"/>
  <p:tag name="IGUANATEXSIZE" val="40"/>
  <p:tag name="IGUANATEXCURSOR" val="107"/>
  <p:tag name="TRANSPARENCY" val="Vero"/>
  <p:tag name="FILENAME" val=""/>
  <p:tag name="INPUTTYPE" val="0"/>
  <p:tag name="LATEXENGINEID" val="0"/>
  <p:tag name="TEMPFOLDER" val="C:\Users\mbucc\Documents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6,5"/>
  <p:tag name="ORIGINALWIDTH" val="89,25"/>
  <p:tag name="OUTPUTDPI" val="1200"/>
  <p:tag name="LATEXADDIN" val="\documentclass{article}&#10;\usepackage{amsmath}&#10;\pagestyle{empty}&#10;\begin{document}&#10;&#10;$$t_1$$&#10;&#10;$$t_2$$&#10;&#10;$$t_3$$&#10;&#10;$$t_4$$&#10;\end{document}"/>
  <p:tag name="IGUANATEXSIZE" val="40"/>
  <p:tag name="IGUANATEXCURSOR" val="107"/>
  <p:tag name="TRANSPARENCY" val="Vero"/>
  <p:tag name="FILENAME" val=""/>
  <p:tag name="INPUTTYPE" val="0"/>
  <p:tag name="LATEXENGINEID" val="0"/>
  <p:tag name="TEMPFOLDER" val="C:\Users\mbucc\Documents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6,5"/>
  <p:tag name="ORIGINALWIDTH" val="89,25"/>
  <p:tag name="OUTPUTDPI" val="1200"/>
  <p:tag name="LATEXADDIN" val="\documentclass{article}&#10;\usepackage{amsmath}&#10;\pagestyle{empty}&#10;\begin{document}&#10;&#10;$$t_1$$&#10;&#10;$$t_2$$&#10;&#10;$$t_3$$&#10;&#10;$$t_4$$&#10;\end{document}"/>
  <p:tag name="IGUANATEXSIZE" val="40"/>
  <p:tag name="IGUANATEXCURSOR" val="107"/>
  <p:tag name="TRANSPARENCY" val="Vero"/>
  <p:tag name="FILENAME" val=""/>
  <p:tag name="INPUTTYPE" val="0"/>
  <p:tag name="LATEXENGINEID" val="0"/>
  <p:tag name="TEMPFOLDER" val="C:\Users\mbucc\Documents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6,5"/>
  <p:tag name="ORIGINALWIDTH" val="89,25"/>
  <p:tag name="OUTPUTDPI" val="1200"/>
  <p:tag name="LATEXADDIN" val="\documentclass{article}&#10;\usepackage{amsmath}&#10;\pagestyle{empty}&#10;\begin{document}&#10;&#10;$$t_1$$&#10;&#10;$$t_2$$&#10;&#10;$$t_3$$&#10;&#10;$$t_4$$&#10;\end{document}"/>
  <p:tag name="IGUANATEXSIZE" val="40"/>
  <p:tag name="IGUANATEXCURSOR" val="107"/>
  <p:tag name="TRANSPARENCY" val="Vero"/>
  <p:tag name="FILENAME" val=""/>
  <p:tag name="INPUTTYPE" val="0"/>
  <p:tag name="LATEXENGINEID" val="0"/>
  <p:tag name="TEMPFOLDER" val="C:\Users\mbucc\Documents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0,75"/>
  <p:tag name="ORIGINALWIDTH" val="230,25"/>
  <p:tag name="OUTPUTDPI" val="1200"/>
  <p:tag name="LATEXADDIN" val="\documentclass{article}&#10;\usepackage{amsmath}&#10;\pagestyle{empty}&#10;\begin{document}&#10;&#10;$m_{1,3}^{(1)}$&#10;&#10;&#10;\end{document}"/>
  <p:tag name="IGUANATEXSIZE" val="40"/>
  <p:tag name="IGUANATEXCURSOR" val="88"/>
  <p:tag name="TRANSPARENCY" val="Vero"/>
  <p:tag name="FILENAME" val=""/>
  <p:tag name="INPUTTYPE" val="0"/>
  <p:tag name="LATEXENGINEID" val="0"/>
  <p:tag name="TEMPFOLDER" val="C:\Users\mbucc\Documents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0,75"/>
  <p:tag name="ORIGINALWIDTH" val="230,25"/>
  <p:tag name="OUTPUTDPI" val="1200"/>
  <p:tag name="LATEXADDIN" val="\documentclass{article}&#10;\usepackage{amsmath}&#10;\pagestyle{empty}&#10;\begin{document}&#10;&#10;$m_{2,3}^{(1)}$&#10;&#10;&#10;\end{document}"/>
  <p:tag name="IGUANATEXSIZE" val="40"/>
  <p:tag name="IGUANATEXCURSOR" val="86"/>
  <p:tag name="TRANSPARENCY" val="Vero"/>
  <p:tag name="FILENAME" val=""/>
  <p:tag name="INPUTTYPE" val="0"/>
  <p:tag name="LATEXENGINEID" val="0"/>
  <p:tag name="TEMPFOLDER" val="C:\Users\mbucc\Documents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0,75"/>
  <p:tag name="ORIGINALWIDTH" val="230,25"/>
  <p:tag name="OUTPUTDPI" val="1200"/>
  <p:tag name="LATEXADDIN" val="\documentclass{article}&#10;\usepackage{amsmath}&#10;\pagestyle{empty}&#10;\begin{document}&#10;&#10;$m_{2,3}^{(2)}$&#10;&#10;&#10;\end{document}"/>
  <p:tag name="IGUANATEXSIZE" val="40"/>
  <p:tag name="IGUANATEXCURSOR" val="93"/>
  <p:tag name="TRANSPARENCY" val="Vero"/>
  <p:tag name="FILENAME" val=""/>
  <p:tag name="INPUTTYPE" val="0"/>
  <p:tag name="LATEXENGINEID" val="0"/>
  <p:tag name="TEMPFOLDER" val="C:\Users\mbucc\Documents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6,5"/>
  <p:tag name="ORIGINALWIDTH" val="89,25"/>
  <p:tag name="OUTPUTDPI" val="1200"/>
  <p:tag name="LATEXADDIN" val="\documentclass{article}&#10;\usepackage{amsmath}&#10;\pagestyle{empty}&#10;\begin{document}&#10;&#10;$$t_1$$&#10;&#10;$$t_2$$&#10;&#10;$$t_3$$&#10;&#10;$$t_4$$&#10;\end{document}"/>
  <p:tag name="IGUANATEXSIZE" val="40"/>
  <p:tag name="IGUANATEXCURSOR" val="107"/>
  <p:tag name="TRANSPARENCY" val="Vero"/>
  <p:tag name="FILENAME" val=""/>
  <p:tag name="INPUTTYPE" val="0"/>
  <p:tag name="LATEXENGINEID" val="0"/>
  <p:tag name="TEMPFOLDER" val="C:\Users\mbucc\Documents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0,75"/>
  <p:tag name="ORIGINALWIDTH" val="231,75"/>
  <p:tag name="OUTPUTDPI" val="1200"/>
  <p:tag name="LATEXADDIN" val="\documentclass{article}&#10;\usepackage{amsmath}&#10;\pagestyle{empty}&#10;\begin{document}&#10;&#10;$m_{3,4}^{(2)}$&#10;&#10;&#10;\end{document}"/>
  <p:tag name="IGUANATEXSIZE" val="40"/>
  <p:tag name="IGUANATEXCURSOR" val="86"/>
  <p:tag name="TRANSPARENCY" val="Vero"/>
  <p:tag name="FILENAME" val=""/>
  <p:tag name="INPUTTYPE" val="0"/>
  <p:tag name="LATEXENGINEID" val="0"/>
  <p:tag name="TEMPFOLDER" val="C:\Users\mbucc\Documents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85,25"/>
  <p:tag name="ORIGINALWIDTH" val="122,25"/>
  <p:tag name="OUTPUTDPI" val="1200"/>
  <p:tag name="LATEXADDIN" val="\documentclass{article}&#10;\usepackage{amsmath}&#10;\pagestyle{empty}&#10;\begin{document}&#10;&#10;$$\psi_1$$&#10;&#10;&#10;$$\psi_2$$&#10;&#10;&#10;\end{document}"/>
  <p:tag name="IGUANATEXSIZE" val="60"/>
  <p:tag name="IGUANATEXCURSOR" val="102"/>
  <p:tag name="TRANSPARENCY" val="Vero"/>
  <p:tag name="FILENAME" val=""/>
  <p:tag name="INPUTTYPE" val="0"/>
  <p:tag name="LATEXENGINEID" val="0"/>
  <p:tag name="TEMPFOLDER" val="C:\Users\mbucc\Documents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85,25"/>
  <p:tag name="ORIGINALWIDTH" val="122,25"/>
  <p:tag name="OUTPUTDPI" val="1200"/>
  <p:tag name="LATEXADDIN" val="\documentclass{article}&#10;\usepackage{amsmath}&#10;\pagestyle{empty}&#10;\begin{document}&#10;&#10;$$\psi_1$$&#10;&#10;&#10;$$\psi_2$$&#10;&#10;&#10;\end{document}"/>
  <p:tag name="IGUANATEXSIZE" val="60"/>
  <p:tag name="IGUANATEXCURSOR" val="102"/>
  <p:tag name="TRANSPARENCY" val="Vero"/>
  <p:tag name="FILENAME" val=""/>
  <p:tag name="INPUTTYPE" val="0"/>
  <p:tag name="LATEXENGINEID" val="0"/>
  <p:tag name="TEMPFOLDER" val="C:\Users\mbucc\Documents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6,5"/>
  <p:tag name="ORIGINALWIDTH" val="982,5"/>
  <p:tag name="OUTPUTDPI" val="1200"/>
  <p:tag name="LATEXADDIN" val="\documentclass{article}&#10;\usepackage{amsmath,,amssymb}&#10;\pagestyle{empty}&#10;\begin{document}&#10;$\mathbf{u}=[0,\; 0,\; w_3,\; 0]^\top$ &#10;&#10;&#10;\end{document}"/>
  <p:tag name="IGUANATEXSIZE" val="40"/>
  <p:tag name="IGUANATEXCURSOR" val="88"/>
  <p:tag name="TRANSPARENCY" val="Vero"/>
  <p:tag name="FILENAME" val=""/>
  <p:tag name="INPUTTYPE" val="0"/>
  <p:tag name="LATEXENGINEID" val="0"/>
  <p:tag name="TEMPFOLDER" val="C:\Users\mbucc\Documents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6,5"/>
  <p:tag name="ORIGINALWIDTH" val="1287,75"/>
  <p:tag name="OUTPUTDPI" val="1200"/>
  <p:tag name="LATEXADDIN" val="\documentclass{article}&#10;\usepackage{amsmath,,amssymb}&#10;\pagestyle{empty}&#10;\begin{document}&#10;$\mathbf{u}^*=[w_1,\; w_2,\; w_3,\; w_4]^\top$ &#10;&#10;&#10;\end{document}"/>
  <p:tag name="IGUANATEXSIZE" val="40"/>
  <p:tag name="IGUANATEXCURSOR" val="128"/>
  <p:tag name="TRANSPARENCY" val="Vero"/>
  <p:tag name="FILENAME" val=""/>
  <p:tag name="INPUTTYPE" val="0"/>
  <p:tag name="LATEXENGINEID" val="0"/>
  <p:tag name="TEMPFOLDER" val="C:\Users\mbucc\Documents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6,5"/>
  <p:tag name="ORIGINALWIDTH" val="89,25"/>
  <p:tag name="OUTPUTDPI" val="1200"/>
  <p:tag name="LATEXADDIN" val="\documentclass{article}&#10;\usepackage{amsmath}&#10;\pagestyle{empty}&#10;\begin{document}&#10;&#10;$$t_1$$&#10;&#10;$$t_2$$&#10;&#10;$$t_3$$&#10;&#10;$$t_4$$&#10;\end{document}"/>
  <p:tag name="IGUANATEXSIZE" val="40"/>
  <p:tag name="IGUANATEXCURSOR" val="107"/>
  <p:tag name="TRANSPARENCY" val="Vero"/>
  <p:tag name="FILENAME" val=""/>
  <p:tag name="INPUTTYPE" val="0"/>
  <p:tag name="LATEXENGINEID" val="0"/>
  <p:tag name="TEMPFOLDER" val="C:\Users\mbucc\Documents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6,5"/>
  <p:tag name="ORIGINALWIDTH" val="89,25"/>
  <p:tag name="OUTPUTDPI" val="1200"/>
  <p:tag name="LATEXADDIN" val="\documentclass{article}&#10;\usepackage{amsmath}&#10;\pagestyle{empty}&#10;\begin{document}&#10;&#10;$$t_1$$&#10;&#10;$$t_2$$&#10;&#10;$$t_3$$&#10;&#10;$$t_4$$&#10;\end{document}"/>
  <p:tag name="IGUANATEXSIZE" val="40"/>
  <p:tag name="IGUANATEXCURSOR" val="107"/>
  <p:tag name="TRANSPARENCY" val="Vero"/>
  <p:tag name="FILENAME" val=""/>
  <p:tag name="INPUTTYPE" val="0"/>
  <p:tag name="LATEXENGINEID" val="0"/>
  <p:tag name="TEMPFOLDER" val="C:\Users\mbucc\Documents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0,75"/>
  <p:tag name="ORIGINALWIDTH" val="229,5"/>
  <p:tag name="OUTPUTDPI" val="1200"/>
  <p:tag name="LATEXADDIN" val="\documentclass{article}&#10;\usepackage{amsmath}&#10;\pagestyle{empty}&#10;\begin{document}&#10;&#10;$m_{1,2}^{(1)}$&#10;&#10;&#10;\end{document}"/>
  <p:tag name="IGUANATEXSIZE" val="40"/>
  <p:tag name="IGUANATEXCURSOR" val="89"/>
  <p:tag name="TRANSPARENCY" val="Vero"/>
  <p:tag name="FILENAME" val=""/>
  <p:tag name="INPUTTYPE" val="0"/>
  <p:tag name="LATEXENGINEID" val="0"/>
  <p:tag name="TEMPFOLDER" val="C:\Users\mbucc\Documents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0,75"/>
  <p:tag name="ORIGINALWIDTH" val="230,25"/>
  <p:tag name="OUTPUTDPI" val="1200"/>
  <p:tag name="LATEXADDIN" val="\documentclass{article}&#10;\usepackage{amsmath}&#10;\pagestyle{empty}&#10;\begin{document}&#10;&#10;$m_{1,3}^{(1)}$&#10;&#10;&#10;\end{document}"/>
  <p:tag name="IGUANATEXSIZE" val="40"/>
  <p:tag name="IGUANATEXCURSOR" val="88"/>
  <p:tag name="TRANSPARENCY" val="Vero"/>
  <p:tag name="FILENAME" val=""/>
  <p:tag name="INPUTTYPE" val="0"/>
  <p:tag name="LATEXENGINEID" val="0"/>
  <p:tag name="TEMPFOLDER" val="C:\Users\mbucc\Documents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0,75"/>
  <p:tag name="ORIGINALWIDTH" val="230,25"/>
  <p:tag name="OUTPUTDPI" val="1200"/>
  <p:tag name="LATEXADDIN" val="\documentclass{article}&#10;\usepackage{amsmath}&#10;\pagestyle{empty}&#10;\begin{document}&#10;&#10;$m_{2,3}^{(1)}$&#10;&#10;&#10;\end{document}"/>
  <p:tag name="IGUANATEXSIZE" val="40"/>
  <p:tag name="IGUANATEXCURSOR" val="86"/>
  <p:tag name="TRANSPARENCY" val="Vero"/>
  <p:tag name="FILENAME" val=""/>
  <p:tag name="INPUTTYPE" val="0"/>
  <p:tag name="LATEXENGINEID" val="0"/>
  <p:tag name="TEMPFOLDER" val="C:\Users\mbucc\Documents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0,75"/>
  <p:tag name="ORIGINALWIDTH" val="230,25"/>
  <p:tag name="OUTPUTDPI" val="1200"/>
  <p:tag name="LATEXADDIN" val="\documentclass{article}&#10;\usepackage{amsmath}&#10;\pagestyle{empty}&#10;\begin{document}&#10;&#10;$m_{2,3}^{(2)}$&#10;&#10;&#10;\end{document}"/>
  <p:tag name="IGUANATEXSIZE" val="40"/>
  <p:tag name="IGUANATEXCURSOR" val="93"/>
  <p:tag name="TRANSPARENCY" val="Vero"/>
  <p:tag name="FILENAME" val=""/>
  <p:tag name="INPUTTYPE" val="0"/>
  <p:tag name="LATEXENGINEID" val="0"/>
  <p:tag name="TEMPFOLDER" val="C:\Users\mbucc\Documents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0,75"/>
  <p:tag name="ORIGINALWIDTH" val="231,75"/>
  <p:tag name="OUTPUTDPI" val="1200"/>
  <p:tag name="LATEXADDIN" val="\documentclass{article}&#10;\usepackage{amsmath}&#10;\pagestyle{empty}&#10;\begin{document}&#10;&#10;$m_{2,4}^{(2)}$&#10;&#10;&#10;\end{document}"/>
  <p:tag name="IGUANATEXSIZE" val="40"/>
  <p:tag name="IGUANATEXCURSOR" val="88"/>
  <p:tag name="TRANSPARENCY" val="Vero"/>
  <p:tag name="FILENAME" val=""/>
  <p:tag name="INPUTTYPE" val="0"/>
  <p:tag name="LATEXENGINEID" val="0"/>
  <p:tag name="TEMPFOLDER" val="C:\Users\mbucc\Documents\Temp\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Michele Buccoli</dc:creator>
  <cp:lastModifiedBy>Michele Buccoli</cp:lastModifiedBy>
  <cp:revision>6</cp:revision>
  <dcterms:created xsi:type="dcterms:W3CDTF">2016-08-27T15:36:22Z</dcterms:created>
  <dcterms:modified xsi:type="dcterms:W3CDTF">2016-08-27T16:26:05Z</dcterms:modified>
</cp:coreProperties>
</file>