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C1D4B-34F5-4026-8B63-AAF9AB05B3D4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17413-47CF-4925-8297-3D47E51377A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340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 typeface="Wingdings" pitchFamily="2" charset="2"/>
              <a:buChar char="§"/>
            </a:pPr>
            <a:r>
              <a:rPr lang="en-US" altLang="en-US" sz="1200" i="1" dirty="0" smtClean="0">
                <a:solidFill>
                  <a:srgbClr val="000099"/>
                </a:solidFill>
              </a:rPr>
              <a:t>JXTA Core </a:t>
            </a:r>
            <a:r>
              <a:rPr lang="en-US" altLang="en-US" sz="1200" i="1" dirty="0" err="1" smtClean="0">
                <a:solidFill>
                  <a:srgbClr val="000099"/>
                </a:solidFill>
              </a:rPr>
              <a:t>layer:This</a:t>
            </a:r>
            <a:r>
              <a:rPr lang="en-US" altLang="en-US" sz="1200" i="1" dirty="0" smtClean="0">
                <a:solidFill>
                  <a:srgbClr val="000099"/>
                </a:solidFill>
              </a:rPr>
              <a:t> provides the basic classes or methods that are necessary to develop a p2p application. </a:t>
            </a:r>
          </a:p>
          <a:p>
            <a:pPr marL="609600" indent="-609600" algn="just">
              <a:buFont typeface="Wingdings" pitchFamily="2" charset="2"/>
              <a:buChar char="§"/>
            </a:pPr>
            <a:r>
              <a:rPr lang="en-US" altLang="en-US" sz="1200" i="1" dirty="0" smtClean="0">
                <a:solidFill>
                  <a:srgbClr val="000099"/>
                </a:solidFill>
              </a:rPr>
              <a:t>JXTA Service Layer :This layer includes some services that may be used by the peers for some specific applications layer. </a:t>
            </a:r>
          </a:p>
          <a:p>
            <a:pPr marL="609600" indent="-609600" algn="just">
              <a:buFont typeface="Wingdings" pitchFamily="2" charset="2"/>
              <a:buChar char="§"/>
            </a:pPr>
            <a:r>
              <a:rPr lang="en-US" altLang="en-US" sz="1200" i="1" dirty="0" smtClean="0">
                <a:solidFill>
                  <a:srgbClr val="000099"/>
                </a:solidFill>
              </a:rPr>
              <a:t>JXTA Applications </a:t>
            </a:r>
            <a:r>
              <a:rPr lang="en-US" altLang="en-US" sz="1200" i="1" dirty="0" err="1" smtClean="0">
                <a:solidFill>
                  <a:srgbClr val="000099"/>
                </a:solidFill>
              </a:rPr>
              <a:t>layer:These</a:t>
            </a:r>
            <a:r>
              <a:rPr lang="en-US" altLang="en-US" sz="1200" i="1" dirty="0" smtClean="0">
                <a:solidFill>
                  <a:srgbClr val="000099"/>
                </a:solidFill>
              </a:rPr>
              <a:t> are the P2P applications, which are built using the core and service layer features.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7413-47CF-4925-8297-3D47E5137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708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13359" y="1722106"/>
            <a:ext cx="8430016" cy="1362075"/>
          </a:xfrm>
        </p:spPr>
        <p:txBody>
          <a:bodyPr/>
          <a:lstStyle/>
          <a:p>
            <a:r>
              <a:rPr lang="en-US" altLang="zh-CN" sz="4200" b="1" dirty="0" smtClean="0"/>
              <a:t>Middleware for P2P architecture</a:t>
            </a:r>
            <a:endParaRPr lang="en-US" sz="42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Jikai</a:t>
            </a:r>
            <a:r>
              <a:rPr lang="en-US" sz="2400" dirty="0" smtClean="0"/>
              <a:t> Yin, </a:t>
            </a:r>
            <a:r>
              <a:rPr lang="en-US" sz="2400" dirty="0" err="1" smtClean="0"/>
              <a:t>Shuai</a:t>
            </a:r>
            <a:r>
              <a:rPr lang="en-US" sz="2400" dirty="0" smtClean="0"/>
              <a:t> Zhang, </a:t>
            </a:r>
            <a:r>
              <a:rPr lang="en-US" sz="2400" dirty="0" err="1" smtClean="0"/>
              <a:t>Ziwen</a:t>
            </a:r>
            <a:r>
              <a:rPr lang="en-US" sz="2400" dirty="0" smtClean="0"/>
              <a:t> Zhang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001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www-inf.it-sudparis.eu/~defude/P2P/JXTA/images/architecture_jx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931" y="1706673"/>
            <a:ext cx="7603297" cy="413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54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Platform Layer</a:t>
            </a:r>
            <a:r>
              <a:rPr lang="en-US" altLang="en-US" dirty="0"/>
              <a:t>, also known as the JXTA core, encapsulates the minimal and essential primitives that are common to all P2P environments. These include the creation of peers, peer groups and security primitives. 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Service Layer.</a:t>
            </a:r>
            <a:r>
              <a:rPr lang="en-US" altLang="en-US" dirty="0"/>
              <a:t> The Service layer includes the services that are not completely necessary for P2P networking, but are often used to make some tasks easier. 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Application Layer.</a:t>
            </a:r>
            <a:r>
              <a:rPr lang="en-US" altLang="en-US" dirty="0"/>
              <a:t> Implementations of integrated applications: </a:t>
            </a:r>
            <a:r>
              <a:rPr lang="en-US" altLang="en-US" dirty="0" err="1"/>
              <a:t>i</a:t>
            </a:r>
            <a:r>
              <a:rPr lang="en-US" altLang="en-US" dirty="0"/>
              <a:t> P2P instant messaging, document and resource sharing and P2P email systems.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33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Peer is any networked device that implements one or more of the JXTA protocols.</a:t>
            </a:r>
          </a:p>
          <a:p>
            <a:r>
              <a:rPr lang="en-US" altLang="en-US" dirty="0"/>
              <a:t>Each peer operates independently and asynchronously from all other peers.</a:t>
            </a:r>
          </a:p>
          <a:p>
            <a:r>
              <a:rPr lang="en-US" altLang="en-US" dirty="0"/>
              <a:t>Uniquely identified with a Peer ID.</a:t>
            </a:r>
          </a:p>
          <a:p>
            <a:r>
              <a:rPr lang="en-US" altLang="en-US" dirty="0"/>
              <a:t>Peers publish one or more network interfaces for use with the JXTA protocols.</a:t>
            </a:r>
          </a:p>
          <a:p>
            <a:r>
              <a:rPr lang="en-US" altLang="en-US" dirty="0"/>
              <a:t>Intermediate peers may be used to route messages.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85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Peer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Collection of Peers that have agreed upon a common set of services. </a:t>
            </a:r>
          </a:p>
          <a:p>
            <a:r>
              <a:rPr lang="en-US" altLang="en-US" dirty="0"/>
              <a:t>Each Peer group is identified using a unique peer group ID.</a:t>
            </a:r>
          </a:p>
          <a:p>
            <a:r>
              <a:rPr lang="en-US" altLang="en-US" dirty="0"/>
              <a:t>Peers may belong to more than one peer group simultaneously.</a:t>
            </a:r>
          </a:p>
          <a:p>
            <a:r>
              <a:rPr lang="en-US" altLang="en-US" dirty="0"/>
              <a:t>All peers belong to the </a:t>
            </a:r>
            <a:r>
              <a:rPr lang="en-US" altLang="en-US" dirty="0" err="1"/>
              <a:t>NetPeerGroup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449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Peer Group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set of services that are replicated through the whole peer group.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Root peer group has the following services: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Discovery Service: search for peer group resources.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Membership Service: Accept/deny new members.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Access Service: Validate requests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Pipe Service: Create / Manage pipe connections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Resolver Service: Send generic queries to other peers.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Monitoring Service: Allow one peer to monitor the other members of the same peer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05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Virtual communication channel that may connect peers that do not have a direct physical link.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JXTA peers use PIPES to send messages to each other.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Pipes are an asynchronous and unidirectional message transfer mechanism used for service communication.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Pipes support transfer of binary/text.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JXTA pipes may have endpoints that are connected to different peers at different times or not connected at all.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98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network resources are represented by advertisements.</a:t>
            </a:r>
          </a:p>
          <a:p>
            <a:r>
              <a:rPr lang="en-US" altLang="en-US" dirty="0"/>
              <a:t>JXTA protocols use advertisements to describe and publish the existence of peer resources.</a:t>
            </a:r>
          </a:p>
          <a:p>
            <a:r>
              <a:rPr lang="en-US" altLang="en-US" dirty="0"/>
              <a:t>Peers discover resources by searching for corresponding advertisements.</a:t>
            </a:r>
          </a:p>
          <a:p>
            <a:r>
              <a:rPr lang="en-US" altLang="en-US" dirty="0"/>
              <a:t>Advertisement is published with a lifetime that specifies the availability of associated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29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JXTA is a set of six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9250" lvl="1" indent="0">
              <a:spcBef>
                <a:spcPct val="40000"/>
              </a:spcBef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Peer Discovery Protocol - find peers, groups, advertisements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Peer Resolver Protocol - send/receive search queries for peers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Peer Information Protocol - learn peers’ status/properties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Peer Membership Protocol - sign in, sign out, authentication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Pipe Binding Protocol - pipe advertisement to pipe endpoint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Endpoint Routing Protocol - available routes to destination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291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Create a group of peers that provide a service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Securely communicate with other peers on the network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Find other peers on the network with dynamic discovery across firewalls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Easily share documents with anyone across the network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Find up to the minute content at network sites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Monitor peer activities remotely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2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-examples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Connected game/chat systems so that multiple people in multiple locations can locate each other, send messages securely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Distributed file caching/knowledge base for data sharing. To share and search file/media over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80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P2P?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274" y="1600201"/>
            <a:ext cx="8042277" cy="43434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Concept of a decentralized large-scale distributed system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Large number of networked computers(peers).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peer has equivalent capabilities and responsibilities, merging the roles of client and server.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Data distribution over participants, no central authority.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45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Advantage of JXTA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en-US" sz="2200" dirty="0"/>
              <a:t>JXTA doesn’t need any specific language or Operating System.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200" dirty="0"/>
              <a:t>JXTA does not need knowledge of network topology.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200" dirty="0"/>
              <a:t>JXTA can be implemented using C, C++, Java, and Perl. 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200" dirty="0" smtClean="0"/>
              <a:t>JXTA </a:t>
            </a:r>
            <a:r>
              <a:rPr lang="en-US" altLang="en-US" sz="2200" dirty="0"/>
              <a:t>can be implemented on top of TCP/IP, HTTP</a:t>
            </a:r>
            <a:r>
              <a:rPr lang="en-US" altLang="en-US" sz="2200" dirty="0" smtClean="0"/>
              <a:t>, Bluetooth</a:t>
            </a:r>
            <a:r>
              <a:rPr lang="en-US" altLang="en-US" sz="2200" dirty="0"/>
              <a:t>, HOME PNA and many other protocols.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51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0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P2P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P2P File Sharing:</a:t>
            </a:r>
          </a:p>
          <a:p>
            <a:pPr marL="0" indent="0">
              <a:buNone/>
            </a:pPr>
            <a:r>
              <a:rPr lang="en-US" dirty="0" smtClean="0"/>
              <a:t>     Napster, Gnutella, Kazaa, BitTorrent, Chord, CAN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P2P Communications:</a:t>
            </a:r>
          </a:p>
          <a:p>
            <a:pPr marL="0" indent="0">
              <a:buNone/>
            </a:pPr>
            <a:r>
              <a:rPr lang="en-US" sz="2200" dirty="0" smtClean="0"/>
              <a:t>      MSN, Skype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P2P Storage:</a:t>
            </a:r>
          </a:p>
          <a:p>
            <a:pPr marL="0" indent="0">
              <a:buNone/>
            </a:pPr>
            <a:r>
              <a:rPr lang="en-US" sz="2200" dirty="0" smtClean="0"/>
              <a:t>      OceanStore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P2P Distributed Computing:</a:t>
            </a:r>
          </a:p>
          <a:p>
            <a:pPr marL="0" indent="0">
              <a:buNone/>
            </a:pPr>
            <a:r>
              <a:rPr lang="en-US" sz="2200" dirty="0" smtClean="0"/>
              <a:t>      Seti@home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743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Napster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P2P </a:t>
            </a:r>
            <a:r>
              <a:rPr lang="en-US" b="1" dirty="0" smtClean="0"/>
              <a:t>file-sharing</a:t>
            </a:r>
            <a:r>
              <a:rPr lang="en-US" dirty="0" smtClean="0"/>
              <a:t> application </a:t>
            </a:r>
          </a:p>
          <a:p>
            <a:r>
              <a:rPr lang="en-US" dirty="0" smtClean="0"/>
              <a:t>Based on </a:t>
            </a:r>
            <a:r>
              <a:rPr lang="en-US" b="1" dirty="0" smtClean="0"/>
              <a:t>central</a:t>
            </a:r>
            <a:r>
              <a:rPr lang="en-US" dirty="0" smtClean="0"/>
              <a:t> index server</a:t>
            </a:r>
          </a:p>
          <a:p>
            <a:r>
              <a:rPr lang="en-US" dirty="0" smtClean="0"/>
              <a:t>Lookup is centralized, but files are copied in P2P manner.</a:t>
            </a:r>
          </a:p>
          <a:p>
            <a:r>
              <a:rPr lang="en-US" dirty="0" smtClean="0"/>
              <a:t>Only sharing mp3 files (few MBs)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Fast., efficient and overall search &amp; consistent view of the network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Central server is a single point of failure &amp; Expensive to maintain the central server.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deterritorialsupportgroup.files.wordpress.com/2011/07/napster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1627" y="479178"/>
            <a:ext cx="3757220" cy="9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02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Clients that download a file at the same time upload chunks to each other</a:t>
            </a:r>
          </a:p>
          <a:p>
            <a:r>
              <a:rPr lang="en-US" dirty="0" smtClean="0"/>
              <a:t>BitTorrent Clients form a </a:t>
            </a:r>
            <a:r>
              <a:rPr lang="en-US" b="1" dirty="0" smtClean="0"/>
              <a:t>swarm</a:t>
            </a:r>
            <a:r>
              <a:rPr lang="en-US" dirty="0" smtClean="0"/>
              <a:t>: a random overlay network.</a:t>
            </a:r>
          </a:p>
          <a:p>
            <a:r>
              <a:rPr lang="en-US" dirty="0" smtClean="0"/>
              <a:t>BitTorrent enables </a:t>
            </a:r>
            <a:r>
              <a:rPr lang="en-US" b="1" dirty="0" smtClean="0"/>
              <a:t>tit-for-tat</a:t>
            </a:r>
            <a:r>
              <a:rPr lang="en-US" dirty="0" smtClean="0"/>
              <a:t> : a client </a:t>
            </a:r>
            <a:r>
              <a:rPr lang="en-US" dirty="0" err="1" smtClean="0"/>
              <a:t>unchokes</a:t>
            </a:r>
            <a:r>
              <a:rPr lang="en-US" dirty="0" smtClean="0"/>
              <a:t> other peers (allow them to download) that allowed it to download from them.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Proficient in utilizing partially download files &amp; Encourage diversity through “rarest-first”.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Assumes all interested peers active at same time &amp; Performance deteriorates if swarm “cool off”.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2050" name="Picture 2" descr="http://landoftechnology.com/wp-content/uploads/2013/04/Bittorrent-Logo-Purpl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9450" y="282356"/>
            <a:ext cx="2750461" cy="11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292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P2P solutions have had rapid adoption and success – so why build another?</a:t>
            </a:r>
          </a:p>
          <a:p>
            <a:r>
              <a:rPr lang="en-US" b="1" dirty="0" smtClean="0"/>
              <a:t>Three key shortcomings </a:t>
            </a:r>
            <a:r>
              <a:rPr lang="en-US" dirty="0" smtClean="0"/>
              <a:t>for typical P2P systems</a:t>
            </a:r>
            <a:r>
              <a:rPr lang="en-US" b="1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Interoperability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Platform Independence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Ubiquity</a:t>
            </a:r>
          </a:p>
          <a:p>
            <a:r>
              <a:rPr lang="en-US" dirty="0" smtClean="0"/>
              <a:t>Gnutella for file sharing, MSN for instant messaging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But none of them can talk to each 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Each P2P application has its own protocol and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82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5550899" cy="4343400"/>
          </a:xfrm>
        </p:spPr>
        <p:txBody>
          <a:bodyPr/>
          <a:lstStyle/>
          <a:p>
            <a:r>
              <a:rPr lang="en-US" dirty="0" smtClean="0"/>
              <a:t>Enable a wide range of distributed computing applications by developing a common set of general purpose P2P protocols.</a:t>
            </a:r>
          </a:p>
          <a:p>
            <a:r>
              <a:rPr lang="en-US" dirty="0" smtClean="0"/>
              <a:t>Platform independence-any language, any OS, any hardware</a:t>
            </a:r>
          </a:p>
          <a:p>
            <a:r>
              <a:rPr lang="en-US" altLang="en-US" dirty="0">
                <a:latin typeface="Tahoma" pitchFamily="34" charset="0"/>
              </a:rPr>
              <a:t>Minimal Hardware assumptions: enable new applications to run on </a:t>
            </a:r>
            <a:r>
              <a:rPr lang="en-US" altLang="en-US" dirty="0"/>
              <a:t>any device that has a digital heartbeat </a:t>
            </a:r>
            <a:endParaRPr lang="en-US" dirty="0"/>
          </a:p>
        </p:txBody>
      </p:sp>
      <p:pic>
        <p:nvPicPr>
          <p:cNvPr id="4" name="Picture 3" descr="C:\Documents and Settings\US\My Documents\smitha111\school\CS265\P2p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0174" y="1600201"/>
            <a:ext cx="2993721" cy="38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86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JXTA is a good solution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JXTA is a set of open XML-based protocols to build </a:t>
            </a:r>
          </a:p>
          <a:p>
            <a:r>
              <a:rPr lang="en-US" sz="2400" dirty="0" smtClean="0"/>
              <a:t>Peer to Peer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286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JXTA?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>
                    <a:tint val="75000"/>
                  </a:schemeClr>
                </a:solidFill>
              </a:rPr>
              <a:t>Interoperability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JXTA technology is designed to enable peers providing various P2P services to locate each other and communicate with each other.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>
                    <a:tint val="75000"/>
                  </a:schemeClr>
                </a:solidFill>
              </a:rPr>
              <a:t>Platform independence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 JXTA technology is designed to be independent of programming languages, transport protocols, and deployment platforms.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>
                    <a:tint val="75000"/>
                  </a:schemeClr>
                </a:solidFill>
              </a:rPr>
              <a:t>Ubiquity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JXTA technology is designed to be accessible by any device with a digital heartbeat, not just PCs or a specific deployment platform</a:t>
            </a: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431</TotalTime>
  <Words>1085</Words>
  <Application>Microsoft Office PowerPoint</Application>
  <PresentationFormat>Presentación en pantalla (4:3)</PresentationFormat>
  <Paragraphs>116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微风</vt:lpstr>
      <vt:lpstr>Middleware for P2P architecture</vt:lpstr>
      <vt:lpstr>What is P2P?</vt:lpstr>
      <vt:lpstr>Common P2P Applications</vt:lpstr>
      <vt:lpstr>Napster</vt:lpstr>
      <vt:lpstr>BitTorrent</vt:lpstr>
      <vt:lpstr>What’s the problem?</vt:lpstr>
      <vt:lpstr>Solution </vt:lpstr>
      <vt:lpstr>JXTA is a good solution</vt:lpstr>
      <vt:lpstr>What is JXTA?</vt:lpstr>
      <vt:lpstr>Architecture</vt:lpstr>
      <vt:lpstr>Architecture (Cont’d)</vt:lpstr>
      <vt:lpstr>Peers</vt:lpstr>
      <vt:lpstr>Peer Group</vt:lpstr>
      <vt:lpstr>Peer Group Service</vt:lpstr>
      <vt:lpstr>Pipes</vt:lpstr>
      <vt:lpstr>Advertisements</vt:lpstr>
      <vt:lpstr>JXTA is a set of six protocols</vt:lpstr>
      <vt:lpstr>Application</vt:lpstr>
      <vt:lpstr>Application -examples</vt:lpstr>
      <vt:lpstr>Advantage of JXTA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Jikai Yin</dc:creator>
  <cp:lastModifiedBy>Martín E. Buchwald</cp:lastModifiedBy>
  <cp:revision>44</cp:revision>
  <dcterms:created xsi:type="dcterms:W3CDTF">2014-05-18T18:45:07Z</dcterms:created>
  <dcterms:modified xsi:type="dcterms:W3CDTF">2015-03-21T20:10:32Z</dcterms:modified>
</cp:coreProperties>
</file>