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A4DE89-0DE2-43D9-A626-51BE5EAD0BC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4ED1E8-F532-4C45-AC63-C03E55226D5C}">
      <dgm:prSet phldrT="[Text]"/>
      <dgm:spPr/>
      <dgm:t>
        <a:bodyPr/>
        <a:lstStyle/>
        <a:p>
          <a:r>
            <a:rPr lang="en-US" dirty="0" err="1"/>
            <a:t>PlayGame</a:t>
          </a:r>
          <a:endParaRPr lang="en-US" dirty="0"/>
        </a:p>
      </dgm:t>
    </dgm:pt>
    <dgm:pt modelId="{B84B5A8D-C6FD-4912-9F49-F14888E3AD86}" type="parTrans" cxnId="{29672E55-E2BC-4C66-AC3C-78E6B1C9A7D2}">
      <dgm:prSet/>
      <dgm:spPr/>
      <dgm:t>
        <a:bodyPr/>
        <a:lstStyle/>
        <a:p>
          <a:endParaRPr lang="en-US"/>
        </a:p>
      </dgm:t>
    </dgm:pt>
    <dgm:pt modelId="{6EC4551F-8DC1-4ACB-BA6D-5DF9608B690B}" type="sibTrans" cxnId="{29672E55-E2BC-4C66-AC3C-78E6B1C9A7D2}">
      <dgm:prSet/>
      <dgm:spPr/>
      <dgm:t>
        <a:bodyPr/>
        <a:lstStyle/>
        <a:p>
          <a:endParaRPr lang="en-US"/>
        </a:p>
      </dgm:t>
    </dgm:pt>
    <dgm:pt modelId="{2B15AB48-E030-4C5C-B61F-0E7A967AC7C9}">
      <dgm:prSet phldrT="[Text]"/>
      <dgm:spPr/>
      <dgm:t>
        <a:bodyPr/>
        <a:lstStyle/>
        <a:p>
          <a:r>
            <a:rPr lang="en-US" dirty="0" err="1"/>
            <a:t>RepsonseHandlerThread</a:t>
          </a:r>
          <a:endParaRPr lang="en-US" dirty="0"/>
        </a:p>
      </dgm:t>
    </dgm:pt>
    <dgm:pt modelId="{A764A1F2-7DC5-4986-A5C7-DA88FCD955DE}" type="parTrans" cxnId="{EFC31D00-C394-478E-A26F-B40548FEB103}">
      <dgm:prSet/>
      <dgm:spPr/>
      <dgm:t>
        <a:bodyPr/>
        <a:lstStyle/>
        <a:p>
          <a:endParaRPr lang="en-US"/>
        </a:p>
      </dgm:t>
    </dgm:pt>
    <dgm:pt modelId="{704F6C3A-86F9-4757-9EC5-9B77A172D7E0}" type="sibTrans" cxnId="{EFC31D00-C394-478E-A26F-B40548FEB103}">
      <dgm:prSet/>
      <dgm:spPr/>
      <dgm:t>
        <a:bodyPr/>
        <a:lstStyle/>
        <a:p>
          <a:endParaRPr lang="en-US"/>
        </a:p>
      </dgm:t>
    </dgm:pt>
    <dgm:pt modelId="{4E2B6849-0D93-4CAF-97A5-B00B4619678D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F948B36E-831B-44EE-94CF-176A63D7DF99}" type="parTrans" cxnId="{B0F86BB9-98C7-4774-9D5E-84A7566B0C67}">
      <dgm:prSet/>
      <dgm:spPr/>
      <dgm:t>
        <a:bodyPr/>
        <a:lstStyle/>
        <a:p>
          <a:endParaRPr lang="en-US"/>
        </a:p>
      </dgm:t>
    </dgm:pt>
    <dgm:pt modelId="{6CF5EE21-2EA3-48D6-9AD7-CD7EA10C7286}" type="sibTrans" cxnId="{B0F86BB9-98C7-4774-9D5E-84A7566B0C67}">
      <dgm:prSet/>
      <dgm:spPr/>
      <dgm:t>
        <a:bodyPr/>
        <a:lstStyle/>
        <a:p>
          <a:endParaRPr lang="en-US"/>
        </a:p>
      </dgm:t>
    </dgm:pt>
    <dgm:pt modelId="{BE0746D6-712A-48EC-A880-223A2C2B84A6}">
      <dgm:prSet phldrT="[Text]"/>
      <dgm:spPr/>
      <dgm:t>
        <a:bodyPr/>
        <a:lstStyle/>
        <a:p>
          <a:r>
            <a:rPr lang="en-US" dirty="0" err="1"/>
            <a:t>InputHandlerThread</a:t>
          </a:r>
          <a:endParaRPr lang="en-US" dirty="0"/>
        </a:p>
      </dgm:t>
    </dgm:pt>
    <dgm:pt modelId="{63D3A66C-DD20-4AC9-9EEB-86F67C0D7F39}" type="parTrans" cxnId="{EA1C90EC-1FBB-4952-9A26-048A3C9EB1D0}">
      <dgm:prSet/>
      <dgm:spPr/>
      <dgm:t>
        <a:bodyPr/>
        <a:lstStyle/>
        <a:p>
          <a:endParaRPr lang="en-US"/>
        </a:p>
      </dgm:t>
    </dgm:pt>
    <dgm:pt modelId="{4D787A91-E5F8-4124-A15C-D6821F8394EC}" type="sibTrans" cxnId="{EA1C90EC-1FBB-4952-9A26-048A3C9EB1D0}">
      <dgm:prSet/>
      <dgm:spPr/>
      <dgm:t>
        <a:bodyPr/>
        <a:lstStyle/>
        <a:p>
          <a:endParaRPr lang="en-US"/>
        </a:p>
      </dgm:t>
    </dgm:pt>
    <dgm:pt modelId="{6CFC44AB-035F-4C9C-B3C0-920AA48343E5}">
      <dgm:prSet phldrT="[Text]"/>
      <dgm:spPr/>
      <dgm:t>
        <a:bodyPr/>
        <a:lstStyle/>
        <a:p>
          <a:r>
            <a:rPr lang="en-US" dirty="0" err="1"/>
            <a:t>PlayerInterface</a:t>
          </a:r>
          <a:endParaRPr lang="en-US" dirty="0"/>
        </a:p>
      </dgm:t>
    </dgm:pt>
    <dgm:pt modelId="{45E451A6-9941-4C29-8EA5-DE37FAE7E3D5}" type="parTrans" cxnId="{748DAF64-3EF6-4F90-AC4C-A9BAC33ACD5A}">
      <dgm:prSet/>
      <dgm:spPr/>
      <dgm:t>
        <a:bodyPr/>
        <a:lstStyle/>
        <a:p>
          <a:endParaRPr lang="en-US"/>
        </a:p>
      </dgm:t>
    </dgm:pt>
    <dgm:pt modelId="{2167814C-4EAF-4DC6-9BFD-B8CE727DC28D}" type="sibTrans" cxnId="{748DAF64-3EF6-4F90-AC4C-A9BAC33ACD5A}">
      <dgm:prSet/>
      <dgm:spPr/>
      <dgm:t>
        <a:bodyPr/>
        <a:lstStyle/>
        <a:p>
          <a:endParaRPr lang="en-US"/>
        </a:p>
      </dgm:t>
    </dgm:pt>
    <dgm:pt modelId="{8AD87746-65CE-4498-9052-2CA5AF286E48}">
      <dgm:prSet phldrT="[Text]"/>
      <dgm:spPr/>
      <dgm:t>
        <a:bodyPr/>
        <a:lstStyle/>
        <a:p>
          <a:r>
            <a:rPr lang="en-US" dirty="0" err="1"/>
            <a:t>ClientListenerThread</a:t>
          </a:r>
          <a:endParaRPr lang="en-US" dirty="0"/>
        </a:p>
      </dgm:t>
    </dgm:pt>
    <dgm:pt modelId="{7B3E9BD0-9519-4CC5-BD4E-5D53B1965824}" type="parTrans" cxnId="{CC1FD94A-2A9E-4547-868B-042EA851311E}">
      <dgm:prSet/>
      <dgm:spPr/>
      <dgm:t>
        <a:bodyPr/>
        <a:lstStyle/>
        <a:p>
          <a:endParaRPr lang="en-US"/>
        </a:p>
      </dgm:t>
    </dgm:pt>
    <dgm:pt modelId="{0FE6F693-B9FB-41E9-871F-81DDB633CBEE}" type="sibTrans" cxnId="{CC1FD94A-2A9E-4547-868B-042EA851311E}">
      <dgm:prSet/>
      <dgm:spPr/>
      <dgm:t>
        <a:bodyPr/>
        <a:lstStyle/>
        <a:p>
          <a:endParaRPr lang="en-US"/>
        </a:p>
      </dgm:t>
    </dgm:pt>
    <dgm:pt modelId="{4C4B4A03-2A1A-4F52-950E-2AB5BE8CA167}">
      <dgm:prSet phldrT="[Text]"/>
      <dgm:spPr/>
      <dgm:t>
        <a:bodyPr/>
        <a:lstStyle/>
        <a:p>
          <a:r>
            <a:rPr lang="en-US" dirty="0" err="1"/>
            <a:t>ControllerInterface</a:t>
          </a:r>
          <a:endParaRPr lang="en-US" dirty="0"/>
        </a:p>
      </dgm:t>
    </dgm:pt>
    <dgm:pt modelId="{1CC45AE9-66B9-41FB-B7CC-5928EFF60D5D}" type="parTrans" cxnId="{7113988E-DA06-4457-B72D-B63EDDFC45C0}">
      <dgm:prSet/>
      <dgm:spPr/>
      <dgm:t>
        <a:bodyPr/>
        <a:lstStyle/>
        <a:p>
          <a:endParaRPr lang="en-US"/>
        </a:p>
      </dgm:t>
    </dgm:pt>
    <dgm:pt modelId="{55D1235C-E3F7-4B52-9C0B-583AEC5619B9}" type="sibTrans" cxnId="{7113988E-DA06-4457-B72D-B63EDDFC45C0}">
      <dgm:prSet/>
      <dgm:spPr/>
      <dgm:t>
        <a:bodyPr/>
        <a:lstStyle/>
        <a:p>
          <a:endParaRPr lang="en-US"/>
        </a:p>
      </dgm:t>
    </dgm:pt>
    <dgm:pt modelId="{278FEB7F-9DAD-49F1-8F5B-3EA0F9278D5B}" type="pres">
      <dgm:prSet presAssocID="{B1A4DE89-0DE2-43D9-A626-51BE5EAD0BC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E03B4B-9285-4564-B124-50F310EC204E}" type="pres">
      <dgm:prSet presAssocID="{354ED1E8-F532-4C45-AC63-C03E55226D5C}" presName="root1" presStyleCnt="0"/>
      <dgm:spPr/>
    </dgm:pt>
    <dgm:pt modelId="{CAD7A4AA-41EC-476D-B326-AC11A73042BD}" type="pres">
      <dgm:prSet presAssocID="{354ED1E8-F532-4C45-AC63-C03E55226D5C}" presName="LevelOneTextNode" presStyleLbl="node0" presStyleIdx="0" presStyleCnt="1">
        <dgm:presLayoutVars>
          <dgm:chPref val="3"/>
        </dgm:presLayoutVars>
      </dgm:prSet>
      <dgm:spPr/>
    </dgm:pt>
    <dgm:pt modelId="{4E009DDA-E1C0-4E08-9048-BA1CB17C6EDC}" type="pres">
      <dgm:prSet presAssocID="{354ED1E8-F532-4C45-AC63-C03E55226D5C}" presName="level2hierChild" presStyleCnt="0"/>
      <dgm:spPr/>
    </dgm:pt>
    <dgm:pt modelId="{9D3A2D21-FA0F-4456-95D3-15DD00EA3062}" type="pres">
      <dgm:prSet presAssocID="{A764A1F2-7DC5-4986-A5C7-DA88FCD955DE}" presName="conn2-1" presStyleLbl="parChTrans1D2" presStyleIdx="0" presStyleCnt="2"/>
      <dgm:spPr/>
    </dgm:pt>
    <dgm:pt modelId="{6E276068-B645-4AB9-89A9-41DCEDE7E617}" type="pres">
      <dgm:prSet presAssocID="{A764A1F2-7DC5-4986-A5C7-DA88FCD955DE}" presName="connTx" presStyleLbl="parChTrans1D2" presStyleIdx="0" presStyleCnt="2"/>
      <dgm:spPr/>
    </dgm:pt>
    <dgm:pt modelId="{3449AC7F-4B90-4F55-B17A-BE7A961E66FD}" type="pres">
      <dgm:prSet presAssocID="{2B15AB48-E030-4C5C-B61F-0E7A967AC7C9}" presName="root2" presStyleCnt="0"/>
      <dgm:spPr/>
    </dgm:pt>
    <dgm:pt modelId="{96EC3004-A020-4684-8460-72A1C7ADF400}" type="pres">
      <dgm:prSet presAssocID="{2B15AB48-E030-4C5C-B61F-0E7A967AC7C9}" presName="LevelTwoTextNode" presStyleLbl="node2" presStyleIdx="0" presStyleCnt="2">
        <dgm:presLayoutVars>
          <dgm:chPref val="3"/>
        </dgm:presLayoutVars>
      </dgm:prSet>
      <dgm:spPr/>
    </dgm:pt>
    <dgm:pt modelId="{AC010066-20B0-4BC5-BB96-21ACE219B2B3}" type="pres">
      <dgm:prSet presAssocID="{2B15AB48-E030-4C5C-B61F-0E7A967AC7C9}" presName="level3hierChild" presStyleCnt="0"/>
      <dgm:spPr/>
    </dgm:pt>
    <dgm:pt modelId="{37B59EDA-2F3A-4F65-A908-4223CC82AD7B}" type="pres">
      <dgm:prSet presAssocID="{F948B36E-831B-44EE-94CF-176A63D7DF99}" presName="conn2-1" presStyleLbl="parChTrans1D3" presStyleIdx="0" presStyleCnt="2"/>
      <dgm:spPr/>
    </dgm:pt>
    <dgm:pt modelId="{E098C8A9-1874-4445-AB40-C8CD0ACA2D55}" type="pres">
      <dgm:prSet presAssocID="{F948B36E-831B-44EE-94CF-176A63D7DF99}" presName="connTx" presStyleLbl="parChTrans1D3" presStyleIdx="0" presStyleCnt="2"/>
      <dgm:spPr/>
    </dgm:pt>
    <dgm:pt modelId="{5ED2903C-FE45-4A1F-8A6E-14B5BD2C3107}" type="pres">
      <dgm:prSet presAssocID="{4E2B6849-0D93-4CAF-97A5-B00B4619678D}" presName="root2" presStyleCnt="0"/>
      <dgm:spPr/>
    </dgm:pt>
    <dgm:pt modelId="{9F306D4F-90B7-4086-8FB1-AF2975D68090}" type="pres">
      <dgm:prSet presAssocID="{4E2B6849-0D93-4CAF-97A5-B00B4619678D}" presName="LevelTwoTextNode" presStyleLbl="node3" presStyleIdx="0" presStyleCnt="2">
        <dgm:presLayoutVars>
          <dgm:chPref val="3"/>
        </dgm:presLayoutVars>
      </dgm:prSet>
      <dgm:spPr/>
    </dgm:pt>
    <dgm:pt modelId="{22891AA2-2AC9-4F18-9841-E2EAA6EA11E5}" type="pres">
      <dgm:prSet presAssocID="{4E2B6849-0D93-4CAF-97A5-B00B4619678D}" presName="level3hierChild" presStyleCnt="0"/>
      <dgm:spPr/>
    </dgm:pt>
    <dgm:pt modelId="{105C8C43-42A0-436A-B0D3-5CE01156DB06}" type="pres">
      <dgm:prSet presAssocID="{7B3E9BD0-9519-4CC5-BD4E-5D53B1965824}" presName="conn2-1" presStyleLbl="parChTrans1D4" presStyleIdx="0" presStyleCnt="2"/>
      <dgm:spPr/>
    </dgm:pt>
    <dgm:pt modelId="{8F8DB1BF-9A9B-42E5-B160-23DD5055ABD8}" type="pres">
      <dgm:prSet presAssocID="{7B3E9BD0-9519-4CC5-BD4E-5D53B1965824}" presName="connTx" presStyleLbl="parChTrans1D4" presStyleIdx="0" presStyleCnt="2"/>
      <dgm:spPr/>
    </dgm:pt>
    <dgm:pt modelId="{FB197390-90A6-4A21-8B48-0B5A8165150F}" type="pres">
      <dgm:prSet presAssocID="{8AD87746-65CE-4498-9052-2CA5AF286E48}" presName="root2" presStyleCnt="0"/>
      <dgm:spPr/>
    </dgm:pt>
    <dgm:pt modelId="{0A1DF7B4-2265-463B-AAC3-815E0EA2FC0C}" type="pres">
      <dgm:prSet presAssocID="{8AD87746-65CE-4498-9052-2CA5AF286E48}" presName="LevelTwoTextNode" presStyleLbl="node4" presStyleIdx="0" presStyleCnt="2">
        <dgm:presLayoutVars>
          <dgm:chPref val="3"/>
        </dgm:presLayoutVars>
      </dgm:prSet>
      <dgm:spPr/>
    </dgm:pt>
    <dgm:pt modelId="{78DE1DCF-CB8E-4643-BAAE-4AF25907B3D5}" type="pres">
      <dgm:prSet presAssocID="{8AD87746-65CE-4498-9052-2CA5AF286E48}" presName="level3hierChild" presStyleCnt="0"/>
      <dgm:spPr/>
    </dgm:pt>
    <dgm:pt modelId="{0854DDF9-CF41-4AF8-BAAD-971C7EA7DCD5}" type="pres">
      <dgm:prSet presAssocID="{63D3A66C-DD20-4AC9-9EEB-86F67C0D7F39}" presName="conn2-1" presStyleLbl="parChTrans1D2" presStyleIdx="1" presStyleCnt="2"/>
      <dgm:spPr/>
    </dgm:pt>
    <dgm:pt modelId="{A990E2C8-26AD-4F61-B0E0-8C0D40D131F9}" type="pres">
      <dgm:prSet presAssocID="{63D3A66C-DD20-4AC9-9EEB-86F67C0D7F39}" presName="connTx" presStyleLbl="parChTrans1D2" presStyleIdx="1" presStyleCnt="2"/>
      <dgm:spPr/>
    </dgm:pt>
    <dgm:pt modelId="{EF59CAE7-AF89-4EC9-A4D5-E510C329F35A}" type="pres">
      <dgm:prSet presAssocID="{BE0746D6-712A-48EC-A880-223A2C2B84A6}" presName="root2" presStyleCnt="0"/>
      <dgm:spPr/>
    </dgm:pt>
    <dgm:pt modelId="{EDDC7363-7789-4B02-A5AB-C881681E9E54}" type="pres">
      <dgm:prSet presAssocID="{BE0746D6-712A-48EC-A880-223A2C2B84A6}" presName="LevelTwoTextNode" presStyleLbl="node2" presStyleIdx="1" presStyleCnt="2">
        <dgm:presLayoutVars>
          <dgm:chPref val="3"/>
        </dgm:presLayoutVars>
      </dgm:prSet>
      <dgm:spPr/>
    </dgm:pt>
    <dgm:pt modelId="{AD9B4452-BADC-4F87-82F9-27DB75E216D2}" type="pres">
      <dgm:prSet presAssocID="{BE0746D6-712A-48EC-A880-223A2C2B84A6}" presName="level3hierChild" presStyleCnt="0"/>
      <dgm:spPr/>
    </dgm:pt>
    <dgm:pt modelId="{3C19CEB6-C241-470D-BA51-A05BF6BEFAC5}" type="pres">
      <dgm:prSet presAssocID="{45E451A6-9941-4C29-8EA5-DE37FAE7E3D5}" presName="conn2-1" presStyleLbl="parChTrans1D3" presStyleIdx="1" presStyleCnt="2"/>
      <dgm:spPr/>
    </dgm:pt>
    <dgm:pt modelId="{C403A52E-899A-41CD-A7F8-25D6D6E64722}" type="pres">
      <dgm:prSet presAssocID="{45E451A6-9941-4C29-8EA5-DE37FAE7E3D5}" presName="connTx" presStyleLbl="parChTrans1D3" presStyleIdx="1" presStyleCnt="2"/>
      <dgm:spPr/>
    </dgm:pt>
    <dgm:pt modelId="{5D1DCC65-6628-4FE5-875C-E90C15673022}" type="pres">
      <dgm:prSet presAssocID="{6CFC44AB-035F-4C9C-B3C0-920AA48343E5}" presName="root2" presStyleCnt="0"/>
      <dgm:spPr/>
    </dgm:pt>
    <dgm:pt modelId="{DBAE44AD-5D3E-42DF-91C7-4CAED7FD7B08}" type="pres">
      <dgm:prSet presAssocID="{6CFC44AB-035F-4C9C-B3C0-920AA48343E5}" presName="LevelTwoTextNode" presStyleLbl="node3" presStyleIdx="1" presStyleCnt="2">
        <dgm:presLayoutVars>
          <dgm:chPref val="3"/>
        </dgm:presLayoutVars>
      </dgm:prSet>
      <dgm:spPr/>
    </dgm:pt>
    <dgm:pt modelId="{A6EC5C8E-13DD-4E69-905A-9E29A9D4A878}" type="pres">
      <dgm:prSet presAssocID="{6CFC44AB-035F-4C9C-B3C0-920AA48343E5}" presName="level3hierChild" presStyleCnt="0"/>
      <dgm:spPr/>
    </dgm:pt>
    <dgm:pt modelId="{76D51EB9-2376-4A65-A322-49F6A4ED30FC}" type="pres">
      <dgm:prSet presAssocID="{1CC45AE9-66B9-41FB-B7CC-5928EFF60D5D}" presName="conn2-1" presStyleLbl="parChTrans1D4" presStyleIdx="1" presStyleCnt="2"/>
      <dgm:spPr/>
    </dgm:pt>
    <dgm:pt modelId="{B6946D8B-ABE6-4E38-89CD-49D9AA6F4561}" type="pres">
      <dgm:prSet presAssocID="{1CC45AE9-66B9-41FB-B7CC-5928EFF60D5D}" presName="connTx" presStyleLbl="parChTrans1D4" presStyleIdx="1" presStyleCnt="2"/>
      <dgm:spPr/>
    </dgm:pt>
    <dgm:pt modelId="{A76BC5C6-F79C-4E9F-B9C4-89C79B803048}" type="pres">
      <dgm:prSet presAssocID="{4C4B4A03-2A1A-4F52-950E-2AB5BE8CA167}" presName="root2" presStyleCnt="0"/>
      <dgm:spPr/>
    </dgm:pt>
    <dgm:pt modelId="{7F7CCF08-B641-4B99-9CEC-AF8F054E317C}" type="pres">
      <dgm:prSet presAssocID="{4C4B4A03-2A1A-4F52-950E-2AB5BE8CA167}" presName="LevelTwoTextNode" presStyleLbl="node4" presStyleIdx="1" presStyleCnt="2">
        <dgm:presLayoutVars>
          <dgm:chPref val="3"/>
        </dgm:presLayoutVars>
      </dgm:prSet>
      <dgm:spPr/>
    </dgm:pt>
    <dgm:pt modelId="{BBB179DA-35CC-4BF7-B0B3-841A50CD70BE}" type="pres">
      <dgm:prSet presAssocID="{4C4B4A03-2A1A-4F52-950E-2AB5BE8CA167}" presName="level3hierChild" presStyleCnt="0"/>
      <dgm:spPr/>
    </dgm:pt>
  </dgm:ptLst>
  <dgm:cxnLst>
    <dgm:cxn modelId="{2A4A306A-C1E0-4B7A-89DA-919E16283CA4}" type="presOf" srcId="{BE0746D6-712A-48EC-A880-223A2C2B84A6}" destId="{EDDC7363-7789-4B02-A5AB-C881681E9E54}" srcOrd="0" destOrd="0" presId="urn:microsoft.com/office/officeart/2005/8/layout/hierarchy2"/>
    <dgm:cxn modelId="{D9D95BF5-7148-4A88-9623-770014279F5D}" type="presOf" srcId="{8AD87746-65CE-4498-9052-2CA5AF286E48}" destId="{0A1DF7B4-2265-463B-AAC3-815E0EA2FC0C}" srcOrd="0" destOrd="0" presId="urn:microsoft.com/office/officeart/2005/8/layout/hierarchy2"/>
    <dgm:cxn modelId="{EFC31D00-C394-478E-A26F-B40548FEB103}" srcId="{354ED1E8-F532-4C45-AC63-C03E55226D5C}" destId="{2B15AB48-E030-4C5C-B61F-0E7A967AC7C9}" srcOrd="0" destOrd="0" parTransId="{A764A1F2-7DC5-4986-A5C7-DA88FCD955DE}" sibTransId="{704F6C3A-86F9-4757-9EC5-9B77A172D7E0}"/>
    <dgm:cxn modelId="{4024CF85-AE0F-4AE7-8938-3A518DAABEF3}" type="presOf" srcId="{45E451A6-9941-4C29-8EA5-DE37FAE7E3D5}" destId="{C403A52E-899A-41CD-A7F8-25D6D6E64722}" srcOrd="1" destOrd="0" presId="urn:microsoft.com/office/officeart/2005/8/layout/hierarchy2"/>
    <dgm:cxn modelId="{748DAF64-3EF6-4F90-AC4C-A9BAC33ACD5A}" srcId="{BE0746D6-712A-48EC-A880-223A2C2B84A6}" destId="{6CFC44AB-035F-4C9C-B3C0-920AA48343E5}" srcOrd="0" destOrd="0" parTransId="{45E451A6-9941-4C29-8EA5-DE37FAE7E3D5}" sibTransId="{2167814C-4EAF-4DC6-9BFD-B8CE727DC28D}"/>
    <dgm:cxn modelId="{F381E214-D795-4AF3-8A1B-D95EE8537B9D}" type="presOf" srcId="{B1A4DE89-0DE2-43D9-A626-51BE5EAD0BC8}" destId="{278FEB7F-9DAD-49F1-8F5B-3EA0F9278D5B}" srcOrd="0" destOrd="0" presId="urn:microsoft.com/office/officeart/2005/8/layout/hierarchy2"/>
    <dgm:cxn modelId="{65F05165-8208-42C5-8AFD-361637F7B216}" type="presOf" srcId="{2B15AB48-E030-4C5C-B61F-0E7A967AC7C9}" destId="{96EC3004-A020-4684-8460-72A1C7ADF400}" srcOrd="0" destOrd="0" presId="urn:microsoft.com/office/officeart/2005/8/layout/hierarchy2"/>
    <dgm:cxn modelId="{CDE2F6DF-2F68-4C9B-8177-D38C3C9133DF}" type="presOf" srcId="{A764A1F2-7DC5-4986-A5C7-DA88FCD955DE}" destId="{9D3A2D21-FA0F-4456-95D3-15DD00EA3062}" srcOrd="0" destOrd="0" presId="urn:microsoft.com/office/officeart/2005/8/layout/hierarchy2"/>
    <dgm:cxn modelId="{EC151F7A-CE97-4FE2-B25C-CEB5859C8B60}" type="presOf" srcId="{45E451A6-9941-4C29-8EA5-DE37FAE7E3D5}" destId="{3C19CEB6-C241-470D-BA51-A05BF6BEFAC5}" srcOrd="0" destOrd="0" presId="urn:microsoft.com/office/officeart/2005/8/layout/hierarchy2"/>
    <dgm:cxn modelId="{4A516D14-E5E1-4C61-9360-1869BD3C3161}" type="presOf" srcId="{1CC45AE9-66B9-41FB-B7CC-5928EFF60D5D}" destId="{B6946D8B-ABE6-4E38-89CD-49D9AA6F4561}" srcOrd="1" destOrd="0" presId="urn:microsoft.com/office/officeart/2005/8/layout/hierarchy2"/>
    <dgm:cxn modelId="{7113988E-DA06-4457-B72D-B63EDDFC45C0}" srcId="{6CFC44AB-035F-4C9C-B3C0-920AA48343E5}" destId="{4C4B4A03-2A1A-4F52-950E-2AB5BE8CA167}" srcOrd="0" destOrd="0" parTransId="{1CC45AE9-66B9-41FB-B7CC-5928EFF60D5D}" sibTransId="{55D1235C-E3F7-4B52-9C0B-583AEC5619B9}"/>
    <dgm:cxn modelId="{892DCA04-D5C0-4680-BC03-1EF08F34AB70}" type="presOf" srcId="{1CC45AE9-66B9-41FB-B7CC-5928EFF60D5D}" destId="{76D51EB9-2376-4A65-A322-49F6A4ED30FC}" srcOrd="0" destOrd="0" presId="urn:microsoft.com/office/officeart/2005/8/layout/hierarchy2"/>
    <dgm:cxn modelId="{4A5CBE82-9DA8-4F5B-870A-C4FB16183C36}" type="presOf" srcId="{63D3A66C-DD20-4AC9-9EEB-86F67C0D7F39}" destId="{0854DDF9-CF41-4AF8-BAAD-971C7EA7DCD5}" srcOrd="0" destOrd="0" presId="urn:microsoft.com/office/officeart/2005/8/layout/hierarchy2"/>
    <dgm:cxn modelId="{D36A070C-5F3B-4D61-BFAA-EF038A398485}" type="presOf" srcId="{7B3E9BD0-9519-4CC5-BD4E-5D53B1965824}" destId="{105C8C43-42A0-436A-B0D3-5CE01156DB06}" srcOrd="0" destOrd="0" presId="urn:microsoft.com/office/officeart/2005/8/layout/hierarchy2"/>
    <dgm:cxn modelId="{CC1FD94A-2A9E-4547-868B-042EA851311E}" srcId="{4E2B6849-0D93-4CAF-97A5-B00B4619678D}" destId="{8AD87746-65CE-4498-9052-2CA5AF286E48}" srcOrd="0" destOrd="0" parTransId="{7B3E9BD0-9519-4CC5-BD4E-5D53B1965824}" sibTransId="{0FE6F693-B9FB-41E9-871F-81DDB633CBEE}"/>
    <dgm:cxn modelId="{7802E7B4-49A7-49A7-B94D-97BC16019E2D}" type="presOf" srcId="{4C4B4A03-2A1A-4F52-950E-2AB5BE8CA167}" destId="{7F7CCF08-B641-4B99-9CEC-AF8F054E317C}" srcOrd="0" destOrd="0" presId="urn:microsoft.com/office/officeart/2005/8/layout/hierarchy2"/>
    <dgm:cxn modelId="{23D18EE4-0485-419A-BA91-0EFBAB2D727F}" type="presOf" srcId="{7B3E9BD0-9519-4CC5-BD4E-5D53B1965824}" destId="{8F8DB1BF-9A9B-42E5-B160-23DD5055ABD8}" srcOrd="1" destOrd="0" presId="urn:microsoft.com/office/officeart/2005/8/layout/hierarchy2"/>
    <dgm:cxn modelId="{5C3B64F3-2AB0-4052-8018-FEA0C7CBD78B}" type="presOf" srcId="{6CFC44AB-035F-4C9C-B3C0-920AA48343E5}" destId="{DBAE44AD-5D3E-42DF-91C7-4CAED7FD7B08}" srcOrd="0" destOrd="0" presId="urn:microsoft.com/office/officeart/2005/8/layout/hierarchy2"/>
    <dgm:cxn modelId="{1FB8A5B9-2673-4994-9612-FCFD1DCDDB95}" type="presOf" srcId="{A764A1F2-7DC5-4986-A5C7-DA88FCD955DE}" destId="{6E276068-B645-4AB9-89A9-41DCEDE7E617}" srcOrd="1" destOrd="0" presId="urn:microsoft.com/office/officeart/2005/8/layout/hierarchy2"/>
    <dgm:cxn modelId="{EE73381F-918A-4864-A490-69F1596D52C9}" type="presOf" srcId="{F948B36E-831B-44EE-94CF-176A63D7DF99}" destId="{E098C8A9-1874-4445-AB40-C8CD0ACA2D55}" srcOrd="1" destOrd="0" presId="urn:microsoft.com/office/officeart/2005/8/layout/hierarchy2"/>
    <dgm:cxn modelId="{B0F86BB9-98C7-4774-9D5E-84A7566B0C67}" srcId="{2B15AB48-E030-4C5C-B61F-0E7A967AC7C9}" destId="{4E2B6849-0D93-4CAF-97A5-B00B4619678D}" srcOrd="0" destOrd="0" parTransId="{F948B36E-831B-44EE-94CF-176A63D7DF99}" sibTransId="{6CF5EE21-2EA3-48D6-9AD7-CD7EA10C7286}"/>
    <dgm:cxn modelId="{16E7F077-0B97-4240-9865-8D974C7F50D2}" type="presOf" srcId="{F948B36E-831B-44EE-94CF-176A63D7DF99}" destId="{37B59EDA-2F3A-4F65-A908-4223CC82AD7B}" srcOrd="0" destOrd="0" presId="urn:microsoft.com/office/officeart/2005/8/layout/hierarchy2"/>
    <dgm:cxn modelId="{832F5FA1-FF71-4DD4-A293-E209C7F4FF17}" type="presOf" srcId="{4E2B6849-0D93-4CAF-97A5-B00B4619678D}" destId="{9F306D4F-90B7-4086-8FB1-AF2975D68090}" srcOrd="0" destOrd="0" presId="urn:microsoft.com/office/officeart/2005/8/layout/hierarchy2"/>
    <dgm:cxn modelId="{EA1C90EC-1FBB-4952-9A26-048A3C9EB1D0}" srcId="{354ED1E8-F532-4C45-AC63-C03E55226D5C}" destId="{BE0746D6-712A-48EC-A880-223A2C2B84A6}" srcOrd="1" destOrd="0" parTransId="{63D3A66C-DD20-4AC9-9EEB-86F67C0D7F39}" sibTransId="{4D787A91-E5F8-4124-A15C-D6821F8394EC}"/>
    <dgm:cxn modelId="{29672E55-E2BC-4C66-AC3C-78E6B1C9A7D2}" srcId="{B1A4DE89-0DE2-43D9-A626-51BE5EAD0BC8}" destId="{354ED1E8-F532-4C45-AC63-C03E55226D5C}" srcOrd="0" destOrd="0" parTransId="{B84B5A8D-C6FD-4912-9F49-F14888E3AD86}" sibTransId="{6EC4551F-8DC1-4ACB-BA6D-5DF9608B690B}"/>
    <dgm:cxn modelId="{A3C0CFA6-76A9-4063-AF65-A0433CAE0658}" type="presOf" srcId="{63D3A66C-DD20-4AC9-9EEB-86F67C0D7F39}" destId="{A990E2C8-26AD-4F61-B0E0-8C0D40D131F9}" srcOrd="1" destOrd="0" presId="urn:microsoft.com/office/officeart/2005/8/layout/hierarchy2"/>
    <dgm:cxn modelId="{FD20FFB3-A204-433E-965B-86942013E39D}" type="presOf" srcId="{354ED1E8-F532-4C45-AC63-C03E55226D5C}" destId="{CAD7A4AA-41EC-476D-B326-AC11A73042BD}" srcOrd="0" destOrd="0" presId="urn:microsoft.com/office/officeart/2005/8/layout/hierarchy2"/>
    <dgm:cxn modelId="{E41E119C-3E57-4260-9FF1-72F872A745A5}" type="presParOf" srcId="{278FEB7F-9DAD-49F1-8F5B-3EA0F9278D5B}" destId="{E3E03B4B-9285-4564-B124-50F310EC204E}" srcOrd="0" destOrd="0" presId="urn:microsoft.com/office/officeart/2005/8/layout/hierarchy2"/>
    <dgm:cxn modelId="{94C61D80-1CF1-4A9F-AF75-79175271361E}" type="presParOf" srcId="{E3E03B4B-9285-4564-B124-50F310EC204E}" destId="{CAD7A4AA-41EC-476D-B326-AC11A73042BD}" srcOrd="0" destOrd="0" presId="urn:microsoft.com/office/officeart/2005/8/layout/hierarchy2"/>
    <dgm:cxn modelId="{C804A247-CCC0-4CD9-BF16-B4DCF6E82E83}" type="presParOf" srcId="{E3E03B4B-9285-4564-B124-50F310EC204E}" destId="{4E009DDA-E1C0-4E08-9048-BA1CB17C6EDC}" srcOrd="1" destOrd="0" presId="urn:microsoft.com/office/officeart/2005/8/layout/hierarchy2"/>
    <dgm:cxn modelId="{6BB66E0E-D41D-49A6-BD87-1692CB9A780D}" type="presParOf" srcId="{4E009DDA-E1C0-4E08-9048-BA1CB17C6EDC}" destId="{9D3A2D21-FA0F-4456-95D3-15DD00EA3062}" srcOrd="0" destOrd="0" presId="urn:microsoft.com/office/officeart/2005/8/layout/hierarchy2"/>
    <dgm:cxn modelId="{408D6D5B-5B6A-4A3A-932F-3A959988C916}" type="presParOf" srcId="{9D3A2D21-FA0F-4456-95D3-15DD00EA3062}" destId="{6E276068-B645-4AB9-89A9-41DCEDE7E617}" srcOrd="0" destOrd="0" presId="urn:microsoft.com/office/officeart/2005/8/layout/hierarchy2"/>
    <dgm:cxn modelId="{1D4F7E5F-ED35-4666-9E29-7B690D70FEA2}" type="presParOf" srcId="{4E009DDA-E1C0-4E08-9048-BA1CB17C6EDC}" destId="{3449AC7F-4B90-4F55-B17A-BE7A961E66FD}" srcOrd="1" destOrd="0" presId="urn:microsoft.com/office/officeart/2005/8/layout/hierarchy2"/>
    <dgm:cxn modelId="{5FEB3586-789C-4D72-B319-7ADEBB7FCFF7}" type="presParOf" srcId="{3449AC7F-4B90-4F55-B17A-BE7A961E66FD}" destId="{96EC3004-A020-4684-8460-72A1C7ADF400}" srcOrd="0" destOrd="0" presId="urn:microsoft.com/office/officeart/2005/8/layout/hierarchy2"/>
    <dgm:cxn modelId="{58AE0809-7B31-4ED3-A55E-6415C8EC628A}" type="presParOf" srcId="{3449AC7F-4B90-4F55-B17A-BE7A961E66FD}" destId="{AC010066-20B0-4BC5-BB96-21ACE219B2B3}" srcOrd="1" destOrd="0" presId="urn:microsoft.com/office/officeart/2005/8/layout/hierarchy2"/>
    <dgm:cxn modelId="{99CC9FD7-7ACD-4BAE-890B-71CED117BF23}" type="presParOf" srcId="{AC010066-20B0-4BC5-BB96-21ACE219B2B3}" destId="{37B59EDA-2F3A-4F65-A908-4223CC82AD7B}" srcOrd="0" destOrd="0" presId="urn:microsoft.com/office/officeart/2005/8/layout/hierarchy2"/>
    <dgm:cxn modelId="{0D30AD41-E653-4219-AFA2-4655F2CD312C}" type="presParOf" srcId="{37B59EDA-2F3A-4F65-A908-4223CC82AD7B}" destId="{E098C8A9-1874-4445-AB40-C8CD0ACA2D55}" srcOrd="0" destOrd="0" presId="urn:microsoft.com/office/officeart/2005/8/layout/hierarchy2"/>
    <dgm:cxn modelId="{908F2261-D920-4788-900F-8BB92DE8082C}" type="presParOf" srcId="{AC010066-20B0-4BC5-BB96-21ACE219B2B3}" destId="{5ED2903C-FE45-4A1F-8A6E-14B5BD2C3107}" srcOrd="1" destOrd="0" presId="urn:microsoft.com/office/officeart/2005/8/layout/hierarchy2"/>
    <dgm:cxn modelId="{95F8AA04-138F-46F2-9838-0CB1C79F7FE3}" type="presParOf" srcId="{5ED2903C-FE45-4A1F-8A6E-14B5BD2C3107}" destId="{9F306D4F-90B7-4086-8FB1-AF2975D68090}" srcOrd="0" destOrd="0" presId="urn:microsoft.com/office/officeart/2005/8/layout/hierarchy2"/>
    <dgm:cxn modelId="{6B9C8763-8ABC-4A80-9B1F-31969D1019FD}" type="presParOf" srcId="{5ED2903C-FE45-4A1F-8A6E-14B5BD2C3107}" destId="{22891AA2-2AC9-4F18-9841-E2EAA6EA11E5}" srcOrd="1" destOrd="0" presId="urn:microsoft.com/office/officeart/2005/8/layout/hierarchy2"/>
    <dgm:cxn modelId="{F02DB175-B69A-42AF-824F-CEA63861F706}" type="presParOf" srcId="{22891AA2-2AC9-4F18-9841-E2EAA6EA11E5}" destId="{105C8C43-42A0-436A-B0D3-5CE01156DB06}" srcOrd="0" destOrd="0" presId="urn:microsoft.com/office/officeart/2005/8/layout/hierarchy2"/>
    <dgm:cxn modelId="{87DBAE08-D1AF-475D-BB87-52DDD8AC44F7}" type="presParOf" srcId="{105C8C43-42A0-436A-B0D3-5CE01156DB06}" destId="{8F8DB1BF-9A9B-42E5-B160-23DD5055ABD8}" srcOrd="0" destOrd="0" presId="urn:microsoft.com/office/officeart/2005/8/layout/hierarchy2"/>
    <dgm:cxn modelId="{6CD684EB-6776-4623-A0FD-8D403038A9F1}" type="presParOf" srcId="{22891AA2-2AC9-4F18-9841-E2EAA6EA11E5}" destId="{FB197390-90A6-4A21-8B48-0B5A8165150F}" srcOrd="1" destOrd="0" presId="urn:microsoft.com/office/officeart/2005/8/layout/hierarchy2"/>
    <dgm:cxn modelId="{22960F6F-01A1-45C9-9B87-CAD087F67E19}" type="presParOf" srcId="{FB197390-90A6-4A21-8B48-0B5A8165150F}" destId="{0A1DF7B4-2265-463B-AAC3-815E0EA2FC0C}" srcOrd="0" destOrd="0" presId="urn:microsoft.com/office/officeart/2005/8/layout/hierarchy2"/>
    <dgm:cxn modelId="{BF6D2DED-9C95-43FE-BE23-A94FA16D7DF9}" type="presParOf" srcId="{FB197390-90A6-4A21-8B48-0B5A8165150F}" destId="{78DE1DCF-CB8E-4643-BAAE-4AF25907B3D5}" srcOrd="1" destOrd="0" presId="urn:microsoft.com/office/officeart/2005/8/layout/hierarchy2"/>
    <dgm:cxn modelId="{E156F2E6-98D7-4D0E-957F-75C5F3CE5BE2}" type="presParOf" srcId="{4E009DDA-E1C0-4E08-9048-BA1CB17C6EDC}" destId="{0854DDF9-CF41-4AF8-BAAD-971C7EA7DCD5}" srcOrd="2" destOrd="0" presId="urn:microsoft.com/office/officeart/2005/8/layout/hierarchy2"/>
    <dgm:cxn modelId="{0C9C7A8D-B7AC-44A1-9B6F-1F9050890E20}" type="presParOf" srcId="{0854DDF9-CF41-4AF8-BAAD-971C7EA7DCD5}" destId="{A990E2C8-26AD-4F61-B0E0-8C0D40D131F9}" srcOrd="0" destOrd="0" presId="urn:microsoft.com/office/officeart/2005/8/layout/hierarchy2"/>
    <dgm:cxn modelId="{FF6A0AC5-C1EC-457D-BF2B-4338C4B362E1}" type="presParOf" srcId="{4E009DDA-E1C0-4E08-9048-BA1CB17C6EDC}" destId="{EF59CAE7-AF89-4EC9-A4D5-E510C329F35A}" srcOrd="3" destOrd="0" presId="urn:microsoft.com/office/officeart/2005/8/layout/hierarchy2"/>
    <dgm:cxn modelId="{2DE5CF40-DD7F-407A-BE88-971475D27A93}" type="presParOf" srcId="{EF59CAE7-AF89-4EC9-A4D5-E510C329F35A}" destId="{EDDC7363-7789-4B02-A5AB-C881681E9E54}" srcOrd="0" destOrd="0" presId="urn:microsoft.com/office/officeart/2005/8/layout/hierarchy2"/>
    <dgm:cxn modelId="{2FD00554-C107-47E9-8661-30CC62AC92B5}" type="presParOf" srcId="{EF59CAE7-AF89-4EC9-A4D5-E510C329F35A}" destId="{AD9B4452-BADC-4F87-82F9-27DB75E216D2}" srcOrd="1" destOrd="0" presId="urn:microsoft.com/office/officeart/2005/8/layout/hierarchy2"/>
    <dgm:cxn modelId="{D3D9AD7D-5F30-44A2-A283-95F6F3A8F0CD}" type="presParOf" srcId="{AD9B4452-BADC-4F87-82F9-27DB75E216D2}" destId="{3C19CEB6-C241-470D-BA51-A05BF6BEFAC5}" srcOrd="0" destOrd="0" presId="urn:microsoft.com/office/officeart/2005/8/layout/hierarchy2"/>
    <dgm:cxn modelId="{C7D3E3F3-6B24-4F53-9D68-CCB5AE3DD44C}" type="presParOf" srcId="{3C19CEB6-C241-470D-BA51-A05BF6BEFAC5}" destId="{C403A52E-899A-41CD-A7F8-25D6D6E64722}" srcOrd="0" destOrd="0" presId="urn:microsoft.com/office/officeart/2005/8/layout/hierarchy2"/>
    <dgm:cxn modelId="{F4FE663F-20BB-49B5-8D1E-4409D342BC57}" type="presParOf" srcId="{AD9B4452-BADC-4F87-82F9-27DB75E216D2}" destId="{5D1DCC65-6628-4FE5-875C-E90C15673022}" srcOrd="1" destOrd="0" presId="urn:microsoft.com/office/officeart/2005/8/layout/hierarchy2"/>
    <dgm:cxn modelId="{2B3B2D33-7E48-4E3F-831E-39DC01E236B0}" type="presParOf" srcId="{5D1DCC65-6628-4FE5-875C-E90C15673022}" destId="{DBAE44AD-5D3E-42DF-91C7-4CAED7FD7B08}" srcOrd="0" destOrd="0" presId="urn:microsoft.com/office/officeart/2005/8/layout/hierarchy2"/>
    <dgm:cxn modelId="{5BF009D3-0059-4C12-B44F-C4BBE334B8A7}" type="presParOf" srcId="{5D1DCC65-6628-4FE5-875C-E90C15673022}" destId="{A6EC5C8E-13DD-4E69-905A-9E29A9D4A878}" srcOrd="1" destOrd="0" presId="urn:microsoft.com/office/officeart/2005/8/layout/hierarchy2"/>
    <dgm:cxn modelId="{EE492AB5-77A3-4DD4-AB62-F08455020F83}" type="presParOf" srcId="{A6EC5C8E-13DD-4E69-905A-9E29A9D4A878}" destId="{76D51EB9-2376-4A65-A322-49F6A4ED30FC}" srcOrd="0" destOrd="0" presId="urn:microsoft.com/office/officeart/2005/8/layout/hierarchy2"/>
    <dgm:cxn modelId="{2045797A-3B21-4F10-8D32-98B7021AF371}" type="presParOf" srcId="{76D51EB9-2376-4A65-A322-49F6A4ED30FC}" destId="{B6946D8B-ABE6-4E38-89CD-49D9AA6F4561}" srcOrd="0" destOrd="0" presId="urn:microsoft.com/office/officeart/2005/8/layout/hierarchy2"/>
    <dgm:cxn modelId="{49292C91-1E84-4877-8C24-EA2621D771FB}" type="presParOf" srcId="{A6EC5C8E-13DD-4E69-905A-9E29A9D4A878}" destId="{A76BC5C6-F79C-4E9F-B9C4-89C79B803048}" srcOrd="1" destOrd="0" presId="urn:microsoft.com/office/officeart/2005/8/layout/hierarchy2"/>
    <dgm:cxn modelId="{DB4F44EC-087B-4959-8B43-ECBD6522F4C7}" type="presParOf" srcId="{A76BC5C6-F79C-4E9F-B9C4-89C79B803048}" destId="{7F7CCF08-B641-4B99-9CEC-AF8F054E317C}" srcOrd="0" destOrd="0" presId="urn:microsoft.com/office/officeart/2005/8/layout/hierarchy2"/>
    <dgm:cxn modelId="{46CC213D-550E-402F-A0EB-B1C7D40E6CDF}" type="presParOf" srcId="{A76BC5C6-F79C-4E9F-B9C4-89C79B803048}" destId="{BBB179DA-35CC-4BF7-B0B3-841A50CD70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7A4AA-41EC-476D-B326-AC11A73042BD}">
      <dsp:nvSpPr>
        <dsp:cNvPr id="0" name=""/>
        <dsp:cNvSpPr/>
      </dsp:nvSpPr>
      <dsp:spPr>
        <a:xfrm>
          <a:off x="1488" y="2842989"/>
          <a:ext cx="2344042" cy="1172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PlayGame</a:t>
          </a:r>
          <a:endParaRPr lang="en-US" sz="1700" kern="1200" dirty="0"/>
        </a:p>
      </dsp:txBody>
      <dsp:txXfrm>
        <a:off x="35815" y="2877316"/>
        <a:ext cx="2275388" cy="1103367"/>
      </dsp:txXfrm>
    </dsp:sp>
    <dsp:sp modelId="{9D3A2D21-FA0F-4456-95D3-15DD00EA3062}">
      <dsp:nvSpPr>
        <dsp:cNvPr id="0" name=""/>
        <dsp:cNvSpPr/>
      </dsp:nvSpPr>
      <dsp:spPr>
        <a:xfrm rot="19457599">
          <a:off x="2237000" y="3076662"/>
          <a:ext cx="1154679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1154679" y="153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85472" y="3063176"/>
        <a:ext cx="57733" cy="57733"/>
      </dsp:txXfrm>
    </dsp:sp>
    <dsp:sp modelId="{96EC3004-A020-4684-8460-72A1C7ADF400}">
      <dsp:nvSpPr>
        <dsp:cNvPr id="0" name=""/>
        <dsp:cNvSpPr/>
      </dsp:nvSpPr>
      <dsp:spPr>
        <a:xfrm>
          <a:off x="3283148" y="2169076"/>
          <a:ext cx="2344042" cy="1172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RepsonseHandlerThread</a:t>
          </a:r>
          <a:endParaRPr lang="en-US" sz="1700" kern="1200" dirty="0"/>
        </a:p>
      </dsp:txBody>
      <dsp:txXfrm>
        <a:off x="3317475" y="2203403"/>
        <a:ext cx="2275388" cy="1103367"/>
      </dsp:txXfrm>
    </dsp:sp>
    <dsp:sp modelId="{37B59EDA-2F3A-4F65-A908-4223CC82AD7B}">
      <dsp:nvSpPr>
        <dsp:cNvPr id="0" name=""/>
        <dsp:cNvSpPr/>
      </dsp:nvSpPr>
      <dsp:spPr>
        <a:xfrm>
          <a:off x="5627191" y="2739706"/>
          <a:ext cx="937617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937617" y="153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72559" y="2731647"/>
        <a:ext cx="46880" cy="46880"/>
      </dsp:txXfrm>
    </dsp:sp>
    <dsp:sp modelId="{9F306D4F-90B7-4086-8FB1-AF2975D68090}">
      <dsp:nvSpPr>
        <dsp:cNvPr id="0" name=""/>
        <dsp:cNvSpPr/>
      </dsp:nvSpPr>
      <dsp:spPr>
        <a:xfrm>
          <a:off x="6564808" y="2169076"/>
          <a:ext cx="2344042" cy="1172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Client</a:t>
          </a:r>
        </a:p>
      </dsp:txBody>
      <dsp:txXfrm>
        <a:off x="6599135" y="2203403"/>
        <a:ext cx="2275388" cy="1103367"/>
      </dsp:txXfrm>
    </dsp:sp>
    <dsp:sp modelId="{105C8C43-42A0-436A-B0D3-5CE01156DB06}">
      <dsp:nvSpPr>
        <dsp:cNvPr id="0" name=""/>
        <dsp:cNvSpPr/>
      </dsp:nvSpPr>
      <dsp:spPr>
        <a:xfrm>
          <a:off x="8908851" y="2739706"/>
          <a:ext cx="937617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937617" y="153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354219" y="2731647"/>
        <a:ext cx="46880" cy="46880"/>
      </dsp:txXfrm>
    </dsp:sp>
    <dsp:sp modelId="{0A1DF7B4-2265-463B-AAC3-815E0EA2FC0C}">
      <dsp:nvSpPr>
        <dsp:cNvPr id="0" name=""/>
        <dsp:cNvSpPr/>
      </dsp:nvSpPr>
      <dsp:spPr>
        <a:xfrm>
          <a:off x="9846468" y="2169076"/>
          <a:ext cx="2344042" cy="1172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ClientListenerThread</a:t>
          </a:r>
          <a:endParaRPr lang="en-US" sz="1700" kern="1200" dirty="0"/>
        </a:p>
      </dsp:txBody>
      <dsp:txXfrm>
        <a:off x="9880795" y="2203403"/>
        <a:ext cx="2275388" cy="1103367"/>
      </dsp:txXfrm>
    </dsp:sp>
    <dsp:sp modelId="{0854DDF9-CF41-4AF8-BAAD-971C7EA7DCD5}">
      <dsp:nvSpPr>
        <dsp:cNvPr id="0" name=""/>
        <dsp:cNvSpPr/>
      </dsp:nvSpPr>
      <dsp:spPr>
        <a:xfrm rot="2142401">
          <a:off x="2237000" y="3750575"/>
          <a:ext cx="1154679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1154679" y="153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85472" y="3737089"/>
        <a:ext cx="57733" cy="57733"/>
      </dsp:txXfrm>
    </dsp:sp>
    <dsp:sp modelId="{EDDC7363-7789-4B02-A5AB-C881681E9E54}">
      <dsp:nvSpPr>
        <dsp:cNvPr id="0" name=""/>
        <dsp:cNvSpPr/>
      </dsp:nvSpPr>
      <dsp:spPr>
        <a:xfrm>
          <a:off x="3283148" y="3516901"/>
          <a:ext cx="2344042" cy="1172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InputHandlerThread</a:t>
          </a:r>
          <a:endParaRPr lang="en-US" sz="1700" kern="1200" dirty="0"/>
        </a:p>
      </dsp:txBody>
      <dsp:txXfrm>
        <a:off x="3317475" y="3551228"/>
        <a:ext cx="2275388" cy="1103367"/>
      </dsp:txXfrm>
    </dsp:sp>
    <dsp:sp modelId="{3C19CEB6-C241-470D-BA51-A05BF6BEFAC5}">
      <dsp:nvSpPr>
        <dsp:cNvPr id="0" name=""/>
        <dsp:cNvSpPr/>
      </dsp:nvSpPr>
      <dsp:spPr>
        <a:xfrm>
          <a:off x="5627191" y="4087531"/>
          <a:ext cx="937617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937617" y="153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72559" y="4079471"/>
        <a:ext cx="46880" cy="46880"/>
      </dsp:txXfrm>
    </dsp:sp>
    <dsp:sp modelId="{DBAE44AD-5D3E-42DF-91C7-4CAED7FD7B08}">
      <dsp:nvSpPr>
        <dsp:cNvPr id="0" name=""/>
        <dsp:cNvSpPr/>
      </dsp:nvSpPr>
      <dsp:spPr>
        <a:xfrm>
          <a:off x="6564808" y="3516901"/>
          <a:ext cx="2344042" cy="1172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PlayerInterface</a:t>
          </a:r>
          <a:endParaRPr lang="en-US" sz="1700" kern="1200" dirty="0"/>
        </a:p>
      </dsp:txBody>
      <dsp:txXfrm>
        <a:off x="6599135" y="3551228"/>
        <a:ext cx="2275388" cy="1103367"/>
      </dsp:txXfrm>
    </dsp:sp>
    <dsp:sp modelId="{76D51EB9-2376-4A65-A322-49F6A4ED30FC}">
      <dsp:nvSpPr>
        <dsp:cNvPr id="0" name=""/>
        <dsp:cNvSpPr/>
      </dsp:nvSpPr>
      <dsp:spPr>
        <a:xfrm>
          <a:off x="8908851" y="4087531"/>
          <a:ext cx="937617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937617" y="153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354219" y="4079471"/>
        <a:ext cx="46880" cy="46880"/>
      </dsp:txXfrm>
    </dsp:sp>
    <dsp:sp modelId="{7F7CCF08-B641-4B99-9CEC-AF8F054E317C}">
      <dsp:nvSpPr>
        <dsp:cNvPr id="0" name=""/>
        <dsp:cNvSpPr/>
      </dsp:nvSpPr>
      <dsp:spPr>
        <a:xfrm>
          <a:off x="9846468" y="3516901"/>
          <a:ext cx="2344042" cy="1172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ControllerInterface</a:t>
          </a:r>
          <a:endParaRPr lang="en-US" sz="1700" kern="1200" dirty="0"/>
        </a:p>
      </dsp:txBody>
      <dsp:txXfrm>
        <a:off x="9880795" y="3551228"/>
        <a:ext cx="2275388" cy="1103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6A5-B343-48D8-9B07-66D63523462B}" type="datetimeFigureOut">
              <a:rPr lang="en-GB" smtClean="0"/>
              <a:t>04/04/2016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5F65-B33D-47CC-BD48-C0EF2B54E4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38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6A5-B343-48D8-9B07-66D63523462B}" type="datetimeFigureOut">
              <a:rPr lang="en-GB" smtClean="0"/>
              <a:t>04/04/2016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5F65-B33D-47CC-BD48-C0EF2B54E4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27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6A5-B343-48D8-9B07-66D63523462B}" type="datetimeFigureOut">
              <a:rPr lang="en-GB" smtClean="0"/>
              <a:t>04/04/2016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5F65-B33D-47CC-BD48-C0EF2B54E4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42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6A5-B343-48D8-9B07-66D63523462B}" type="datetimeFigureOut">
              <a:rPr lang="en-GB" smtClean="0"/>
              <a:t>04/04/2016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5F65-B33D-47CC-BD48-C0EF2B54E4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1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6A5-B343-48D8-9B07-66D63523462B}" type="datetimeFigureOut">
              <a:rPr lang="en-GB" smtClean="0"/>
              <a:t>04/04/2016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5F65-B33D-47CC-BD48-C0EF2B54E4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5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6A5-B343-48D8-9B07-66D63523462B}" type="datetimeFigureOut">
              <a:rPr lang="en-GB" smtClean="0"/>
              <a:t>04/04/2016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5F65-B33D-47CC-BD48-C0EF2B54E4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603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6A5-B343-48D8-9B07-66D63523462B}" type="datetimeFigureOut">
              <a:rPr lang="en-GB" smtClean="0"/>
              <a:t>04/04/2016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5F65-B33D-47CC-BD48-C0EF2B54E4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77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6A5-B343-48D8-9B07-66D63523462B}" type="datetimeFigureOut">
              <a:rPr lang="en-GB" smtClean="0"/>
              <a:t>04/04/2016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5F65-B33D-47CC-BD48-C0EF2B54E4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10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6A5-B343-48D8-9B07-66D63523462B}" type="datetimeFigureOut">
              <a:rPr lang="en-GB" smtClean="0"/>
              <a:t>04/04/2016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5F65-B33D-47CC-BD48-C0EF2B54E4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66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6A5-B343-48D8-9B07-66D63523462B}" type="datetimeFigureOut">
              <a:rPr lang="en-GB" smtClean="0"/>
              <a:t>04/04/2016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5F65-B33D-47CC-BD48-C0EF2B54E4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899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6A5-B343-48D8-9B07-66D63523462B}" type="datetimeFigureOut">
              <a:rPr lang="en-GB" smtClean="0"/>
              <a:t>04/04/2016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5F65-B33D-47CC-BD48-C0EF2B54E4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46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4B6A5-B343-48D8-9B07-66D63523462B}" type="datetimeFigureOut">
              <a:rPr lang="en-GB" smtClean="0"/>
              <a:t>04/04/2016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35F65-B33D-47CC-BD48-C0EF2B54E4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83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0256" y="8389"/>
            <a:ext cx="6862194" cy="6862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550254" y="285226"/>
            <a:ext cx="5159230" cy="4471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 Window</a:t>
            </a:r>
          </a:p>
        </p:txBody>
      </p:sp>
      <p:sp>
        <p:nvSpPr>
          <p:cNvPr id="6" name="Rectangle 5"/>
          <p:cNvSpPr/>
          <p:nvPr/>
        </p:nvSpPr>
        <p:spPr>
          <a:xfrm>
            <a:off x="2550253" y="4764947"/>
            <a:ext cx="6862197" cy="210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Chat</a:t>
            </a:r>
          </a:p>
        </p:txBody>
      </p:sp>
      <p:sp>
        <p:nvSpPr>
          <p:cNvPr id="7" name="Rectangle 6"/>
          <p:cNvSpPr/>
          <p:nvPr/>
        </p:nvSpPr>
        <p:spPr>
          <a:xfrm>
            <a:off x="7709484" y="285226"/>
            <a:ext cx="1702966" cy="447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550253" y="6551802"/>
            <a:ext cx="5159231" cy="318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 Entry</a:t>
            </a:r>
          </a:p>
        </p:txBody>
      </p:sp>
      <p:sp>
        <p:nvSpPr>
          <p:cNvPr id="9" name="Rectangle 8"/>
          <p:cNvSpPr/>
          <p:nvPr/>
        </p:nvSpPr>
        <p:spPr>
          <a:xfrm>
            <a:off x="7709484" y="6551802"/>
            <a:ext cx="1702966" cy="318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50253" y="0"/>
            <a:ext cx="5159231" cy="2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Movement Instruction Label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09485" y="0"/>
            <a:ext cx="1702966" cy="2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Hello Response Label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09484" y="570452"/>
            <a:ext cx="1702966" cy="43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Quit Button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09484" y="1291906"/>
            <a:ext cx="1702966" cy="43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Pickup Button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09484" y="2407641"/>
            <a:ext cx="1702966" cy="166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D-Pad Buttons</a:t>
            </a:r>
          </a:p>
        </p:txBody>
      </p:sp>
    </p:spTree>
    <p:extLst>
      <p:ext uri="{BB962C8B-B14F-4D97-AF65-F5344CB8AC3E}">
        <p14:creationId xmlns:p14="http://schemas.microsoft.com/office/powerpoint/2010/main" val="115884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GUIWindow (Extends </a:t>
            </a:r>
            <a:r>
              <a:rPr lang="en-GB" dirty="0" err="1"/>
              <a:t>JFrame</a:t>
            </a:r>
            <a:r>
              <a:rPr lang="en-GB" dirty="0"/>
              <a:t>) – Uses </a:t>
            </a:r>
            <a:r>
              <a:rPr lang="en-GB" dirty="0" err="1"/>
              <a:t>GridBagLayout</a:t>
            </a:r>
            <a:endParaRPr lang="en-GB" dirty="0"/>
          </a:p>
          <a:p>
            <a:pPr lvl="1"/>
            <a:r>
              <a:rPr lang="en-GB" dirty="0"/>
              <a:t>MapPanel (Extends </a:t>
            </a:r>
            <a:r>
              <a:rPr lang="en-GB" dirty="0" err="1"/>
              <a:t>JPanel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ChatPanel</a:t>
            </a:r>
            <a:r>
              <a:rPr lang="en-GB" dirty="0"/>
              <a:t> (Extends </a:t>
            </a:r>
            <a:r>
              <a:rPr lang="en-GB" dirty="0" err="1"/>
              <a:t>JPanel</a:t>
            </a:r>
            <a:r>
              <a:rPr lang="en-GB" dirty="0"/>
              <a:t>)</a:t>
            </a:r>
          </a:p>
          <a:p>
            <a:pPr lvl="2"/>
            <a:r>
              <a:rPr lang="en-GB" dirty="0" err="1"/>
              <a:t>JList</a:t>
            </a:r>
            <a:r>
              <a:rPr lang="en-GB" dirty="0"/>
              <a:t> – Displays Messages</a:t>
            </a:r>
          </a:p>
          <a:p>
            <a:pPr lvl="2"/>
            <a:r>
              <a:rPr lang="en-GB" dirty="0" err="1"/>
              <a:t>JTextField</a:t>
            </a:r>
            <a:r>
              <a:rPr lang="en-GB" dirty="0"/>
              <a:t> – Chat entry</a:t>
            </a:r>
          </a:p>
          <a:p>
            <a:pPr lvl="2"/>
            <a:r>
              <a:rPr lang="en-GB" dirty="0"/>
              <a:t>JButton – Send button</a:t>
            </a:r>
          </a:p>
          <a:p>
            <a:pPr lvl="1"/>
            <a:r>
              <a:rPr lang="en-GB" dirty="0" err="1"/>
              <a:t>ControllerPanel</a:t>
            </a:r>
            <a:r>
              <a:rPr lang="en-GB" dirty="0"/>
              <a:t> (Extends </a:t>
            </a:r>
            <a:r>
              <a:rPr lang="en-GB" dirty="0" err="1"/>
              <a:t>JPanel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JButton – Quit Button</a:t>
            </a:r>
          </a:p>
          <a:p>
            <a:pPr lvl="2"/>
            <a:r>
              <a:rPr lang="en-GB" dirty="0"/>
              <a:t>JButton – Pickup Button</a:t>
            </a:r>
          </a:p>
          <a:p>
            <a:pPr lvl="2"/>
            <a:r>
              <a:rPr lang="en-GB" dirty="0" err="1"/>
              <a:t>DPadPanel</a:t>
            </a:r>
            <a:endParaRPr lang="en-GB" dirty="0"/>
          </a:p>
          <a:p>
            <a:pPr lvl="3"/>
            <a:r>
              <a:rPr lang="en-GB" dirty="0"/>
              <a:t>JButton – North, south, east, west</a:t>
            </a:r>
          </a:p>
          <a:p>
            <a:pPr lvl="1"/>
            <a:r>
              <a:rPr lang="en-GB" dirty="0"/>
              <a:t>Instruction Labels</a:t>
            </a:r>
          </a:p>
        </p:txBody>
      </p:sp>
    </p:spTree>
    <p:extLst>
      <p:ext uri="{BB962C8B-B14F-4D97-AF65-F5344CB8AC3E}">
        <p14:creationId xmlns:p14="http://schemas.microsoft.com/office/powerpoint/2010/main" val="410747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Interactions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5711143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31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84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Container Hierarchy</vt:lpstr>
      <vt:lpstr>Class Interactions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Buckley</dc:creator>
  <cp:lastModifiedBy>Matt Buckley</cp:lastModifiedBy>
  <cp:revision>4</cp:revision>
  <dcterms:created xsi:type="dcterms:W3CDTF">2016-04-04T20:08:34Z</dcterms:created>
  <dcterms:modified xsi:type="dcterms:W3CDTF">2016-04-04T20:24:24Z</dcterms:modified>
</cp:coreProperties>
</file>