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747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4DE89-0DE2-43D9-A626-51BE5EAD0B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ED1E8-F532-4C45-AC63-C03E55226D5C}">
      <dgm:prSet phldrT="[Text]"/>
      <dgm:spPr/>
      <dgm:t>
        <a:bodyPr/>
        <a:lstStyle/>
        <a:p>
          <a:r>
            <a:rPr lang="en-US" dirty="0" err="1"/>
            <a:t>PlayGame</a:t>
          </a:r>
          <a:endParaRPr lang="en-US" dirty="0"/>
        </a:p>
      </dgm:t>
    </dgm:pt>
    <dgm:pt modelId="{B84B5A8D-C6FD-4912-9F49-F14888E3AD86}" type="parTrans" cxnId="{29672E55-E2BC-4C66-AC3C-78E6B1C9A7D2}">
      <dgm:prSet/>
      <dgm:spPr/>
      <dgm:t>
        <a:bodyPr/>
        <a:lstStyle/>
        <a:p>
          <a:endParaRPr lang="en-US"/>
        </a:p>
      </dgm:t>
    </dgm:pt>
    <dgm:pt modelId="{6EC4551F-8DC1-4ACB-BA6D-5DF9608B690B}" type="sibTrans" cxnId="{29672E55-E2BC-4C66-AC3C-78E6B1C9A7D2}">
      <dgm:prSet/>
      <dgm:spPr/>
      <dgm:t>
        <a:bodyPr/>
        <a:lstStyle/>
        <a:p>
          <a:endParaRPr lang="en-US"/>
        </a:p>
      </dgm:t>
    </dgm:pt>
    <dgm:pt modelId="{2B15AB48-E030-4C5C-B61F-0E7A967AC7C9}">
      <dgm:prSet phldrT="[Text]"/>
      <dgm:spPr/>
      <dgm:t>
        <a:bodyPr/>
        <a:lstStyle/>
        <a:p>
          <a:r>
            <a:rPr lang="en-US" dirty="0" err="1"/>
            <a:t>RepsonseHandlerThread</a:t>
          </a:r>
          <a:endParaRPr lang="en-US" dirty="0"/>
        </a:p>
      </dgm:t>
    </dgm:pt>
    <dgm:pt modelId="{A764A1F2-7DC5-4986-A5C7-DA88FCD955DE}" type="parTrans" cxnId="{EFC31D00-C394-478E-A26F-B40548FEB103}">
      <dgm:prSet/>
      <dgm:spPr/>
      <dgm:t>
        <a:bodyPr/>
        <a:lstStyle/>
        <a:p>
          <a:endParaRPr lang="en-US"/>
        </a:p>
      </dgm:t>
    </dgm:pt>
    <dgm:pt modelId="{704F6C3A-86F9-4757-9EC5-9B77A172D7E0}" type="sibTrans" cxnId="{EFC31D00-C394-478E-A26F-B40548FEB103}">
      <dgm:prSet/>
      <dgm:spPr/>
      <dgm:t>
        <a:bodyPr/>
        <a:lstStyle/>
        <a:p>
          <a:endParaRPr lang="en-US"/>
        </a:p>
      </dgm:t>
    </dgm:pt>
    <dgm:pt modelId="{4E2B6849-0D93-4CAF-97A5-B00B4619678D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F948B36E-831B-44EE-94CF-176A63D7DF99}" type="parTrans" cxnId="{B0F86BB9-98C7-4774-9D5E-84A7566B0C67}">
      <dgm:prSet/>
      <dgm:spPr/>
      <dgm:t>
        <a:bodyPr/>
        <a:lstStyle/>
        <a:p>
          <a:endParaRPr lang="en-US"/>
        </a:p>
      </dgm:t>
    </dgm:pt>
    <dgm:pt modelId="{6CF5EE21-2EA3-48D6-9AD7-CD7EA10C7286}" type="sibTrans" cxnId="{B0F86BB9-98C7-4774-9D5E-84A7566B0C67}">
      <dgm:prSet/>
      <dgm:spPr/>
      <dgm:t>
        <a:bodyPr/>
        <a:lstStyle/>
        <a:p>
          <a:endParaRPr lang="en-US"/>
        </a:p>
      </dgm:t>
    </dgm:pt>
    <dgm:pt modelId="{BE0746D6-712A-48EC-A880-223A2C2B84A6}">
      <dgm:prSet phldrT="[Text]"/>
      <dgm:spPr/>
      <dgm:t>
        <a:bodyPr/>
        <a:lstStyle/>
        <a:p>
          <a:r>
            <a:rPr lang="en-US" dirty="0" err="1"/>
            <a:t>InputHandlerThread</a:t>
          </a:r>
          <a:endParaRPr lang="en-US" dirty="0"/>
        </a:p>
      </dgm:t>
    </dgm:pt>
    <dgm:pt modelId="{63D3A66C-DD20-4AC9-9EEB-86F67C0D7F39}" type="parTrans" cxnId="{EA1C90EC-1FBB-4952-9A26-048A3C9EB1D0}">
      <dgm:prSet/>
      <dgm:spPr/>
      <dgm:t>
        <a:bodyPr/>
        <a:lstStyle/>
        <a:p>
          <a:endParaRPr lang="en-US"/>
        </a:p>
      </dgm:t>
    </dgm:pt>
    <dgm:pt modelId="{4D787A91-E5F8-4124-A15C-D6821F8394EC}" type="sibTrans" cxnId="{EA1C90EC-1FBB-4952-9A26-048A3C9EB1D0}">
      <dgm:prSet/>
      <dgm:spPr/>
      <dgm:t>
        <a:bodyPr/>
        <a:lstStyle/>
        <a:p>
          <a:endParaRPr lang="en-US"/>
        </a:p>
      </dgm:t>
    </dgm:pt>
    <dgm:pt modelId="{6CFC44AB-035F-4C9C-B3C0-920AA48343E5}">
      <dgm:prSet phldrT="[Text]"/>
      <dgm:spPr/>
      <dgm:t>
        <a:bodyPr/>
        <a:lstStyle/>
        <a:p>
          <a:r>
            <a:rPr lang="en-US" dirty="0" err="1"/>
            <a:t>PlayerInterface</a:t>
          </a:r>
          <a:endParaRPr lang="en-US" dirty="0"/>
        </a:p>
      </dgm:t>
    </dgm:pt>
    <dgm:pt modelId="{45E451A6-9941-4C29-8EA5-DE37FAE7E3D5}" type="parTrans" cxnId="{748DAF64-3EF6-4F90-AC4C-A9BAC33ACD5A}">
      <dgm:prSet/>
      <dgm:spPr/>
      <dgm:t>
        <a:bodyPr/>
        <a:lstStyle/>
        <a:p>
          <a:endParaRPr lang="en-US"/>
        </a:p>
      </dgm:t>
    </dgm:pt>
    <dgm:pt modelId="{2167814C-4EAF-4DC6-9BFD-B8CE727DC28D}" type="sibTrans" cxnId="{748DAF64-3EF6-4F90-AC4C-A9BAC33ACD5A}">
      <dgm:prSet/>
      <dgm:spPr/>
      <dgm:t>
        <a:bodyPr/>
        <a:lstStyle/>
        <a:p>
          <a:endParaRPr lang="en-US"/>
        </a:p>
      </dgm:t>
    </dgm:pt>
    <dgm:pt modelId="{8AD87746-65CE-4498-9052-2CA5AF286E48}">
      <dgm:prSet phldrT="[Text]"/>
      <dgm:spPr/>
      <dgm:t>
        <a:bodyPr/>
        <a:lstStyle/>
        <a:p>
          <a:r>
            <a:rPr lang="en-US" dirty="0" err="1"/>
            <a:t>ClientListenerThread</a:t>
          </a:r>
          <a:endParaRPr lang="en-US" dirty="0"/>
        </a:p>
      </dgm:t>
    </dgm:pt>
    <dgm:pt modelId="{7B3E9BD0-9519-4CC5-BD4E-5D53B1965824}" type="parTrans" cxnId="{CC1FD94A-2A9E-4547-868B-042EA851311E}">
      <dgm:prSet/>
      <dgm:spPr/>
      <dgm:t>
        <a:bodyPr/>
        <a:lstStyle/>
        <a:p>
          <a:endParaRPr lang="en-US"/>
        </a:p>
      </dgm:t>
    </dgm:pt>
    <dgm:pt modelId="{0FE6F693-B9FB-41E9-871F-81DDB633CBEE}" type="sibTrans" cxnId="{CC1FD94A-2A9E-4547-868B-042EA851311E}">
      <dgm:prSet/>
      <dgm:spPr/>
      <dgm:t>
        <a:bodyPr/>
        <a:lstStyle/>
        <a:p>
          <a:endParaRPr lang="en-US"/>
        </a:p>
      </dgm:t>
    </dgm:pt>
    <dgm:pt modelId="{4C4B4A03-2A1A-4F52-950E-2AB5BE8CA167}">
      <dgm:prSet phldrT="[Text]"/>
      <dgm:spPr/>
      <dgm:t>
        <a:bodyPr/>
        <a:lstStyle/>
        <a:p>
          <a:r>
            <a:rPr lang="en-US" dirty="0" err="1"/>
            <a:t>ControllerInterface</a:t>
          </a:r>
          <a:endParaRPr lang="en-US" dirty="0"/>
        </a:p>
      </dgm:t>
    </dgm:pt>
    <dgm:pt modelId="{1CC45AE9-66B9-41FB-B7CC-5928EFF60D5D}" type="parTrans" cxnId="{7113988E-DA06-4457-B72D-B63EDDFC45C0}">
      <dgm:prSet/>
      <dgm:spPr/>
      <dgm:t>
        <a:bodyPr/>
        <a:lstStyle/>
        <a:p>
          <a:endParaRPr lang="en-US"/>
        </a:p>
      </dgm:t>
    </dgm:pt>
    <dgm:pt modelId="{55D1235C-E3F7-4B52-9C0B-583AEC5619B9}" type="sibTrans" cxnId="{7113988E-DA06-4457-B72D-B63EDDFC45C0}">
      <dgm:prSet/>
      <dgm:spPr/>
      <dgm:t>
        <a:bodyPr/>
        <a:lstStyle/>
        <a:p>
          <a:endParaRPr lang="en-US"/>
        </a:p>
      </dgm:t>
    </dgm:pt>
    <dgm:pt modelId="{810346CA-A2FD-463F-9A15-372A7DEEB1B8}" type="pres">
      <dgm:prSet presAssocID="{B1A4DE89-0DE2-43D9-A626-51BE5EAD0B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DC6BBE-DE7A-425F-B2B9-879DAE018709}" type="pres">
      <dgm:prSet presAssocID="{354ED1E8-F532-4C45-AC63-C03E55226D5C}" presName="hierRoot1" presStyleCnt="0">
        <dgm:presLayoutVars>
          <dgm:hierBranch val="init"/>
        </dgm:presLayoutVars>
      </dgm:prSet>
      <dgm:spPr/>
    </dgm:pt>
    <dgm:pt modelId="{C2195765-10DC-4F70-A869-8DA83512661E}" type="pres">
      <dgm:prSet presAssocID="{354ED1E8-F532-4C45-AC63-C03E55226D5C}" presName="rootComposite1" presStyleCnt="0"/>
      <dgm:spPr/>
    </dgm:pt>
    <dgm:pt modelId="{53115F3E-15D9-4D5B-B62D-905133B1CC6D}" type="pres">
      <dgm:prSet presAssocID="{354ED1E8-F532-4C45-AC63-C03E55226D5C}" presName="rootText1" presStyleLbl="node0" presStyleIdx="0" presStyleCnt="1">
        <dgm:presLayoutVars>
          <dgm:chPref val="3"/>
        </dgm:presLayoutVars>
      </dgm:prSet>
      <dgm:spPr/>
    </dgm:pt>
    <dgm:pt modelId="{47292199-5AA5-482E-A9A5-08B9C88C5AF4}" type="pres">
      <dgm:prSet presAssocID="{354ED1E8-F532-4C45-AC63-C03E55226D5C}" presName="rootConnector1" presStyleLbl="node1" presStyleIdx="0" presStyleCnt="0"/>
      <dgm:spPr/>
    </dgm:pt>
    <dgm:pt modelId="{39327BCA-555E-480D-8548-FE0DA3575E28}" type="pres">
      <dgm:prSet presAssocID="{354ED1E8-F532-4C45-AC63-C03E55226D5C}" presName="hierChild2" presStyleCnt="0"/>
      <dgm:spPr/>
    </dgm:pt>
    <dgm:pt modelId="{37E1850C-9EE4-4C29-9625-8B0FD3BA217A}" type="pres">
      <dgm:prSet presAssocID="{A764A1F2-7DC5-4986-A5C7-DA88FCD955DE}" presName="Name37" presStyleLbl="parChTrans1D2" presStyleIdx="0" presStyleCnt="2"/>
      <dgm:spPr/>
    </dgm:pt>
    <dgm:pt modelId="{F0DCEA0A-67AF-4002-ADB1-DF9E10C2DCB5}" type="pres">
      <dgm:prSet presAssocID="{2B15AB48-E030-4C5C-B61F-0E7A967AC7C9}" presName="hierRoot2" presStyleCnt="0">
        <dgm:presLayoutVars>
          <dgm:hierBranch val="init"/>
        </dgm:presLayoutVars>
      </dgm:prSet>
      <dgm:spPr/>
    </dgm:pt>
    <dgm:pt modelId="{B89FE55F-B512-4BAD-A215-8E6393F0CFD3}" type="pres">
      <dgm:prSet presAssocID="{2B15AB48-E030-4C5C-B61F-0E7A967AC7C9}" presName="rootComposite" presStyleCnt="0"/>
      <dgm:spPr/>
    </dgm:pt>
    <dgm:pt modelId="{A7193BFA-4B7A-4754-A4A7-60D95CAE61DB}" type="pres">
      <dgm:prSet presAssocID="{2B15AB48-E030-4C5C-B61F-0E7A967AC7C9}" presName="rootText" presStyleLbl="node2" presStyleIdx="0" presStyleCnt="2">
        <dgm:presLayoutVars>
          <dgm:chPref val="3"/>
        </dgm:presLayoutVars>
      </dgm:prSet>
      <dgm:spPr/>
    </dgm:pt>
    <dgm:pt modelId="{0E9BF7C8-33F1-40DD-8330-493FEB14B570}" type="pres">
      <dgm:prSet presAssocID="{2B15AB48-E030-4C5C-B61F-0E7A967AC7C9}" presName="rootConnector" presStyleLbl="node2" presStyleIdx="0" presStyleCnt="2"/>
      <dgm:spPr/>
    </dgm:pt>
    <dgm:pt modelId="{330F95D0-FB2E-4E87-8377-1F36CF2312DB}" type="pres">
      <dgm:prSet presAssocID="{2B15AB48-E030-4C5C-B61F-0E7A967AC7C9}" presName="hierChild4" presStyleCnt="0"/>
      <dgm:spPr/>
    </dgm:pt>
    <dgm:pt modelId="{4B2BC279-06B6-4037-A7C7-5D6E5561080A}" type="pres">
      <dgm:prSet presAssocID="{F948B36E-831B-44EE-94CF-176A63D7DF99}" presName="Name37" presStyleLbl="parChTrans1D3" presStyleIdx="0" presStyleCnt="2"/>
      <dgm:spPr/>
    </dgm:pt>
    <dgm:pt modelId="{7037BE0B-C498-42B7-AD01-188179FD7959}" type="pres">
      <dgm:prSet presAssocID="{4E2B6849-0D93-4CAF-97A5-B00B4619678D}" presName="hierRoot2" presStyleCnt="0">
        <dgm:presLayoutVars>
          <dgm:hierBranch val="init"/>
        </dgm:presLayoutVars>
      </dgm:prSet>
      <dgm:spPr/>
    </dgm:pt>
    <dgm:pt modelId="{0592EEA1-A84A-4331-8ABF-4850F8606700}" type="pres">
      <dgm:prSet presAssocID="{4E2B6849-0D93-4CAF-97A5-B00B4619678D}" presName="rootComposite" presStyleCnt="0"/>
      <dgm:spPr/>
    </dgm:pt>
    <dgm:pt modelId="{D66FCD5F-31C8-40EC-AE35-B1BB83049710}" type="pres">
      <dgm:prSet presAssocID="{4E2B6849-0D93-4CAF-97A5-B00B4619678D}" presName="rootText" presStyleLbl="node3" presStyleIdx="0" presStyleCnt="2">
        <dgm:presLayoutVars>
          <dgm:chPref val="3"/>
        </dgm:presLayoutVars>
      </dgm:prSet>
      <dgm:spPr/>
    </dgm:pt>
    <dgm:pt modelId="{CFF3080E-ECC4-4A93-AE75-A3BFAAF35982}" type="pres">
      <dgm:prSet presAssocID="{4E2B6849-0D93-4CAF-97A5-B00B4619678D}" presName="rootConnector" presStyleLbl="node3" presStyleIdx="0" presStyleCnt="2"/>
      <dgm:spPr/>
    </dgm:pt>
    <dgm:pt modelId="{8C2CD154-AB43-47A2-8BBA-9D86A23694EA}" type="pres">
      <dgm:prSet presAssocID="{4E2B6849-0D93-4CAF-97A5-B00B4619678D}" presName="hierChild4" presStyleCnt="0"/>
      <dgm:spPr/>
    </dgm:pt>
    <dgm:pt modelId="{63D5B6A1-147B-4A33-9486-A3593F918D6C}" type="pres">
      <dgm:prSet presAssocID="{7B3E9BD0-9519-4CC5-BD4E-5D53B1965824}" presName="Name37" presStyleLbl="parChTrans1D4" presStyleIdx="0" presStyleCnt="2"/>
      <dgm:spPr/>
    </dgm:pt>
    <dgm:pt modelId="{27B1897D-6334-459C-8FF9-F3D03B002260}" type="pres">
      <dgm:prSet presAssocID="{8AD87746-65CE-4498-9052-2CA5AF286E48}" presName="hierRoot2" presStyleCnt="0">
        <dgm:presLayoutVars>
          <dgm:hierBranch val="init"/>
        </dgm:presLayoutVars>
      </dgm:prSet>
      <dgm:spPr/>
    </dgm:pt>
    <dgm:pt modelId="{E2EBA728-C895-4ACA-A82B-B5FDCD64A4AD}" type="pres">
      <dgm:prSet presAssocID="{8AD87746-65CE-4498-9052-2CA5AF286E48}" presName="rootComposite" presStyleCnt="0"/>
      <dgm:spPr/>
    </dgm:pt>
    <dgm:pt modelId="{F9DDB1B3-4E7A-466E-9058-0D56DF8E2565}" type="pres">
      <dgm:prSet presAssocID="{8AD87746-65CE-4498-9052-2CA5AF286E48}" presName="rootText" presStyleLbl="node4" presStyleIdx="0" presStyleCnt="2">
        <dgm:presLayoutVars>
          <dgm:chPref val="3"/>
        </dgm:presLayoutVars>
      </dgm:prSet>
      <dgm:spPr/>
    </dgm:pt>
    <dgm:pt modelId="{E499AAE0-F2F7-4F90-94B5-F6B0D6F7CEA2}" type="pres">
      <dgm:prSet presAssocID="{8AD87746-65CE-4498-9052-2CA5AF286E48}" presName="rootConnector" presStyleLbl="node4" presStyleIdx="0" presStyleCnt="2"/>
      <dgm:spPr/>
    </dgm:pt>
    <dgm:pt modelId="{A4C966C0-1A5A-495F-B5C8-CCDC9C24C157}" type="pres">
      <dgm:prSet presAssocID="{8AD87746-65CE-4498-9052-2CA5AF286E48}" presName="hierChild4" presStyleCnt="0"/>
      <dgm:spPr/>
    </dgm:pt>
    <dgm:pt modelId="{565E8E43-39C6-4AE6-BD80-C4C728CCF012}" type="pres">
      <dgm:prSet presAssocID="{8AD87746-65CE-4498-9052-2CA5AF286E48}" presName="hierChild5" presStyleCnt="0"/>
      <dgm:spPr/>
    </dgm:pt>
    <dgm:pt modelId="{0461B286-44DE-4953-B199-4E64EFDF6459}" type="pres">
      <dgm:prSet presAssocID="{4E2B6849-0D93-4CAF-97A5-B00B4619678D}" presName="hierChild5" presStyleCnt="0"/>
      <dgm:spPr/>
    </dgm:pt>
    <dgm:pt modelId="{2659F044-C99F-4687-B190-3AFAAD9AF36E}" type="pres">
      <dgm:prSet presAssocID="{2B15AB48-E030-4C5C-B61F-0E7A967AC7C9}" presName="hierChild5" presStyleCnt="0"/>
      <dgm:spPr/>
    </dgm:pt>
    <dgm:pt modelId="{65AAD8B8-38C6-444E-A1CF-7718F6D2E4CA}" type="pres">
      <dgm:prSet presAssocID="{63D3A66C-DD20-4AC9-9EEB-86F67C0D7F39}" presName="Name37" presStyleLbl="parChTrans1D2" presStyleIdx="1" presStyleCnt="2"/>
      <dgm:spPr/>
    </dgm:pt>
    <dgm:pt modelId="{43A369DB-DA5F-4C72-BA7B-00DAA7976123}" type="pres">
      <dgm:prSet presAssocID="{BE0746D6-712A-48EC-A880-223A2C2B84A6}" presName="hierRoot2" presStyleCnt="0">
        <dgm:presLayoutVars>
          <dgm:hierBranch val="init"/>
        </dgm:presLayoutVars>
      </dgm:prSet>
      <dgm:spPr/>
    </dgm:pt>
    <dgm:pt modelId="{7E3506FE-B450-43B9-B38D-98A38390836E}" type="pres">
      <dgm:prSet presAssocID="{BE0746D6-712A-48EC-A880-223A2C2B84A6}" presName="rootComposite" presStyleCnt="0"/>
      <dgm:spPr/>
    </dgm:pt>
    <dgm:pt modelId="{61176B54-4CA4-42C1-940A-A057E498BDBE}" type="pres">
      <dgm:prSet presAssocID="{BE0746D6-712A-48EC-A880-223A2C2B84A6}" presName="rootText" presStyleLbl="node2" presStyleIdx="1" presStyleCnt="2">
        <dgm:presLayoutVars>
          <dgm:chPref val="3"/>
        </dgm:presLayoutVars>
      </dgm:prSet>
      <dgm:spPr/>
    </dgm:pt>
    <dgm:pt modelId="{FD461365-BE53-4855-BCAA-E942108B90C5}" type="pres">
      <dgm:prSet presAssocID="{BE0746D6-712A-48EC-A880-223A2C2B84A6}" presName="rootConnector" presStyleLbl="node2" presStyleIdx="1" presStyleCnt="2"/>
      <dgm:spPr/>
    </dgm:pt>
    <dgm:pt modelId="{9A71E2D4-B768-43A3-A4BC-E5BAA78AAECA}" type="pres">
      <dgm:prSet presAssocID="{BE0746D6-712A-48EC-A880-223A2C2B84A6}" presName="hierChild4" presStyleCnt="0"/>
      <dgm:spPr/>
    </dgm:pt>
    <dgm:pt modelId="{2060EEFF-677D-4FF2-80DF-0614C91F5C94}" type="pres">
      <dgm:prSet presAssocID="{45E451A6-9941-4C29-8EA5-DE37FAE7E3D5}" presName="Name37" presStyleLbl="parChTrans1D3" presStyleIdx="1" presStyleCnt="2"/>
      <dgm:spPr/>
    </dgm:pt>
    <dgm:pt modelId="{7ADBDAC3-2835-4560-B0CC-D733084F6BF5}" type="pres">
      <dgm:prSet presAssocID="{6CFC44AB-035F-4C9C-B3C0-920AA48343E5}" presName="hierRoot2" presStyleCnt="0">
        <dgm:presLayoutVars>
          <dgm:hierBranch val="init"/>
        </dgm:presLayoutVars>
      </dgm:prSet>
      <dgm:spPr/>
    </dgm:pt>
    <dgm:pt modelId="{30DBA534-A8A6-4F87-A14A-F5CC0AD2BEFE}" type="pres">
      <dgm:prSet presAssocID="{6CFC44AB-035F-4C9C-B3C0-920AA48343E5}" presName="rootComposite" presStyleCnt="0"/>
      <dgm:spPr/>
    </dgm:pt>
    <dgm:pt modelId="{66EB3524-93EB-4E0F-B579-B9A9D59DA365}" type="pres">
      <dgm:prSet presAssocID="{6CFC44AB-035F-4C9C-B3C0-920AA48343E5}" presName="rootText" presStyleLbl="node3" presStyleIdx="1" presStyleCnt="2">
        <dgm:presLayoutVars>
          <dgm:chPref val="3"/>
        </dgm:presLayoutVars>
      </dgm:prSet>
      <dgm:spPr/>
    </dgm:pt>
    <dgm:pt modelId="{FF4D672B-A67D-4B2E-8AE7-A29B455EE06C}" type="pres">
      <dgm:prSet presAssocID="{6CFC44AB-035F-4C9C-B3C0-920AA48343E5}" presName="rootConnector" presStyleLbl="node3" presStyleIdx="1" presStyleCnt="2"/>
      <dgm:spPr/>
    </dgm:pt>
    <dgm:pt modelId="{C95A587D-4D13-421F-9F2A-F2C5D9A6CAC9}" type="pres">
      <dgm:prSet presAssocID="{6CFC44AB-035F-4C9C-B3C0-920AA48343E5}" presName="hierChild4" presStyleCnt="0"/>
      <dgm:spPr/>
    </dgm:pt>
    <dgm:pt modelId="{46451EA6-972F-4ED4-ADCB-59EEEF91D334}" type="pres">
      <dgm:prSet presAssocID="{1CC45AE9-66B9-41FB-B7CC-5928EFF60D5D}" presName="Name37" presStyleLbl="parChTrans1D4" presStyleIdx="1" presStyleCnt="2"/>
      <dgm:spPr/>
    </dgm:pt>
    <dgm:pt modelId="{E2CFF50A-E6A8-4AD9-843D-18C3F5331D95}" type="pres">
      <dgm:prSet presAssocID="{4C4B4A03-2A1A-4F52-950E-2AB5BE8CA167}" presName="hierRoot2" presStyleCnt="0">
        <dgm:presLayoutVars>
          <dgm:hierBranch val="init"/>
        </dgm:presLayoutVars>
      </dgm:prSet>
      <dgm:spPr/>
    </dgm:pt>
    <dgm:pt modelId="{07B5CA6E-7AAD-42BC-8995-EC7796462745}" type="pres">
      <dgm:prSet presAssocID="{4C4B4A03-2A1A-4F52-950E-2AB5BE8CA167}" presName="rootComposite" presStyleCnt="0"/>
      <dgm:spPr/>
    </dgm:pt>
    <dgm:pt modelId="{F4A2B8EC-E7B5-4692-863A-4A5AEA7BC362}" type="pres">
      <dgm:prSet presAssocID="{4C4B4A03-2A1A-4F52-950E-2AB5BE8CA167}" presName="rootText" presStyleLbl="node4" presStyleIdx="1" presStyleCnt="2">
        <dgm:presLayoutVars>
          <dgm:chPref val="3"/>
        </dgm:presLayoutVars>
      </dgm:prSet>
      <dgm:spPr/>
    </dgm:pt>
    <dgm:pt modelId="{73B6B4EB-96E1-48C2-8203-0ABEE0063310}" type="pres">
      <dgm:prSet presAssocID="{4C4B4A03-2A1A-4F52-950E-2AB5BE8CA167}" presName="rootConnector" presStyleLbl="node4" presStyleIdx="1" presStyleCnt="2"/>
      <dgm:spPr/>
    </dgm:pt>
    <dgm:pt modelId="{9A5CB007-B849-4205-95D4-EC14188FB6C0}" type="pres">
      <dgm:prSet presAssocID="{4C4B4A03-2A1A-4F52-950E-2AB5BE8CA167}" presName="hierChild4" presStyleCnt="0"/>
      <dgm:spPr/>
    </dgm:pt>
    <dgm:pt modelId="{89C373CB-D2E4-4054-9884-88FD6ACB5966}" type="pres">
      <dgm:prSet presAssocID="{4C4B4A03-2A1A-4F52-950E-2AB5BE8CA167}" presName="hierChild5" presStyleCnt="0"/>
      <dgm:spPr/>
    </dgm:pt>
    <dgm:pt modelId="{63266899-DA64-494D-8902-23F228F1466A}" type="pres">
      <dgm:prSet presAssocID="{6CFC44AB-035F-4C9C-B3C0-920AA48343E5}" presName="hierChild5" presStyleCnt="0"/>
      <dgm:spPr/>
    </dgm:pt>
    <dgm:pt modelId="{6DA843B9-C00E-41B7-9580-949A80C71134}" type="pres">
      <dgm:prSet presAssocID="{BE0746D6-712A-48EC-A880-223A2C2B84A6}" presName="hierChild5" presStyleCnt="0"/>
      <dgm:spPr/>
    </dgm:pt>
    <dgm:pt modelId="{14F3C90F-BE18-4114-ACB6-56BF76295676}" type="pres">
      <dgm:prSet presAssocID="{354ED1E8-F532-4C45-AC63-C03E55226D5C}" presName="hierChild3" presStyleCnt="0"/>
      <dgm:spPr/>
    </dgm:pt>
  </dgm:ptLst>
  <dgm:cxnLst>
    <dgm:cxn modelId="{8BDCA29E-4067-47E3-B1E7-68CF3EA6E9E4}" type="presOf" srcId="{354ED1E8-F532-4C45-AC63-C03E55226D5C}" destId="{53115F3E-15D9-4D5B-B62D-905133B1CC6D}" srcOrd="0" destOrd="0" presId="urn:microsoft.com/office/officeart/2005/8/layout/orgChart1"/>
    <dgm:cxn modelId="{28E13FCA-803A-41C5-9750-1932500F49E8}" type="presOf" srcId="{4E2B6849-0D93-4CAF-97A5-B00B4619678D}" destId="{CFF3080E-ECC4-4A93-AE75-A3BFAAF35982}" srcOrd="1" destOrd="0" presId="urn:microsoft.com/office/officeart/2005/8/layout/orgChart1"/>
    <dgm:cxn modelId="{953F0C99-53FF-43BA-A0AE-8140EFE97E54}" type="presOf" srcId="{BE0746D6-712A-48EC-A880-223A2C2B84A6}" destId="{FD461365-BE53-4855-BCAA-E942108B90C5}" srcOrd="1" destOrd="0" presId="urn:microsoft.com/office/officeart/2005/8/layout/orgChart1"/>
    <dgm:cxn modelId="{12D6F1CC-27AC-4288-9028-22330BAC3C30}" type="presOf" srcId="{8AD87746-65CE-4498-9052-2CA5AF286E48}" destId="{E499AAE0-F2F7-4F90-94B5-F6B0D6F7CEA2}" srcOrd="1" destOrd="0" presId="urn:microsoft.com/office/officeart/2005/8/layout/orgChart1"/>
    <dgm:cxn modelId="{EBB8432B-6C23-4005-A1FB-DE4273C84B92}" type="presOf" srcId="{BE0746D6-712A-48EC-A880-223A2C2B84A6}" destId="{61176B54-4CA4-42C1-940A-A057E498BDBE}" srcOrd="0" destOrd="0" presId="urn:microsoft.com/office/officeart/2005/8/layout/orgChart1"/>
    <dgm:cxn modelId="{748DAF64-3EF6-4F90-AC4C-A9BAC33ACD5A}" srcId="{BE0746D6-712A-48EC-A880-223A2C2B84A6}" destId="{6CFC44AB-035F-4C9C-B3C0-920AA48343E5}" srcOrd="0" destOrd="0" parTransId="{45E451A6-9941-4C29-8EA5-DE37FAE7E3D5}" sibTransId="{2167814C-4EAF-4DC6-9BFD-B8CE727DC28D}"/>
    <dgm:cxn modelId="{20C9366F-D8ED-41B5-95A4-CEFB118418E4}" type="presOf" srcId="{7B3E9BD0-9519-4CC5-BD4E-5D53B1965824}" destId="{63D5B6A1-147B-4A33-9486-A3593F918D6C}" srcOrd="0" destOrd="0" presId="urn:microsoft.com/office/officeart/2005/8/layout/orgChart1"/>
    <dgm:cxn modelId="{97692CBF-9705-43EB-AE5C-E73884D371DC}" type="presOf" srcId="{2B15AB48-E030-4C5C-B61F-0E7A967AC7C9}" destId="{0E9BF7C8-33F1-40DD-8330-493FEB14B570}" srcOrd="1" destOrd="0" presId="urn:microsoft.com/office/officeart/2005/8/layout/orgChart1"/>
    <dgm:cxn modelId="{5739A72C-0AB9-4B53-A830-2E13B372B278}" type="presOf" srcId="{354ED1E8-F532-4C45-AC63-C03E55226D5C}" destId="{47292199-5AA5-482E-A9A5-08B9C88C5AF4}" srcOrd="1" destOrd="0" presId="urn:microsoft.com/office/officeart/2005/8/layout/orgChart1"/>
    <dgm:cxn modelId="{B0F86BB9-98C7-4774-9D5E-84A7566B0C67}" srcId="{2B15AB48-E030-4C5C-B61F-0E7A967AC7C9}" destId="{4E2B6849-0D93-4CAF-97A5-B00B4619678D}" srcOrd="0" destOrd="0" parTransId="{F948B36E-831B-44EE-94CF-176A63D7DF99}" sibTransId="{6CF5EE21-2EA3-48D6-9AD7-CD7EA10C7286}"/>
    <dgm:cxn modelId="{DDA58149-BEBD-4380-BAC0-079248595B49}" type="presOf" srcId="{6CFC44AB-035F-4C9C-B3C0-920AA48343E5}" destId="{66EB3524-93EB-4E0F-B579-B9A9D59DA365}" srcOrd="0" destOrd="0" presId="urn:microsoft.com/office/officeart/2005/8/layout/orgChart1"/>
    <dgm:cxn modelId="{6F9D3DBB-54E8-4A38-A0AA-15BD14B9D79D}" type="presOf" srcId="{1CC45AE9-66B9-41FB-B7CC-5928EFF60D5D}" destId="{46451EA6-972F-4ED4-ADCB-59EEEF91D334}" srcOrd="0" destOrd="0" presId="urn:microsoft.com/office/officeart/2005/8/layout/orgChart1"/>
    <dgm:cxn modelId="{313A0BBC-3EEB-4922-9AFA-D4D62BD3801A}" type="presOf" srcId="{B1A4DE89-0DE2-43D9-A626-51BE5EAD0BC8}" destId="{810346CA-A2FD-463F-9A15-372A7DEEB1B8}" srcOrd="0" destOrd="0" presId="urn:microsoft.com/office/officeart/2005/8/layout/orgChart1"/>
    <dgm:cxn modelId="{1B1205A8-5789-4335-9521-7F4637CB7FB4}" type="presOf" srcId="{4C4B4A03-2A1A-4F52-950E-2AB5BE8CA167}" destId="{73B6B4EB-96E1-48C2-8203-0ABEE0063310}" srcOrd="1" destOrd="0" presId="urn:microsoft.com/office/officeart/2005/8/layout/orgChart1"/>
    <dgm:cxn modelId="{CC1FD94A-2A9E-4547-868B-042EA851311E}" srcId="{4E2B6849-0D93-4CAF-97A5-B00B4619678D}" destId="{8AD87746-65CE-4498-9052-2CA5AF286E48}" srcOrd="0" destOrd="0" parTransId="{7B3E9BD0-9519-4CC5-BD4E-5D53B1965824}" sibTransId="{0FE6F693-B9FB-41E9-871F-81DDB633CBEE}"/>
    <dgm:cxn modelId="{981D4C66-377F-49FC-85E7-73D78E9DF1EE}" type="presOf" srcId="{4E2B6849-0D93-4CAF-97A5-B00B4619678D}" destId="{D66FCD5F-31C8-40EC-AE35-B1BB83049710}" srcOrd="0" destOrd="0" presId="urn:microsoft.com/office/officeart/2005/8/layout/orgChart1"/>
    <dgm:cxn modelId="{F07C2823-A068-4929-8B20-0461E823DCD0}" type="presOf" srcId="{6CFC44AB-035F-4C9C-B3C0-920AA48343E5}" destId="{FF4D672B-A67D-4B2E-8AE7-A29B455EE06C}" srcOrd="1" destOrd="0" presId="urn:microsoft.com/office/officeart/2005/8/layout/orgChart1"/>
    <dgm:cxn modelId="{028DD66E-06DF-4AC6-A198-7CAC20367B93}" type="presOf" srcId="{45E451A6-9941-4C29-8EA5-DE37FAE7E3D5}" destId="{2060EEFF-677D-4FF2-80DF-0614C91F5C94}" srcOrd="0" destOrd="0" presId="urn:microsoft.com/office/officeart/2005/8/layout/orgChart1"/>
    <dgm:cxn modelId="{59515F63-C422-4C01-A7BF-AB8CD4A03B59}" type="presOf" srcId="{8AD87746-65CE-4498-9052-2CA5AF286E48}" destId="{F9DDB1B3-4E7A-466E-9058-0D56DF8E2565}" srcOrd="0" destOrd="0" presId="urn:microsoft.com/office/officeart/2005/8/layout/orgChart1"/>
    <dgm:cxn modelId="{60AEE10D-6049-4639-A6D7-0B43986F6AA8}" type="presOf" srcId="{2B15AB48-E030-4C5C-B61F-0E7A967AC7C9}" destId="{A7193BFA-4B7A-4754-A4A7-60D95CAE61DB}" srcOrd="0" destOrd="0" presId="urn:microsoft.com/office/officeart/2005/8/layout/orgChart1"/>
    <dgm:cxn modelId="{29672E55-E2BC-4C66-AC3C-78E6B1C9A7D2}" srcId="{B1A4DE89-0DE2-43D9-A626-51BE5EAD0BC8}" destId="{354ED1E8-F532-4C45-AC63-C03E55226D5C}" srcOrd="0" destOrd="0" parTransId="{B84B5A8D-C6FD-4912-9F49-F14888E3AD86}" sibTransId="{6EC4551F-8DC1-4ACB-BA6D-5DF9608B690B}"/>
    <dgm:cxn modelId="{EA1C90EC-1FBB-4952-9A26-048A3C9EB1D0}" srcId="{354ED1E8-F532-4C45-AC63-C03E55226D5C}" destId="{BE0746D6-712A-48EC-A880-223A2C2B84A6}" srcOrd="1" destOrd="0" parTransId="{63D3A66C-DD20-4AC9-9EEB-86F67C0D7F39}" sibTransId="{4D787A91-E5F8-4124-A15C-D6821F8394EC}"/>
    <dgm:cxn modelId="{F59A1960-B6CE-4BC8-BC7B-B3A61202B213}" type="presOf" srcId="{F948B36E-831B-44EE-94CF-176A63D7DF99}" destId="{4B2BC279-06B6-4037-A7C7-5D6E5561080A}" srcOrd="0" destOrd="0" presId="urn:microsoft.com/office/officeart/2005/8/layout/orgChart1"/>
    <dgm:cxn modelId="{7113988E-DA06-4457-B72D-B63EDDFC45C0}" srcId="{6CFC44AB-035F-4C9C-B3C0-920AA48343E5}" destId="{4C4B4A03-2A1A-4F52-950E-2AB5BE8CA167}" srcOrd="0" destOrd="0" parTransId="{1CC45AE9-66B9-41FB-B7CC-5928EFF60D5D}" sibTransId="{55D1235C-E3F7-4B52-9C0B-583AEC5619B9}"/>
    <dgm:cxn modelId="{7A9A249F-0A0C-4F17-AB1A-786BB721C721}" type="presOf" srcId="{A764A1F2-7DC5-4986-A5C7-DA88FCD955DE}" destId="{37E1850C-9EE4-4C29-9625-8B0FD3BA217A}" srcOrd="0" destOrd="0" presId="urn:microsoft.com/office/officeart/2005/8/layout/orgChart1"/>
    <dgm:cxn modelId="{2CC3F3EC-2E90-4519-994B-EAC77F627215}" type="presOf" srcId="{4C4B4A03-2A1A-4F52-950E-2AB5BE8CA167}" destId="{F4A2B8EC-E7B5-4692-863A-4A5AEA7BC362}" srcOrd="0" destOrd="0" presId="urn:microsoft.com/office/officeart/2005/8/layout/orgChart1"/>
    <dgm:cxn modelId="{5D4E4D07-75FD-46A3-8E5A-768839E1F8E9}" type="presOf" srcId="{63D3A66C-DD20-4AC9-9EEB-86F67C0D7F39}" destId="{65AAD8B8-38C6-444E-A1CF-7718F6D2E4CA}" srcOrd="0" destOrd="0" presId="urn:microsoft.com/office/officeart/2005/8/layout/orgChart1"/>
    <dgm:cxn modelId="{EFC31D00-C394-478E-A26F-B40548FEB103}" srcId="{354ED1E8-F532-4C45-AC63-C03E55226D5C}" destId="{2B15AB48-E030-4C5C-B61F-0E7A967AC7C9}" srcOrd="0" destOrd="0" parTransId="{A764A1F2-7DC5-4986-A5C7-DA88FCD955DE}" sibTransId="{704F6C3A-86F9-4757-9EC5-9B77A172D7E0}"/>
    <dgm:cxn modelId="{89ACB3B7-E6B6-4790-8148-AC77C7F979B4}" type="presParOf" srcId="{810346CA-A2FD-463F-9A15-372A7DEEB1B8}" destId="{17DC6BBE-DE7A-425F-B2B9-879DAE018709}" srcOrd="0" destOrd="0" presId="urn:microsoft.com/office/officeart/2005/8/layout/orgChart1"/>
    <dgm:cxn modelId="{FBF4C8DD-A3C8-4B95-9357-AC95018A17E3}" type="presParOf" srcId="{17DC6BBE-DE7A-425F-B2B9-879DAE018709}" destId="{C2195765-10DC-4F70-A869-8DA83512661E}" srcOrd="0" destOrd="0" presId="urn:microsoft.com/office/officeart/2005/8/layout/orgChart1"/>
    <dgm:cxn modelId="{457736BE-3302-4D31-97FC-1E1BBE5806F6}" type="presParOf" srcId="{C2195765-10DC-4F70-A869-8DA83512661E}" destId="{53115F3E-15D9-4D5B-B62D-905133B1CC6D}" srcOrd="0" destOrd="0" presId="urn:microsoft.com/office/officeart/2005/8/layout/orgChart1"/>
    <dgm:cxn modelId="{6FA266C2-77D7-4833-A06B-DFFB8A04D1CC}" type="presParOf" srcId="{C2195765-10DC-4F70-A869-8DA83512661E}" destId="{47292199-5AA5-482E-A9A5-08B9C88C5AF4}" srcOrd="1" destOrd="0" presId="urn:microsoft.com/office/officeart/2005/8/layout/orgChart1"/>
    <dgm:cxn modelId="{1C036007-4A16-4A17-824B-6FBAAA7E079B}" type="presParOf" srcId="{17DC6BBE-DE7A-425F-B2B9-879DAE018709}" destId="{39327BCA-555E-480D-8548-FE0DA3575E28}" srcOrd="1" destOrd="0" presId="urn:microsoft.com/office/officeart/2005/8/layout/orgChart1"/>
    <dgm:cxn modelId="{3D49BB95-EEB9-4153-89C0-662BB68ECDD6}" type="presParOf" srcId="{39327BCA-555E-480D-8548-FE0DA3575E28}" destId="{37E1850C-9EE4-4C29-9625-8B0FD3BA217A}" srcOrd="0" destOrd="0" presId="urn:microsoft.com/office/officeart/2005/8/layout/orgChart1"/>
    <dgm:cxn modelId="{77D8245E-9374-4054-8CDC-63E080A12473}" type="presParOf" srcId="{39327BCA-555E-480D-8548-FE0DA3575E28}" destId="{F0DCEA0A-67AF-4002-ADB1-DF9E10C2DCB5}" srcOrd="1" destOrd="0" presId="urn:microsoft.com/office/officeart/2005/8/layout/orgChart1"/>
    <dgm:cxn modelId="{2BF3F3D0-877C-4C13-B45E-D8D0591DFBDA}" type="presParOf" srcId="{F0DCEA0A-67AF-4002-ADB1-DF9E10C2DCB5}" destId="{B89FE55F-B512-4BAD-A215-8E6393F0CFD3}" srcOrd="0" destOrd="0" presId="urn:microsoft.com/office/officeart/2005/8/layout/orgChart1"/>
    <dgm:cxn modelId="{A424FA88-C34E-4809-A11B-940169E4BB92}" type="presParOf" srcId="{B89FE55F-B512-4BAD-A215-8E6393F0CFD3}" destId="{A7193BFA-4B7A-4754-A4A7-60D95CAE61DB}" srcOrd="0" destOrd="0" presId="urn:microsoft.com/office/officeart/2005/8/layout/orgChart1"/>
    <dgm:cxn modelId="{7633D64A-CF0B-467D-91B7-FA40415828A4}" type="presParOf" srcId="{B89FE55F-B512-4BAD-A215-8E6393F0CFD3}" destId="{0E9BF7C8-33F1-40DD-8330-493FEB14B570}" srcOrd="1" destOrd="0" presId="urn:microsoft.com/office/officeart/2005/8/layout/orgChart1"/>
    <dgm:cxn modelId="{1607095F-546A-4769-BFF3-F8841FA2291B}" type="presParOf" srcId="{F0DCEA0A-67AF-4002-ADB1-DF9E10C2DCB5}" destId="{330F95D0-FB2E-4E87-8377-1F36CF2312DB}" srcOrd="1" destOrd="0" presId="urn:microsoft.com/office/officeart/2005/8/layout/orgChart1"/>
    <dgm:cxn modelId="{9DED62A8-42F1-40BD-9133-91FEBA22DE1D}" type="presParOf" srcId="{330F95D0-FB2E-4E87-8377-1F36CF2312DB}" destId="{4B2BC279-06B6-4037-A7C7-5D6E5561080A}" srcOrd="0" destOrd="0" presId="urn:microsoft.com/office/officeart/2005/8/layout/orgChart1"/>
    <dgm:cxn modelId="{51BD04D7-8953-4445-9199-FBD48DA35EE4}" type="presParOf" srcId="{330F95D0-FB2E-4E87-8377-1F36CF2312DB}" destId="{7037BE0B-C498-42B7-AD01-188179FD7959}" srcOrd="1" destOrd="0" presId="urn:microsoft.com/office/officeart/2005/8/layout/orgChart1"/>
    <dgm:cxn modelId="{F7A7F01D-DAFD-432A-A585-19975C429CC1}" type="presParOf" srcId="{7037BE0B-C498-42B7-AD01-188179FD7959}" destId="{0592EEA1-A84A-4331-8ABF-4850F8606700}" srcOrd="0" destOrd="0" presId="urn:microsoft.com/office/officeart/2005/8/layout/orgChart1"/>
    <dgm:cxn modelId="{75626859-6A3C-400D-94CC-DC85E11ECB5E}" type="presParOf" srcId="{0592EEA1-A84A-4331-8ABF-4850F8606700}" destId="{D66FCD5F-31C8-40EC-AE35-B1BB83049710}" srcOrd="0" destOrd="0" presId="urn:microsoft.com/office/officeart/2005/8/layout/orgChart1"/>
    <dgm:cxn modelId="{13C1A260-F79D-4720-916E-94EC07832C96}" type="presParOf" srcId="{0592EEA1-A84A-4331-8ABF-4850F8606700}" destId="{CFF3080E-ECC4-4A93-AE75-A3BFAAF35982}" srcOrd="1" destOrd="0" presId="urn:microsoft.com/office/officeart/2005/8/layout/orgChart1"/>
    <dgm:cxn modelId="{28C42CE8-BFC2-4FBC-BE31-EA1A744CF7F5}" type="presParOf" srcId="{7037BE0B-C498-42B7-AD01-188179FD7959}" destId="{8C2CD154-AB43-47A2-8BBA-9D86A23694EA}" srcOrd="1" destOrd="0" presId="urn:microsoft.com/office/officeart/2005/8/layout/orgChart1"/>
    <dgm:cxn modelId="{08DFA675-68BE-4D52-927A-66CFBE209D58}" type="presParOf" srcId="{8C2CD154-AB43-47A2-8BBA-9D86A23694EA}" destId="{63D5B6A1-147B-4A33-9486-A3593F918D6C}" srcOrd="0" destOrd="0" presId="urn:microsoft.com/office/officeart/2005/8/layout/orgChart1"/>
    <dgm:cxn modelId="{AF09B566-EDF0-463F-963A-79DE5D10E39C}" type="presParOf" srcId="{8C2CD154-AB43-47A2-8BBA-9D86A23694EA}" destId="{27B1897D-6334-459C-8FF9-F3D03B002260}" srcOrd="1" destOrd="0" presId="urn:microsoft.com/office/officeart/2005/8/layout/orgChart1"/>
    <dgm:cxn modelId="{32970636-638D-4DD1-9A67-ED87F22118C2}" type="presParOf" srcId="{27B1897D-6334-459C-8FF9-F3D03B002260}" destId="{E2EBA728-C895-4ACA-A82B-B5FDCD64A4AD}" srcOrd="0" destOrd="0" presId="urn:microsoft.com/office/officeart/2005/8/layout/orgChart1"/>
    <dgm:cxn modelId="{AD8DB77F-C03C-4CF7-A5FC-C3DAB782F8C8}" type="presParOf" srcId="{E2EBA728-C895-4ACA-A82B-B5FDCD64A4AD}" destId="{F9DDB1B3-4E7A-466E-9058-0D56DF8E2565}" srcOrd="0" destOrd="0" presId="urn:microsoft.com/office/officeart/2005/8/layout/orgChart1"/>
    <dgm:cxn modelId="{1DF27AAE-3E91-4111-9031-42092A8075B7}" type="presParOf" srcId="{E2EBA728-C895-4ACA-A82B-B5FDCD64A4AD}" destId="{E499AAE0-F2F7-4F90-94B5-F6B0D6F7CEA2}" srcOrd="1" destOrd="0" presId="urn:microsoft.com/office/officeart/2005/8/layout/orgChart1"/>
    <dgm:cxn modelId="{4C864E70-8622-43DA-9965-ABAE8F899A77}" type="presParOf" srcId="{27B1897D-6334-459C-8FF9-F3D03B002260}" destId="{A4C966C0-1A5A-495F-B5C8-CCDC9C24C157}" srcOrd="1" destOrd="0" presId="urn:microsoft.com/office/officeart/2005/8/layout/orgChart1"/>
    <dgm:cxn modelId="{8C407C90-ABE3-4EAF-BACE-EFBDCDA5CFDA}" type="presParOf" srcId="{27B1897D-6334-459C-8FF9-F3D03B002260}" destId="{565E8E43-39C6-4AE6-BD80-C4C728CCF012}" srcOrd="2" destOrd="0" presId="urn:microsoft.com/office/officeart/2005/8/layout/orgChart1"/>
    <dgm:cxn modelId="{E670A729-C1B8-46E5-9E5C-D7E129D5B6D7}" type="presParOf" srcId="{7037BE0B-C498-42B7-AD01-188179FD7959}" destId="{0461B286-44DE-4953-B199-4E64EFDF6459}" srcOrd="2" destOrd="0" presId="urn:microsoft.com/office/officeart/2005/8/layout/orgChart1"/>
    <dgm:cxn modelId="{F371C712-A64A-406C-93B2-37DC66A52EE1}" type="presParOf" srcId="{F0DCEA0A-67AF-4002-ADB1-DF9E10C2DCB5}" destId="{2659F044-C99F-4687-B190-3AFAAD9AF36E}" srcOrd="2" destOrd="0" presId="urn:microsoft.com/office/officeart/2005/8/layout/orgChart1"/>
    <dgm:cxn modelId="{76EAA2A5-3D4F-4C0D-AFAC-4791C789AE51}" type="presParOf" srcId="{39327BCA-555E-480D-8548-FE0DA3575E28}" destId="{65AAD8B8-38C6-444E-A1CF-7718F6D2E4CA}" srcOrd="2" destOrd="0" presId="urn:microsoft.com/office/officeart/2005/8/layout/orgChart1"/>
    <dgm:cxn modelId="{BA9CD9E2-19F9-4AEB-A162-B0E485AF8CFC}" type="presParOf" srcId="{39327BCA-555E-480D-8548-FE0DA3575E28}" destId="{43A369DB-DA5F-4C72-BA7B-00DAA7976123}" srcOrd="3" destOrd="0" presId="urn:microsoft.com/office/officeart/2005/8/layout/orgChart1"/>
    <dgm:cxn modelId="{67838BEF-527A-4136-8DE5-42BB9ED0FD4F}" type="presParOf" srcId="{43A369DB-DA5F-4C72-BA7B-00DAA7976123}" destId="{7E3506FE-B450-43B9-B38D-98A38390836E}" srcOrd="0" destOrd="0" presId="urn:microsoft.com/office/officeart/2005/8/layout/orgChart1"/>
    <dgm:cxn modelId="{8447A32F-6674-4EAF-9775-0017A9A96181}" type="presParOf" srcId="{7E3506FE-B450-43B9-B38D-98A38390836E}" destId="{61176B54-4CA4-42C1-940A-A057E498BDBE}" srcOrd="0" destOrd="0" presId="urn:microsoft.com/office/officeart/2005/8/layout/orgChart1"/>
    <dgm:cxn modelId="{A54A6210-6812-415C-AF84-A5026AD9937F}" type="presParOf" srcId="{7E3506FE-B450-43B9-B38D-98A38390836E}" destId="{FD461365-BE53-4855-BCAA-E942108B90C5}" srcOrd="1" destOrd="0" presId="urn:microsoft.com/office/officeart/2005/8/layout/orgChart1"/>
    <dgm:cxn modelId="{678A5FA3-FCCC-4972-8602-406F2B69DE13}" type="presParOf" srcId="{43A369DB-DA5F-4C72-BA7B-00DAA7976123}" destId="{9A71E2D4-B768-43A3-A4BC-E5BAA78AAECA}" srcOrd="1" destOrd="0" presId="urn:microsoft.com/office/officeart/2005/8/layout/orgChart1"/>
    <dgm:cxn modelId="{1DE1089F-1A5A-4B03-9BE7-839A716210B4}" type="presParOf" srcId="{9A71E2D4-B768-43A3-A4BC-E5BAA78AAECA}" destId="{2060EEFF-677D-4FF2-80DF-0614C91F5C94}" srcOrd="0" destOrd="0" presId="urn:microsoft.com/office/officeart/2005/8/layout/orgChart1"/>
    <dgm:cxn modelId="{1CCAD2E0-3853-4460-B70B-0EAF81FF35D2}" type="presParOf" srcId="{9A71E2D4-B768-43A3-A4BC-E5BAA78AAECA}" destId="{7ADBDAC3-2835-4560-B0CC-D733084F6BF5}" srcOrd="1" destOrd="0" presId="urn:microsoft.com/office/officeart/2005/8/layout/orgChart1"/>
    <dgm:cxn modelId="{9029D8EB-4B0E-457B-B095-0194F1E487CF}" type="presParOf" srcId="{7ADBDAC3-2835-4560-B0CC-D733084F6BF5}" destId="{30DBA534-A8A6-4F87-A14A-F5CC0AD2BEFE}" srcOrd="0" destOrd="0" presId="urn:microsoft.com/office/officeart/2005/8/layout/orgChart1"/>
    <dgm:cxn modelId="{66C4A54F-BE9E-454C-988A-5D19D4EE02DA}" type="presParOf" srcId="{30DBA534-A8A6-4F87-A14A-F5CC0AD2BEFE}" destId="{66EB3524-93EB-4E0F-B579-B9A9D59DA365}" srcOrd="0" destOrd="0" presId="urn:microsoft.com/office/officeart/2005/8/layout/orgChart1"/>
    <dgm:cxn modelId="{31C0B203-8BED-4ADC-AFFE-EF31AC4AABA3}" type="presParOf" srcId="{30DBA534-A8A6-4F87-A14A-F5CC0AD2BEFE}" destId="{FF4D672B-A67D-4B2E-8AE7-A29B455EE06C}" srcOrd="1" destOrd="0" presId="urn:microsoft.com/office/officeart/2005/8/layout/orgChart1"/>
    <dgm:cxn modelId="{D2B539D0-958D-4E97-82AB-DE23200FEC3D}" type="presParOf" srcId="{7ADBDAC3-2835-4560-B0CC-D733084F6BF5}" destId="{C95A587D-4D13-421F-9F2A-F2C5D9A6CAC9}" srcOrd="1" destOrd="0" presId="urn:microsoft.com/office/officeart/2005/8/layout/orgChart1"/>
    <dgm:cxn modelId="{7D52A76E-6EB0-4E12-971E-82B1EF00308C}" type="presParOf" srcId="{C95A587D-4D13-421F-9F2A-F2C5D9A6CAC9}" destId="{46451EA6-972F-4ED4-ADCB-59EEEF91D334}" srcOrd="0" destOrd="0" presId="urn:microsoft.com/office/officeart/2005/8/layout/orgChart1"/>
    <dgm:cxn modelId="{CA7568AA-978C-4B95-9221-B353C28FB370}" type="presParOf" srcId="{C95A587D-4D13-421F-9F2A-F2C5D9A6CAC9}" destId="{E2CFF50A-E6A8-4AD9-843D-18C3F5331D95}" srcOrd="1" destOrd="0" presId="urn:microsoft.com/office/officeart/2005/8/layout/orgChart1"/>
    <dgm:cxn modelId="{C2C6E0A3-19FE-4711-AD20-37F246FBF423}" type="presParOf" srcId="{E2CFF50A-E6A8-4AD9-843D-18C3F5331D95}" destId="{07B5CA6E-7AAD-42BC-8995-EC7796462745}" srcOrd="0" destOrd="0" presId="urn:microsoft.com/office/officeart/2005/8/layout/orgChart1"/>
    <dgm:cxn modelId="{FD8955B8-D543-4942-9CCB-2284D53D2CEE}" type="presParOf" srcId="{07B5CA6E-7AAD-42BC-8995-EC7796462745}" destId="{F4A2B8EC-E7B5-4692-863A-4A5AEA7BC362}" srcOrd="0" destOrd="0" presId="urn:microsoft.com/office/officeart/2005/8/layout/orgChart1"/>
    <dgm:cxn modelId="{0CDFEAEC-BCE0-4CDA-A937-6D65A20D4C9B}" type="presParOf" srcId="{07B5CA6E-7AAD-42BC-8995-EC7796462745}" destId="{73B6B4EB-96E1-48C2-8203-0ABEE0063310}" srcOrd="1" destOrd="0" presId="urn:microsoft.com/office/officeart/2005/8/layout/orgChart1"/>
    <dgm:cxn modelId="{A01BDA5B-043B-4D1D-A50C-C3FE3A65F505}" type="presParOf" srcId="{E2CFF50A-E6A8-4AD9-843D-18C3F5331D95}" destId="{9A5CB007-B849-4205-95D4-EC14188FB6C0}" srcOrd="1" destOrd="0" presId="urn:microsoft.com/office/officeart/2005/8/layout/orgChart1"/>
    <dgm:cxn modelId="{F1398EA9-91BA-44C1-A679-3A4C4293BC06}" type="presParOf" srcId="{E2CFF50A-E6A8-4AD9-843D-18C3F5331D95}" destId="{89C373CB-D2E4-4054-9884-88FD6ACB5966}" srcOrd="2" destOrd="0" presId="urn:microsoft.com/office/officeart/2005/8/layout/orgChart1"/>
    <dgm:cxn modelId="{7851F4AF-2B4A-42A2-9BDE-020775A95CDD}" type="presParOf" srcId="{7ADBDAC3-2835-4560-B0CC-D733084F6BF5}" destId="{63266899-DA64-494D-8902-23F228F1466A}" srcOrd="2" destOrd="0" presId="urn:microsoft.com/office/officeart/2005/8/layout/orgChart1"/>
    <dgm:cxn modelId="{B149F32F-113E-4632-BB65-0D6D5C737A40}" type="presParOf" srcId="{43A369DB-DA5F-4C72-BA7B-00DAA7976123}" destId="{6DA843B9-C00E-41B7-9580-949A80C71134}" srcOrd="2" destOrd="0" presId="urn:microsoft.com/office/officeart/2005/8/layout/orgChart1"/>
    <dgm:cxn modelId="{E0AD6AA5-C7B1-4E3E-8ED3-3A8239485B2C}" type="presParOf" srcId="{17DC6BBE-DE7A-425F-B2B9-879DAE018709}" destId="{14F3C90F-BE18-4114-ACB6-56BF762956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51EA6-972F-4ED4-ADCB-59EEEF91D334}">
      <dsp:nvSpPr>
        <dsp:cNvPr id="0" name=""/>
        <dsp:cNvSpPr/>
      </dsp:nvSpPr>
      <dsp:spPr>
        <a:xfrm>
          <a:off x="3380429" y="5143519"/>
          <a:ext cx="387063" cy="118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93"/>
              </a:lnTo>
              <a:lnTo>
                <a:pt x="387063" y="1186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0EEFF-677D-4FF2-80DF-0614C91F5C94}">
      <dsp:nvSpPr>
        <dsp:cNvPr id="0" name=""/>
        <dsp:cNvSpPr/>
      </dsp:nvSpPr>
      <dsp:spPr>
        <a:xfrm>
          <a:off x="4366877" y="3311420"/>
          <a:ext cx="91440" cy="541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AD8B8-38C6-444E-A1CF-7718F6D2E4CA}">
      <dsp:nvSpPr>
        <dsp:cNvPr id="0" name=""/>
        <dsp:cNvSpPr/>
      </dsp:nvSpPr>
      <dsp:spPr>
        <a:xfrm>
          <a:off x="2851442" y="1479321"/>
          <a:ext cx="1561154" cy="54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44"/>
              </a:lnTo>
              <a:lnTo>
                <a:pt x="1561154" y="270944"/>
              </a:lnTo>
              <a:lnTo>
                <a:pt x="1561154" y="541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5B6A1-147B-4A33-9486-A3593F918D6C}">
      <dsp:nvSpPr>
        <dsp:cNvPr id="0" name=""/>
        <dsp:cNvSpPr/>
      </dsp:nvSpPr>
      <dsp:spPr>
        <a:xfrm>
          <a:off x="258119" y="5143519"/>
          <a:ext cx="387063" cy="118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93"/>
              </a:lnTo>
              <a:lnTo>
                <a:pt x="387063" y="1186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BC279-06B6-4037-A7C7-5D6E5561080A}">
      <dsp:nvSpPr>
        <dsp:cNvPr id="0" name=""/>
        <dsp:cNvSpPr/>
      </dsp:nvSpPr>
      <dsp:spPr>
        <a:xfrm>
          <a:off x="1244568" y="3311420"/>
          <a:ext cx="91440" cy="541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850C-9EE4-4C29-9625-8B0FD3BA217A}">
      <dsp:nvSpPr>
        <dsp:cNvPr id="0" name=""/>
        <dsp:cNvSpPr/>
      </dsp:nvSpPr>
      <dsp:spPr>
        <a:xfrm>
          <a:off x="1290288" y="1479321"/>
          <a:ext cx="1561154" cy="541888"/>
        </a:xfrm>
        <a:custGeom>
          <a:avLst/>
          <a:gdLst/>
          <a:ahLst/>
          <a:cxnLst/>
          <a:rect l="0" t="0" r="0" b="0"/>
          <a:pathLst>
            <a:path>
              <a:moveTo>
                <a:pt x="1561154" y="0"/>
              </a:moveTo>
              <a:lnTo>
                <a:pt x="1561154" y="270944"/>
              </a:lnTo>
              <a:lnTo>
                <a:pt x="0" y="270944"/>
              </a:lnTo>
              <a:lnTo>
                <a:pt x="0" y="541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15F3E-15D9-4D5B-B62D-905133B1CC6D}">
      <dsp:nvSpPr>
        <dsp:cNvPr id="0" name=""/>
        <dsp:cNvSpPr/>
      </dsp:nvSpPr>
      <dsp:spPr>
        <a:xfrm>
          <a:off x="1561232" y="189110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PlayGame</a:t>
          </a:r>
          <a:endParaRPr lang="en-US" sz="2000" kern="1200" dirty="0"/>
        </a:p>
      </dsp:txBody>
      <dsp:txXfrm>
        <a:off x="1561232" y="189110"/>
        <a:ext cx="2580421" cy="1290210"/>
      </dsp:txXfrm>
    </dsp:sp>
    <dsp:sp modelId="{A7193BFA-4B7A-4754-A4A7-60D95CAE61DB}">
      <dsp:nvSpPr>
        <dsp:cNvPr id="0" name=""/>
        <dsp:cNvSpPr/>
      </dsp:nvSpPr>
      <dsp:spPr>
        <a:xfrm>
          <a:off x="77" y="2021209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RepsonseHandlerThread</a:t>
          </a:r>
          <a:endParaRPr lang="en-US" sz="2000" kern="1200" dirty="0"/>
        </a:p>
      </dsp:txBody>
      <dsp:txXfrm>
        <a:off x="77" y="2021209"/>
        <a:ext cx="2580421" cy="1290210"/>
      </dsp:txXfrm>
    </dsp:sp>
    <dsp:sp modelId="{D66FCD5F-31C8-40EC-AE35-B1BB83049710}">
      <dsp:nvSpPr>
        <dsp:cNvPr id="0" name=""/>
        <dsp:cNvSpPr/>
      </dsp:nvSpPr>
      <dsp:spPr>
        <a:xfrm>
          <a:off x="77" y="3853308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</a:p>
      </dsp:txBody>
      <dsp:txXfrm>
        <a:off x="77" y="3853308"/>
        <a:ext cx="2580421" cy="1290210"/>
      </dsp:txXfrm>
    </dsp:sp>
    <dsp:sp modelId="{F9DDB1B3-4E7A-466E-9058-0D56DF8E2565}">
      <dsp:nvSpPr>
        <dsp:cNvPr id="0" name=""/>
        <dsp:cNvSpPr/>
      </dsp:nvSpPr>
      <dsp:spPr>
        <a:xfrm>
          <a:off x="645182" y="5685407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ClientListenerThread</a:t>
          </a:r>
          <a:endParaRPr lang="en-US" sz="2000" kern="1200" dirty="0"/>
        </a:p>
      </dsp:txBody>
      <dsp:txXfrm>
        <a:off x="645182" y="5685407"/>
        <a:ext cx="2580421" cy="1290210"/>
      </dsp:txXfrm>
    </dsp:sp>
    <dsp:sp modelId="{61176B54-4CA4-42C1-940A-A057E498BDBE}">
      <dsp:nvSpPr>
        <dsp:cNvPr id="0" name=""/>
        <dsp:cNvSpPr/>
      </dsp:nvSpPr>
      <dsp:spPr>
        <a:xfrm>
          <a:off x="3122387" y="2021209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InputHandlerThread</a:t>
          </a:r>
          <a:endParaRPr lang="en-US" sz="2000" kern="1200" dirty="0"/>
        </a:p>
      </dsp:txBody>
      <dsp:txXfrm>
        <a:off x="3122387" y="2021209"/>
        <a:ext cx="2580421" cy="1290210"/>
      </dsp:txXfrm>
    </dsp:sp>
    <dsp:sp modelId="{66EB3524-93EB-4E0F-B579-B9A9D59DA365}">
      <dsp:nvSpPr>
        <dsp:cNvPr id="0" name=""/>
        <dsp:cNvSpPr/>
      </dsp:nvSpPr>
      <dsp:spPr>
        <a:xfrm>
          <a:off x="3122387" y="3853308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PlayerInterface</a:t>
          </a:r>
          <a:endParaRPr lang="en-US" sz="2000" kern="1200" dirty="0"/>
        </a:p>
      </dsp:txBody>
      <dsp:txXfrm>
        <a:off x="3122387" y="3853308"/>
        <a:ext cx="2580421" cy="1290210"/>
      </dsp:txXfrm>
    </dsp:sp>
    <dsp:sp modelId="{F4A2B8EC-E7B5-4692-863A-4A5AEA7BC362}">
      <dsp:nvSpPr>
        <dsp:cNvPr id="0" name=""/>
        <dsp:cNvSpPr/>
      </dsp:nvSpPr>
      <dsp:spPr>
        <a:xfrm>
          <a:off x="3767492" y="5685407"/>
          <a:ext cx="2580421" cy="1290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ControllerInterface</a:t>
          </a:r>
          <a:endParaRPr lang="en-US" sz="2000" kern="1200" dirty="0"/>
        </a:p>
      </dsp:txBody>
      <dsp:txXfrm>
        <a:off x="3767492" y="5685407"/>
        <a:ext cx="2580421" cy="1290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1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4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7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50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87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42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3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8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14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B6A5-B343-48D8-9B07-66D63523462B}" type="datetimeFigureOut">
              <a:rPr lang="en-GB" smtClean="0"/>
              <a:t>06/04/2016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5F65-B33D-47CC-BD48-C0EF2B54E4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5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65102"/>
            <a:ext cx="6852218" cy="6860593"/>
            <a:chOff x="1434518" y="3024187"/>
            <a:chExt cx="3859986" cy="3864704"/>
          </a:xfrm>
        </p:grpSpPr>
        <p:sp>
          <p:nvSpPr>
            <p:cNvPr id="4" name="Rectangle 3"/>
            <p:cNvSpPr/>
            <p:nvPr/>
          </p:nvSpPr>
          <p:spPr>
            <a:xfrm>
              <a:off x="1434519" y="3028906"/>
              <a:ext cx="3859984" cy="3859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34518" y="3184627"/>
              <a:ext cx="2902067" cy="2515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Game Window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4518" y="5704470"/>
              <a:ext cx="3859986" cy="118442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36585" y="3184627"/>
              <a:ext cx="957918" cy="25198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34518" y="6709577"/>
              <a:ext cx="2902067" cy="1793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Text Entry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36585" y="6709577"/>
              <a:ext cx="957918" cy="17931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Send Button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34518" y="3024187"/>
              <a:ext cx="2902067" cy="16044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Movement Instruction Label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36586" y="3024187"/>
              <a:ext cx="957918" cy="16044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Hello Response Label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36585" y="3345067"/>
              <a:ext cx="957918" cy="2453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Quit Button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36585" y="3750885"/>
              <a:ext cx="957918" cy="2453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Pickup Button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36585" y="4378486"/>
              <a:ext cx="957918" cy="9390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D-Pad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8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Container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GUIWindow (Extends </a:t>
            </a:r>
            <a:r>
              <a:rPr lang="en-GB" sz="2000" dirty="0" err="1"/>
              <a:t>JFrame</a:t>
            </a:r>
            <a:r>
              <a:rPr lang="en-GB" sz="2000" dirty="0"/>
              <a:t>) – Uses </a:t>
            </a:r>
            <a:r>
              <a:rPr lang="en-GB" sz="2000" dirty="0" err="1"/>
              <a:t>GridBagLayout</a:t>
            </a:r>
            <a:endParaRPr lang="en-GB" sz="2000" dirty="0"/>
          </a:p>
          <a:p>
            <a:pPr lvl="1"/>
            <a:r>
              <a:rPr lang="en-GB" dirty="0"/>
              <a:t>MapPanel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ChatPanel</a:t>
            </a:r>
            <a:r>
              <a:rPr lang="en-GB" dirty="0"/>
              <a:t>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2"/>
            <a:r>
              <a:rPr lang="en-GB" sz="1400" dirty="0" err="1"/>
              <a:t>JList</a:t>
            </a:r>
            <a:r>
              <a:rPr lang="en-GB" sz="1400" dirty="0"/>
              <a:t> – Displays Messages</a:t>
            </a:r>
          </a:p>
          <a:p>
            <a:pPr lvl="2"/>
            <a:r>
              <a:rPr lang="en-GB" sz="1400" dirty="0" err="1"/>
              <a:t>JTextField</a:t>
            </a:r>
            <a:r>
              <a:rPr lang="en-GB" sz="1400" dirty="0"/>
              <a:t> – Chat entry</a:t>
            </a:r>
          </a:p>
          <a:p>
            <a:pPr lvl="2"/>
            <a:r>
              <a:rPr lang="en-GB" sz="1400" dirty="0"/>
              <a:t>JButton – Send button</a:t>
            </a:r>
          </a:p>
          <a:p>
            <a:pPr lvl="1"/>
            <a:r>
              <a:rPr lang="en-GB" dirty="0" err="1"/>
              <a:t>ControllerPanel</a:t>
            </a:r>
            <a:r>
              <a:rPr lang="en-GB" dirty="0"/>
              <a:t> (Extends </a:t>
            </a:r>
            <a:r>
              <a:rPr lang="en-GB" dirty="0" err="1"/>
              <a:t>JPanel</a:t>
            </a:r>
            <a:r>
              <a:rPr lang="en-GB" dirty="0"/>
              <a:t>)</a:t>
            </a:r>
          </a:p>
          <a:p>
            <a:pPr lvl="2"/>
            <a:r>
              <a:rPr lang="en-GB" sz="1400" dirty="0"/>
              <a:t>JButton – Quit Button</a:t>
            </a:r>
          </a:p>
          <a:p>
            <a:pPr lvl="2"/>
            <a:r>
              <a:rPr lang="en-GB" sz="1400" dirty="0"/>
              <a:t>JButton – Pickup Button</a:t>
            </a:r>
          </a:p>
          <a:p>
            <a:pPr lvl="2"/>
            <a:r>
              <a:rPr lang="en-GB" sz="1400" dirty="0" err="1"/>
              <a:t>DPadPanel</a:t>
            </a:r>
            <a:endParaRPr lang="en-GB" sz="1400" dirty="0"/>
          </a:p>
          <a:p>
            <a:pPr lvl="3"/>
            <a:r>
              <a:rPr lang="en-GB" sz="1200" dirty="0"/>
              <a:t>JButton – North, south, east, west</a:t>
            </a:r>
          </a:p>
          <a:p>
            <a:pPr lvl="1"/>
            <a:r>
              <a:rPr lang="en-GB" dirty="0"/>
              <a:t>Instruction Labels</a:t>
            </a:r>
          </a:p>
        </p:txBody>
      </p:sp>
    </p:spTree>
    <p:extLst>
      <p:ext uri="{BB962C8B-B14F-4D97-AF65-F5344CB8AC3E}">
        <p14:creationId xmlns:p14="http://schemas.microsoft.com/office/powerpoint/2010/main" val="41074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7953220"/>
              </p:ext>
            </p:extLst>
          </p:nvPr>
        </p:nvGraphicFramePr>
        <p:xfrm>
          <a:off x="299494" y="1956121"/>
          <a:ext cx="6347991" cy="716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Side Class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63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Test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66456"/>
              </p:ext>
            </p:extLst>
          </p:nvPr>
        </p:nvGraphicFramePr>
        <p:xfrm>
          <a:off x="471488" y="1961911"/>
          <a:ext cx="5915024" cy="732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427">
                  <a:extLst>
                    <a:ext uri="{9D8B030D-6E8A-4147-A177-3AD203B41FA5}">
                      <a16:colId xmlns:a16="http://schemas.microsoft.com/office/drawing/2014/main" val="4154956180"/>
                    </a:ext>
                  </a:extLst>
                </a:gridCol>
                <a:gridCol w="2958597">
                  <a:extLst>
                    <a:ext uri="{9D8B030D-6E8A-4147-A177-3AD203B41FA5}">
                      <a16:colId xmlns:a16="http://schemas.microsoft.com/office/drawing/2014/main" val="688257111"/>
                    </a:ext>
                  </a:extLst>
                </a:gridCol>
              </a:tblGrid>
              <a:tr h="603592">
                <a:tc>
                  <a:txBody>
                    <a:bodyPr/>
                    <a:lstStyle/>
                    <a:p>
                      <a:r>
                        <a:rPr lang="en-GB" sz="1600" dirty="0"/>
                        <a:t>Action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Expected Result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8569188"/>
                  </a:ext>
                </a:extLst>
              </a:tr>
              <a:tr h="1102041">
                <a:tc>
                  <a:txBody>
                    <a:bodyPr/>
                    <a:lstStyle/>
                    <a:p>
                      <a:r>
                        <a:rPr lang="en-GB" sz="1600" dirty="0"/>
                        <a:t>Press</a:t>
                      </a:r>
                      <a:r>
                        <a:rPr lang="en-GB" sz="1600" baseline="0" dirty="0"/>
                        <a:t> every button</a:t>
                      </a:r>
                      <a:endParaRPr lang="en-GB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Relevant command should be sent to server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07740720"/>
                  </a:ext>
                </a:extLst>
              </a:tr>
              <a:tr h="1102041">
                <a:tc>
                  <a:txBody>
                    <a:bodyPr/>
                    <a:lstStyle/>
                    <a:p>
                      <a:r>
                        <a:rPr lang="en-GB" sz="1600" dirty="0"/>
                        <a:t>Hold every button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Relevant command should be sent only once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6046852"/>
                  </a:ext>
                </a:extLst>
              </a:tr>
              <a:tr h="1102041">
                <a:tc>
                  <a:txBody>
                    <a:bodyPr/>
                    <a:lstStyle/>
                    <a:p>
                      <a:r>
                        <a:rPr lang="en-GB" sz="1600" dirty="0"/>
                        <a:t>Give</a:t>
                      </a:r>
                      <a:r>
                        <a:rPr lang="en-GB" sz="1600" baseline="0" dirty="0"/>
                        <a:t> focus to a text field and try to use arrow keys to move</a:t>
                      </a:r>
                      <a:endParaRPr lang="en-GB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Move command should be sent to server regardless of</a:t>
                      </a:r>
                      <a:r>
                        <a:rPr lang="en-GB" sz="1600" baseline="0" dirty="0"/>
                        <a:t> focus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639682161"/>
                  </a:ext>
                </a:extLst>
              </a:tr>
              <a:tr h="603592">
                <a:tc>
                  <a:txBody>
                    <a:bodyPr/>
                    <a:lstStyle/>
                    <a:p>
                      <a:r>
                        <a:rPr lang="en-GB" sz="1600" dirty="0"/>
                        <a:t>Spam</a:t>
                      </a:r>
                      <a:r>
                        <a:rPr lang="en-GB" sz="1600" baseline="0" dirty="0"/>
                        <a:t> buttons and keyboard keys</a:t>
                      </a:r>
                      <a:endParaRPr lang="en-GB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No lag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0082247"/>
                  </a:ext>
                </a:extLst>
              </a:tr>
              <a:tr h="603592">
                <a:tc>
                  <a:txBody>
                    <a:bodyPr/>
                    <a:lstStyle/>
                    <a:p>
                      <a:r>
                        <a:rPr lang="en-GB" sz="1600" dirty="0"/>
                        <a:t>Paste into chat</a:t>
                      </a:r>
                      <a:r>
                        <a:rPr lang="en-GB" sz="1600" baseline="0" dirty="0"/>
                        <a:t> window</a:t>
                      </a:r>
                      <a:endParaRPr lang="en-GB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Text should paste as expected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952046814"/>
                  </a:ext>
                </a:extLst>
              </a:tr>
              <a:tr h="603592">
                <a:tc>
                  <a:txBody>
                    <a:bodyPr/>
                    <a:lstStyle/>
                    <a:p>
                      <a:r>
                        <a:rPr lang="en-GB" sz="1600" dirty="0"/>
                        <a:t>Resize</a:t>
                      </a:r>
                      <a:r>
                        <a:rPr lang="en-GB" sz="1600" baseline="0" dirty="0"/>
                        <a:t> window</a:t>
                      </a:r>
                      <a:endParaRPr lang="en-GB" sz="1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Shouldn’t resize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22769022"/>
                  </a:ext>
                </a:extLst>
              </a:tr>
              <a:tr h="1600492">
                <a:tc>
                  <a:txBody>
                    <a:bodyPr/>
                    <a:lstStyle/>
                    <a:p>
                      <a:r>
                        <a:rPr lang="en-GB" sz="1600" dirty="0"/>
                        <a:t>Win the game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You have won dialog, and when that closes the application should exit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59837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4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173</Words>
  <Application>Microsoft Office PowerPoint</Application>
  <PresentationFormat>A4 Paper (210x297 mm)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Container Hierarchy</vt:lpstr>
      <vt:lpstr>Client Side Class Interactions</vt:lpstr>
      <vt:lpstr>GUI 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Buckley</dc:creator>
  <cp:lastModifiedBy>Matt Buckley</cp:lastModifiedBy>
  <cp:revision>10</cp:revision>
  <dcterms:created xsi:type="dcterms:W3CDTF">2016-04-04T20:08:34Z</dcterms:created>
  <dcterms:modified xsi:type="dcterms:W3CDTF">2016-04-06T13:13:39Z</dcterms:modified>
</cp:coreProperties>
</file>