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70" r:id="rId11"/>
    <p:sldId id="272" r:id="rId12"/>
    <p:sldId id="273" r:id="rId13"/>
    <p:sldId id="271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98DFD-6038-4AD9-B211-92B81A2D229A}" type="doc">
      <dgm:prSet loTypeId="urn:microsoft.com/office/officeart/2005/8/layout/chevron1" loCatId="process" qsTypeId="urn:microsoft.com/office/officeart/2005/8/quickstyle/simple1" qsCatId="simple" csTypeId="urn:microsoft.com/office/officeart/2005/8/colors/accent1_4" csCatId="accent1" phldr="1"/>
      <dgm:spPr/>
    </dgm:pt>
    <dgm:pt modelId="{33679B29-8953-406E-BAB2-53A8B1E82EE5}">
      <dgm:prSet phldrT="[Text]"/>
      <dgm:spPr/>
      <dgm:t>
        <a:bodyPr/>
        <a:lstStyle/>
        <a:p>
          <a:r>
            <a:rPr lang="tr-TR" dirty="0"/>
            <a:t>Reform in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Late</a:t>
          </a:r>
          <a:r>
            <a:rPr lang="tr-TR" dirty="0"/>
            <a:t> </a:t>
          </a:r>
          <a:r>
            <a:rPr lang="tr-TR" dirty="0" err="1"/>
            <a:t>Ottoman</a:t>
          </a:r>
          <a:r>
            <a:rPr lang="tr-TR" dirty="0"/>
            <a:t> </a:t>
          </a:r>
          <a:r>
            <a:rPr lang="tr-TR" dirty="0" err="1"/>
            <a:t>Empire</a:t>
          </a:r>
          <a:r>
            <a:rPr lang="tr-TR" dirty="0"/>
            <a:t>, as a </a:t>
          </a:r>
          <a:r>
            <a:rPr lang="tr-TR" dirty="0" err="1"/>
            <a:t>legacy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new</a:t>
          </a:r>
          <a:r>
            <a:rPr lang="tr-TR" dirty="0"/>
            <a:t> </a:t>
          </a:r>
          <a:r>
            <a:rPr lang="tr-TR" dirty="0" err="1"/>
            <a:t>Republic</a:t>
          </a:r>
          <a:endParaRPr lang="tr-TR" dirty="0"/>
        </a:p>
      </dgm:t>
    </dgm:pt>
    <dgm:pt modelId="{4E774B9E-6379-4155-B7D7-0DADA1D437E5}" type="parTrans" cxnId="{9DF9752E-6023-4F76-A001-5F8B5598441C}">
      <dgm:prSet/>
      <dgm:spPr/>
      <dgm:t>
        <a:bodyPr/>
        <a:lstStyle/>
        <a:p>
          <a:endParaRPr lang="tr-TR"/>
        </a:p>
      </dgm:t>
    </dgm:pt>
    <dgm:pt modelId="{CB7A03B3-FECA-4FD5-9DFF-4090AADED6BD}" type="sibTrans" cxnId="{9DF9752E-6023-4F76-A001-5F8B5598441C}">
      <dgm:prSet/>
      <dgm:spPr/>
      <dgm:t>
        <a:bodyPr/>
        <a:lstStyle/>
        <a:p>
          <a:endParaRPr lang="tr-TR"/>
        </a:p>
      </dgm:t>
    </dgm:pt>
    <dgm:pt modelId="{2A0FF52C-7C51-406F-A859-8CF309782824}">
      <dgm:prSet phldrT="[Text]"/>
      <dgm:spPr/>
      <dgm:t>
        <a:bodyPr/>
        <a:lstStyle/>
        <a:p>
          <a:r>
            <a:rPr lang="tr-TR" dirty="0"/>
            <a:t>The New </a:t>
          </a:r>
          <a:r>
            <a:rPr lang="tr-TR" dirty="0" err="1"/>
            <a:t>Turkish</a:t>
          </a:r>
          <a:r>
            <a:rPr lang="tr-TR" dirty="0"/>
            <a:t> </a:t>
          </a:r>
          <a:r>
            <a:rPr lang="tr-TR" dirty="0" err="1"/>
            <a:t>Republic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its</a:t>
          </a:r>
          <a:r>
            <a:rPr lang="tr-TR" dirty="0"/>
            <a:t> </a:t>
          </a:r>
          <a:r>
            <a:rPr lang="tr-TR" dirty="0" err="1"/>
            <a:t>progress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crisis</a:t>
          </a:r>
          <a:endParaRPr lang="tr-TR" dirty="0"/>
        </a:p>
      </dgm:t>
    </dgm:pt>
    <dgm:pt modelId="{730F4E66-76A4-4633-B127-2BF89A61457C}" type="parTrans" cxnId="{175F9C4E-688F-4A1C-85CB-0F5BFBA44996}">
      <dgm:prSet/>
      <dgm:spPr/>
      <dgm:t>
        <a:bodyPr/>
        <a:lstStyle/>
        <a:p>
          <a:endParaRPr lang="tr-TR"/>
        </a:p>
      </dgm:t>
    </dgm:pt>
    <dgm:pt modelId="{DA04F120-B0E0-4C9B-8535-ED5DC735BF3D}" type="sibTrans" cxnId="{175F9C4E-688F-4A1C-85CB-0F5BFBA44996}">
      <dgm:prSet/>
      <dgm:spPr/>
      <dgm:t>
        <a:bodyPr/>
        <a:lstStyle/>
        <a:p>
          <a:endParaRPr lang="tr-TR"/>
        </a:p>
      </dgm:t>
    </dgm:pt>
    <dgm:pt modelId="{D011BA7A-127A-4CB3-8DDE-19A13E9C9B8A}">
      <dgm:prSet phldrT="[Text]"/>
      <dgm:spPr/>
      <dgm:t>
        <a:bodyPr/>
        <a:lstStyle/>
        <a:p>
          <a:r>
            <a:rPr lang="tr-TR" dirty="0"/>
            <a:t>Multiparty </a:t>
          </a:r>
          <a:r>
            <a:rPr lang="tr-TR" dirty="0" err="1"/>
            <a:t>Politics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political</a:t>
          </a:r>
          <a:r>
            <a:rPr lang="tr-TR" dirty="0"/>
            <a:t> life in </a:t>
          </a:r>
          <a:r>
            <a:rPr lang="tr-TR" dirty="0" err="1"/>
            <a:t>Turkey</a:t>
          </a:r>
          <a:r>
            <a:rPr lang="tr-TR" dirty="0"/>
            <a:t> since 1946</a:t>
          </a:r>
        </a:p>
      </dgm:t>
    </dgm:pt>
    <dgm:pt modelId="{2090A332-5017-49DB-B233-59BB1EFB2D5B}" type="parTrans" cxnId="{98378585-190A-4A77-A28F-F02482E29CA3}">
      <dgm:prSet/>
      <dgm:spPr/>
      <dgm:t>
        <a:bodyPr/>
        <a:lstStyle/>
        <a:p>
          <a:endParaRPr lang="tr-TR"/>
        </a:p>
      </dgm:t>
    </dgm:pt>
    <dgm:pt modelId="{8D8317ED-0A23-49A5-927D-84F0D59FF000}" type="sibTrans" cxnId="{98378585-190A-4A77-A28F-F02482E29CA3}">
      <dgm:prSet/>
      <dgm:spPr/>
      <dgm:t>
        <a:bodyPr/>
        <a:lstStyle/>
        <a:p>
          <a:endParaRPr lang="tr-TR"/>
        </a:p>
      </dgm:t>
    </dgm:pt>
    <dgm:pt modelId="{22BBE89D-D67D-41B7-BD77-CAA255A38CBB}" type="pres">
      <dgm:prSet presAssocID="{97B98DFD-6038-4AD9-B211-92B81A2D229A}" presName="Name0" presStyleCnt="0">
        <dgm:presLayoutVars>
          <dgm:dir/>
          <dgm:animLvl val="lvl"/>
          <dgm:resizeHandles val="exact"/>
        </dgm:presLayoutVars>
      </dgm:prSet>
      <dgm:spPr/>
    </dgm:pt>
    <dgm:pt modelId="{F145E1FB-C5A4-45F6-950D-B8D59C938EF1}" type="pres">
      <dgm:prSet presAssocID="{33679B29-8953-406E-BAB2-53A8B1E82EE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2A32544-47CA-4030-9F95-ACA10C0E6065}" type="pres">
      <dgm:prSet presAssocID="{CB7A03B3-FECA-4FD5-9DFF-4090AADED6BD}" presName="parTxOnlySpace" presStyleCnt="0"/>
      <dgm:spPr/>
    </dgm:pt>
    <dgm:pt modelId="{9437C53C-A9F0-41D6-9B7A-0D1014C83AC6}" type="pres">
      <dgm:prSet presAssocID="{2A0FF52C-7C51-406F-A859-8CF309782824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C8231B-02C1-4E9B-A2D5-3544D1B27790}" type="pres">
      <dgm:prSet presAssocID="{DA04F120-B0E0-4C9B-8535-ED5DC735BF3D}" presName="parTxOnlySpace" presStyleCnt="0"/>
      <dgm:spPr/>
    </dgm:pt>
    <dgm:pt modelId="{37B64B23-5C96-4B6B-866E-C0C831532CEE}" type="pres">
      <dgm:prSet presAssocID="{D011BA7A-127A-4CB3-8DDE-19A13E9C9B8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DF9752E-6023-4F76-A001-5F8B5598441C}" srcId="{97B98DFD-6038-4AD9-B211-92B81A2D229A}" destId="{33679B29-8953-406E-BAB2-53A8B1E82EE5}" srcOrd="0" destOrd="0" parTransId="{4E774B9E-6379-4155-B7D7-0DADA1D437E5}" sibTransId="{CB7A03B3-FECA-4FD5-9DFF-4090AADED6BD}"/>
    <dgm:cxn modelId="{175F9C4E-688F-4A1C-85CB-0F5BFBA44996}" srcId="{97B98DFD-6038-4AD9-B211-92B81A2D229A}" destId="{2A0FF52C-7C51-406F-A859-8CF309782824}" srcOrd="1" destOrd="0" parTransId="{730F4E66-76A4-4633-B127-2BF89A61457C}" sibTransId="{DA04F120-B0E0-4C9B-8535-ED5DC735BF3D}"/>
    <dgm:cxn modelId="{98378585-190A-4A77-A28F-F02482E29CA3}" srcId="{97B98DFD-6038-4AD9-B211-92B81A2D229A}" destId="{D011BA7A-127A-4CB3-8DDE-19A13E9C9B8A}" srcOrd="2" destOrd="0" parTransId="{2090A332-5017-49DB-B233-59BB1EFB2D5B}" sibTransId="{8D8317ED-0A23-49A5-927D-84F0D59FF000}"/>
    <dgm:cxn modelId="{E7B9949F-ABCF-43C0-B3D9-5FCD8C817700}" type="presOf" srcId="{2A0FF52C-7C51-406F-A859-8CF309782824}" destId="{9437C53C-A9F0-41D6-9B7A-0D1014C83AC6}" srcOrd="0" destOrd="0" presId="urn:microsoft.com/office/officeart/2005/8/layout/chevron1"/>
    <dgm:cxn modelId="{5D47B7A1-DC3D-4F2C-B701-F10991F9F291}" type="presOf" srcId="{33679B29-8953-406E-BAB2-53A8B1E82EE5}" destId="{F145E1FB-C5A4-45F6-950D-B8D59C938EF1}" srcOrd="0" destOrd="0" presId="urn:microsoft.com/office/officeart/2005/8/layout/chevron1"/>
    <dgm:cxn modelId="{44CB18DC-B6CB-4609-A45C-27282DB1D56A}" type="presOf" srcId="{97B98DFD-6038-4AD9-B211-92B81A2D229A}" destId="{22BBE89D-D67D-41B7-BD77-CAA255A38CBB}" srcOrd="0" destOrd="0" presId="urn:microsoft.com/office/officeart/2005/8/layout/chevron1"/>
    <dgm:cxn modelId="{DBC1BFEE-09D4-4CA9-92D7-3B0490DA1329}" type="presOf" srcId="{D011BA7A-127A-4CB3-8DDE-19A13E9C9B8A}" destId="{37B64B23-5C96-4B6B-866E-C0C831532CEE}" srcOrd="0" destOrd="0" presId="urn:microsoft.com/office/officeart/2005/8/layout/chevron1"/>
    <dgm:cxn modelId="{F2D58B3B-506F-4EB7-8990-0C08FC43A6A4}" type="presParOf" srcId="{22BBE89D-D67D-41B7-BD77-CAA255A38CBB}" destId="{F145E1FB-C5A4-45F6-950D-B8D59C938EF1}" srcOrd="0" destOrd="0" presId="urn:microsoft.com/office/officeart/2005/8/layout/chevron1"/>
    <dgm:cxn modelId="{C5E0300B-D0C7-4889-AD0F-31C89EBABE3E}" type="presParOf" srcId="{22BBE89D-D67D-41B7-BD77-CAA255A38CBB}" destId="{32A32544-47CA-4030-9F95-ACA10C0E6065}" srcOrd="1" destOrd="0" presId="urn:microsoft.com/office/officeart/2005/8/layout/chevron1"/>
    <dgm:cxn modelId="{208AC8CC-FE5B-4A48-9E9A-FF662DB370E8}" type="presParOf" srcId="{22BBE89D-D67D-41B7-BD77-CAA255A38CBB}" destId="{9437C53C-A9F0-41D6-9B7A-0D1014C83AC6}" srcOrd="2" destOrd="0" presId="urn:microsoft.com/office/officeart/2005/8/layout/chevron1"/>
    <dgm:cxn modelId="{23583042-4884-463D-8BC6-A6640723937D}" type="presParOf" srcId="{22BBE89D-D67D-41B7-BD77-CAA255A38CBB}" destId="{D5C8231B-02C1-4E9B-A2D5-3544D1B27790}" srcOrd="3" destOrd="0" presId="urn:microsoft.com/office/officeart/2005/8/layout/chevron1"/>
    <dgm:cxn modelId="{CE489123-53E4-4926-92DD-F908FBE338D5}" type="presParOf" srcId="{22BBE89D-D67D-41B7-BD77-CAA255A38CBB}" destId="{37B64B23-5C96-4B6B-866E-C0C831532CE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86651-0CAE-428A-8691-7C398E8C67E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D1AB1E06-36D1-4EC5-9310-55824D62DA2F}">
      <dgm:prSet phldrT="[Text]" custT="1"/>
      <dgm:spPr/>
      <dgm:t>
        <a:bodyPr/>
        <a:lstStyle/>
        <a:p>
          <a:r>
            <a:rPr lang="tr-TR" sz="1600" dirty="0"/>
            <a:t>Reform in </a:t>
          </a:r>
          <a:r>
            <a:rPr lang="tr-TR" sz="1600" dirty="0" err="1"/>
            <a:t>the</a:t>
          </a:r>
          <a:r>
            <a:rPr lang="tr-TR" sz="1600" dirty="0"/>
            <a:t> </a:t>
          </a:r>
          <a:r>
            <a:rPr lang="tr-TR" sz="1600" dirty="0" err="1"/>
            <a:t>Late</a:t>
          </a:r>
          <a:r>
            <a:rPr lang="tr-TR" sz="1600" dirty="0"/>
            <a:t> </a:t>
          </a:r>
          <a:r>
            <a:rPr lang="tr-TR" sz="1600" dirty="0" err="1"/>
            <a:t>Ottoman</a:t>
          </a:r>
          <a:r>
            <a:rPr lang="tr-TR" sz="1600" dirty="0"/>
            <a:t> </a:t>
          </a:r>
          <a:r>
            <a:rPr lang="tr-TR" sz="1600" dirty="0" err="1"/>
            <a:t>Empire</a:t>
          </a:r>
          <a:r>
            <a:rPr lang="tr-TR" sz="1600" dirty="0"/>
            <a:t> as a </a:t>
          </a:r>
          <a:r>
            <a:rPr lang="tr-TR" sz="1600" dirty="0" err="1"/>
            <a:t>Legacy</a:t>
          </a:r>
          <a:r>
            <a:rPr lang="tr-TR" sz="1600" dirty="0"/>
            <a:t> </a:t>
          </a:r>
          <a:r>
            <a:rPr lang="tr-TR" sz="1600" dirty="0" err="1"/>
            <a:t>to</a:t>
          </a:r>
          <a:r>
            <a:rPr lang="tr-TR" sz="1600" dirty="0"/>
            <a:t> </a:t>
          </a:r>
          <a:r>
            <a:rPr lang="tr-TR" sz="1600" dirty="0" err="1"/>
            <a:t>the</a:t>
          </a:r>
          <a:r>
            <a:rPr lang="tr-TR" sz="1600" dirty="0"/>
            <a:t> New </a:t>
          </a:r>
          <a:r>
            <a:rPr lang="tr-TR" sz="1600" dirty="0" err="1"/>
            <a:t>Republic</a:t>
          </a:r>
          <a:endParaRPr lang="tr-TR" sz="1600" dirty="0"/>
        </a:p>
      </dgm:t>
    </dgm:pt>
    <dgm:pt modelId="{49608FDE-156F-4B57-B579-DE8BD24D465B}" type="parTrans" cxnId="{9C7D059C-6668-4B56-89F2-117856761DED}">
      <dgm:prSet/>
      <dgm:spPr/>
      <dgm:t>
        <a:bodyPr/>
        <a:lstStyle/>
        <a:p>
          <a:endParaRPr lang="tr-TR"/>
        </a:p>
      </dgm:t>
    </dgm:pt>
    <dgm:pt modelId="{EF9B4869-8A91-4F11-B778-DA6B13EA9E50}" type="sibTrans" cxnId="{9C7D059C-6668-4B56-89F2-117856761DED}">
      <dgm:prSet/>
      <dgm:spPr/>
      <dgm:t>
        <a:bodyPr/>
        <a:lstStyle/>
        <a:p>
          <a:endParaRPr lang="tr-TR"/>
        </a:p>
      </dgm:t>
    </dgm:pt>
    <dgm:pt modelId="{C9B62BBD-D496-40D6-9FBF-8C4DA92F1C91}">
      <dgm:prSet phldrT="[Text]" custT="1"/>
      <dgm:spPr/>
      <dgm:t>
        <a:bodyPr/>
        <a:lstStyle/>
        <a:p>
          <a:r>
            <a:rPr lang="tr-TR" sz="1100" dirty="0"/>
            <a:t>1789-1876</a:t>
          </a:r>
        </a:p>
        <a:p>
          <a:r>
            <a:rPr lang="tr-TR" sz="1100" dirty="0" err="1"/>
            <a:t>Early</a:t>
          </a:r>
          <a:r>
            <a:rPr lang="tr-TR" sz="1100" dirty="0"/>
            <a:t> </a:t>
          </a:r>
          <a:r>
            <a:rPr lang="tr-TR" sz="1100" dirty="0" err="1"/>
            <a:t>Reformers</a:t>
          </a:r>
          <a:r>
            <a:rPr lang="tr-TR" sz="1100" dirty="0"/>
            <a:t> </a:t>
          </a:r>
          <a:r>
            <a:rPr lang="tr-TR" sz="1100" dirty="0" err="1"/>
            <a:t>and</a:t>
          </a:r>
          <a:r>
            <a:rPr lang="tr-TR" sz="1100" dirty="0"/>
            <a:t> Tanzimat </a:t>
          </a:r>
          <a:r>
            <a:rPr lang="tr-TR" sz="1100" dirty="0" err="1"/>
            <a:t>Era</a:t>
          </a:r>
          <a:endParaRPr lang="tr-TR" sz="1100" dirty="0"/>
        </a:p>
      </dgm:t>
    </dgm:pt>
    <dgm:pt modelId="{EEFE9CC9-80F6-4EF5-A8F9-9A50F02771B5}" type="parTrans" cxnId="{2D8FD4E2-6084-4CE5-8355-41D3B207E6E0}">
      <dgm:prSet/>
      <dgm:spPr/>
      <dgm:t>
        <a:bodyPr/>
        <a:lstStyle/>
        <a:p>
          <a:endParaRPr lang="tr-TR"/>
        </a:p>
      </dgm:t>
    </dgm:pt>
    <dgm:pt modelId="{AA24E980-AA5B-4F7B-9A00-038A27488762}" type="sibTrans" cxnId="{2D8FD4E2-6084-4CE5-8355-41D3B207E6E0}">
      <dgm:prSet/>
      <dgm:spPr/>
      <dgm:t>
        <a:bodyPr/>
        <a:lstStyle/>
        <a:p>
          <a:endParaRPr lang="tr-TR"/>
        </a:p>
      </dgm:t>
    </dgm:pt>
    <dgm:pt modelId="{EAEE3416-6B96-4715-AA01-392F689048F7}">
      <dgm:prSet phldrT="[Text]"/>
      <dgm:spPr/>
      <dgm:t>
        <a:bodyPr/>
        <a:lstStyle/>
        <a:p>
          <a:r>
            <a:rPr lang="tr-TR"/>
            <a:t>1789-1838</a:t>
          </a:r>
        </a:p>
        <a:p>
          <a:r>
            <a:rPr lang="tr-TR"/>
            <a:t>Selim III</a:t>
          </a:r>
        </a:p>
        <a:p>
          <a:r>
            <a:rPr lang="tr-TR"/>
            <a:t>Mahmut II</a:t>
          </a:r>
        </a:p>
      </dgm:t>
    </dgm:pt>
    <dgm:pt modelId="{1B99BAF9-328E-4475-8F77-6A0BC0E848A4}" type="parTrans" cxnId="{77CD7870-45D2-4C69-BFCD-9240C3475249}">
      <dgm:prSet/>
      <dgm:spPr/>
      <dgm:t>
        <a:bodyPr/>
        <a:lstStyle/>
        <a:p>
          <a:endParaRPr lang="tr-TR"/>
        </a:p>
      </dgm:t>
    </dgm:pt>
    <dgm:pt modelId="{1801A7DC-A57A-4802-A04B-1A273F74B1C9}" type="sibTrans" cxnId="{77CD7870-45D2-4C69-BFCD-9240C3475249}">
      <dgm:prSet/>
      <dgm:spPr/>
      <dgm:t>
        <a:bodyPr/>
        <a:lstStyle/>
        <a:p>
          <a:endParaRPr lang="tr-TR"/>
        </a:p>
      </dgm:t>
    </dgm:pt>
    <dgm:pt modelId="{3C550384-71B0-4860-995C-A925197059C1}">
      <dgm:prSet phldrT="[Text]"/>
      <dgm:spPr/>
      <dgm:t>
        <a:bodyPr/>
        <a:lstStyle/>
        <a:p>
          <a:r>
            <a:rPr lang="tr-TR"/>
            <a:t>1839-1876</a:t>
          </a:r>
        </a:p>
        <a:p>
          <a:r>
            <a:rPr lang="tr-TR"/>
            <a:t>Tanzimat (Restructuring) Era</a:t>
          </a:r>
        </a:p>
      </dgm:t>
    </dgm:pt>
    <dgm:pt modelId="{8C61CFEC-DE6E-4EC2-86E9-FFFA3088594E}" type="parTrans" cxnId="{580E3352-F65A-461F-AC01-D0C5B010894C}">
      <dgm:prSet/>
      <dgm:spPr/>
      <dgm:t>
        <a:bodyPr/>
        <a:lstStyle/>
        <a:p>
          <a:endParaRPr lang="tr-TR"/>
        </a:p>
      </dgm:t>
    </dgm:pt>
    <dgm:pt modelId="{FEB31CC6-51CB-495A-897C-D0CED07913D2}" type="sibTrans" cxnId="{580E3352-F65A-461F-AC01-D0C5B010894C}">
      <dgm:prSet/>
      <dgm:spPr/>
      <dgm:t>
        <a:bodyPr/>
        <a:lstStyle/>
        <a:p>
          <a:endParaRPr lang="tr-TR"/>
        </a:p>
      </dgm:t>
    </dgm:pt>
    <dgm:pt modelId="{6A0CA09C-DBFF-49DD-AEEC-E68506C07E00}">
      <dgm:prSet phldrT="[Text]" custT="1"/>
      <dgm:spPr/>
      <dgm:t>
        <a:bodyPr/>
        <a:lstStyle/>
        <a:p>
          <a:r>
            <a:rPr lang="tr-TR" sz="1100" dirty="0"/>
            <a:t>1876-1909</a:t>
          </a:r>
        </a:p>
        <a:p>
          <a:r>
            <a:rPr lang="tr-TR" sz="1100" dirty="0" err="1"/>
            <a:t>Constitutional</a:t>
          </a:r>
          <a:r>
            <a:rPr lang="tr-TR" sz="1100" dirty="0"/>
            <a:t> </a:t>
          </a:r>
          <a:r>
            <a:rPr lang="tr-TR" sz="1100" dirty="0" err="1"/>
            <a:t>Periods</a:t>
          </a:r>
          <a:r>
            <a:rPr lang="tr-TR" sz="1100" dirty="0"/>
            <a:t> </a:t>
          </a:r>
          <a:r>
            <a:rPr lang="tr-TR" sz="1100" dirty="0" err="1"/>
            <a:t>and</a:t>
          </a:r>
          <a:r>
            <a:rPr lang="tr-TR" sz="1100" dirty="0"/>
            <a:t> </a:t>
          </a:r>
          <a:r>
            <a:rPr lang="tr-TR" sz="1100" dirty="0" err="1"/>
            <a:t>Abdulhamid</a:t>
          </a:r>
          <a:r>
            <a:rPr lang="tr-TR" sz="1100" dirty="0"/>
            <a:t> II</a:t>
          </a:r>
        </a:p>
      </dgm:t>
    </dgm:pt>
    <dgm:pt modelId="{E0C5C46F-990D-44E6-B25B-045871B29493}" type="parTrans" cxnId="{733F7547-7DC1-420A-B22E-8381FC602D46}">
      <dgm:prSet/>
      <dgm:spPr/>
      <dgm:t>
        <a:bodyPr/>
        <a:lstStyle/>
        <a:p>
          <a:endParaRPr lang="tr-TR"/>
        </a:p>
      </dgm:t>
    </dgm:pt>
    <dgm:pt modelId="{A9BD8BA0-7BCB-4FF5-8F75-B8B7D277D50C}" type="sibTrans" cxnId="{733F7547-7DC1-420A-B22E-8381FC602D46}">
      <dgm:prSet/>
      <dgm:spPr/>
      <dgm:t>
        <a:bodyPr/>
        <a:lstStyle/>
        <a:p>
          <a:endParaRPr lang="tr-TR"/>
        </a:p>
      </dgm:t>
    </dgm:pt>
    <dgm:pt modelId="{651D7D9D-3392-4405-8B29-F17DD2DABA6B}">
      <dgm:prSet phldrT="[Text]"/>
      <dgm:spPr/>
      <dgm:t>
        <a:bodyPr/>
        <a:lstStyle/>
        <a:p>
          <a:r>
            <a:rPr lang="tr-TR"/>
            <a:t>1876-1878</a:t>
          </a:r>
        </a:p>
        <a:p>
          <a:r>
            <a:rPr lang="tr-TR"/>
            <a:t>1st Constitutional Period</a:t>
          </a:r>
        </a:p>
      </dgm:t>
    </dgm:pt>
    <dgm:pt modelId="{96722C11-27B2-4F17-A077-C2C1A54C5999}" type="parTrans" cxnId="{23040223-87B1-4BFF-8789-31F6CBF04537}">
      <dgm:prSet/>
      <dgm:spPr/>
      <dgm:t>
        <a:bodyPr/>
        <a:lstStyle/>
        <a:p>
          <a:endParaRPr lang="tr-TR"/>
        </a:p>
      </dgm:t>
    </dgm:pt>
    <dgm:pt modelId="{A21FD05C-F8FC-41CF-A6CF-D99D03361654}" type="sibTrans" cxnId="{23040223-87B1-4BFF-8789-31F6CBF04537}">
      <dgm:prSet/>
      <dgm:spPr/>
      <dgm:t>
        <a:bodyPr/>
        <a:lstStyle/>
        <a:p>
          <a:endParaRPr lang="tr-TR"/>
        </a:p>
      </dgm:t>
    </dgm:pt>
    <dgm:pt modelId="{350BF23C-AF2E-412D-97D8-4335EDB9C336}">
      <dgm:prSet custT="1"/>
      <dgm:spPr/>
      <dgm:t>
        <a:bodyPr/>
        <a:lstStyle/>
        <a:p>
          <a:r>
            <a:rPr lang="tr-TR" sz="1100" dirty="0"/>
            <a:t>1908-1918 Second </a:t>
          </a:r>
          <a:r>
            <a:rPr lang="tr-TR" sz="1100" dirty="0" err="1"/>
            <a:t>Constitutional</a:t>
          </a:r>
          <a:r>
            <a:rPr lang="tr-TR" sz="1100" dirty="0"/>
            <a:t> </a:t>
          </a:r>
          <a:r>
            <a:rPr lang="tr-TR" sz="1100" dirty="0" err="1"/>
            <a:t>Period</a:t>
          </a:r>
          <a:r>
            <a:rPr lang="tr-TR" sz="1100" dirty="0"/>
            <a:t> </a:t>
          </a:r>
          <a:r>
            <a:rPr lang="tr-TR" sz="1100" dirty="0" err="1"/>
            <a:t>and</a:t>
          </a:r>
          <a:r>
            <a:rPr lang="tr-TR" sz="1100" dirty="0"/>
            <a:t> </a:t>
          </a:r>
          <a:r>
            <a:rPr lang="tr-TR" sz="1100" dirty="0" err="1"/>
            <a:t>the</a:t>
          </a:r>
          <a:r>
            <a:rPr lang="tr-TR" sz="1100" dirty="0"/>
            <a:t> </a:t>
          </a:r>
          <a:r>
            <a:rPr lang="tr-TR" sz="1100" dirty="0" err="1"/>
            <a:t>Commitee</a:t>
          </a:r>
          <a:r>
            <a:rPr lang="tr-TR" sz="1100" dirty="0"/>
            <a:t> of </a:t>
          </a:r>
          <a:r>
            <a:rPr lang="tr-TR" sz="1100" dirty="0" err="1"/>
            <a:t>Union</a:t>
          </a:r>
          <a:r>
            <a:rPr lang="tr-TR" sz="1100" dirty="0"/>
            <a:t> </a:t>
          </a:r>
          <a:r>
            <a:rPr lang="tr-TR" sz="1100" dirty="0" err="1"/>
            <a:t>and</a:t>
          </a:r>
          <a:r>
            <a:rPr lang="tr-TR" sz="1100" dirty="0"/>
            <a:t> </a:t>
          </a:r>
          <a:r>
            <a:rPr lang="tr-TR" sz="1100" dirty="0" err="1"/>
            <a:t>Progress</a:t>
          </a:r>
          <a:r>
            <a:rPr lang="tr-TR" sz="1100" dirty="0"/>
            <a:t> in </a:t>
          </a:r>
          <a:r>
            <a:rPr lang="tr-TR" sz="1100" dirty="0" err="1"/>
            <a:t>Power</a:t>
          </a:r>
          <a:endParaRPr lang="tr-TR" sz="1100" dirty="0"/>
        </a:p>
      </dgm:t>
    </dgm:pt>
    <dgm:pt modelId="{E49DB34B-76CE-4349-A4DE-8411A413701C}" type="parTrans" cxnId="{835FCB32-A583-4227-978B-AB63C3ACC9E1}">
      <dgm:prSet/>
      <dgm:spPr/>
      <dgm:t>
        <a:bodyPr/>
        <a:lstStyle/>
        <a:p>
          <a:endParaRPr lang="tr-TR"/>
        </a:p>
      </dgm:t>
    </dgm:pt>
    <dgm:pt modelId="{A49064B4-B658-4651-AF7F-444D09F32B50}" type="sibTrans" cxnId="{835FCB32-A583-4227-978B-AB63C3ACC9E1}">
      <dgm:prSet/>
      <dgm:spPr/>
      <dgm:t>
        <a:bodyPr/>
        <a:lstStyle/>
        <a:p>
          <a:endParaRPr lang="tr-TR"/>
        </a:p>
      </dgm:t>
    </dgm:pt>
    <dgm:pt modelId="{DEDA65E3-D58C-4817-AAD8-A05B4D3C1D14}">
      <dgm:prSet/>
      <dgm:spPr/>
      <dgm:t>
        <a:bodyPr/>
        <a:lstStyle/>
        <a:p>
          <a:r>
            <a:rPr lang="tr-TR"/>
            <a:t>1876-1909 Abdulhamid  II</a:t>
          </a:r>
        </a:p>
      </dgm:t>
    </dgm:pt>
    <dgm:pt modelId="{A6C5B765-E4FF-47ED-8771-80CD1EF85F30}" type="parTrans" cxnId="{961A8F92-4312-44D9-89DA-FD443ED7A3D4}">
      <dgm:prSet/>
      <dgm:spPr/>
      <dgm:t>
        <a:bodyPr/>
        <a:lstStyle/>
        <a:p>
          <a:endParaRPr lang="tr-TR"/>
        </a:p>
      </dgm:t>
    </dgm:pt>
    <dgm:pt modelId="{38961F61-02CD-4510-9C7E-FB783766ADD7}" type="sibTrans" cxnId="{961A8F92-4312-44D9-89DA-FD443ED7A3D4}">
      <dgm:prSet/>
      <dgm:spPr/>
      <dgm:t>
        <a:bodyPr/>
        <a:lstStyle/>
        <a:p>
          <a:endParaRPr lang="tr-TR"/>
        </a:p>
      </dgm:t>
    </dgm:pt>
    <dgm:pt modelId="{F89F6B54-37FD-4297-880E-BD505CC26BEE}">
      <dgm:prSet/>
      <dgm:spPr/>
      <dgm:t>
        <a:bodyPr/>
        <a:lstStyle/>
        <a:p>
          <a:r>
            <a:rPr lang="tr-TR" dirty="0"/>
            <a:t>1908-1909 </a:t>
          </a:r>
          <a:r>
            <a:rPr lang="tr-TR" dirty="0" err="1"/>
            <a:t>Beginning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 Second </a:t>
          </a:r>
          <a:r>
            <a:rPr lang="tr-TR" dirty="0" err="1"/>
            <a:t>Constitutional</a:t>
          </a:r>
          <a:r>
            <a:rPr lang="tr-TR" dirty="0"/>
            <a:t> </a:t>
          </a:r>
          <a:r>
            <a:rPr lang="tr-TR" dirty="0" err="1"/>
            <a:t>Period</a:t>
          </a:r>
          <a:endParaRPr lang="tr-TR" dirty="0"/>
        </a:p>
      </dgm:t>
    </dgm:pt>
    <dgm:pt modelId="{6C517B01-4ADF-4ED1-A33B-254E509A1E56}" type="parTrans" cxnId="{C5EF773C-1A18-4BB7-9396-BFAFA066C318}">
      <dgm:prSet/>
      <dgm:spPr/>
      <dgm:t>
        <a:bodyPr/>
        <a:lstStyle/>
        <a:p>
          <a:endParaRPr lang="tr-TR"/>
        </a:p>
      </dgm:t>
    </dgm:pt>
    <dgm:pt modelId="{2B6ACE5D-FAE7-4EC4-9032-07125C3BED69}" type="sibTrans" cxnId="{C5EF773C-1A18-4BB7-9396-BFAFA066C318}">
      <dgm:prSet/>
      <dgm:spPr/>
      <dgm:t>
        <a:bodyPr/>
        <a:lstStyle/>
        <a:p>
          <a:endParaRPr lang="tr-TR"/>
        </a:p>
      </dgm:t>
    </dgm:pt>
    <dgm:pt modelId="{F15AD5DF-49BB-45C7-AC0C-9D12FE9C0C84}">
      <dgm:prSet/>
      <dgm:spPr/>
      <dgm:t>
        <a:bodyPr/>
        <a:lstStyle/>
        <a:p>
          <a:r>
            <a:rPr lang="tr-TR"/>
            <a:t>1908-1913 Consolidation power of CUP</a:t>
          </a:r>
        </a:p>
      </dgm:t>
    </dgm:pt>
    <dgm:pt modelId="{521DA99B-8621-428A-A98C-901D3B037C76}" type="parTrans" cxnId="{073170E8-3AF8-4CDC-9707-CEC63384570E}">
      <dgm:prSet/>
      <dgm:spPr/>
      <dgm:t>
        <a:bodyPr/>
        <a:lstStyle/>
        <a:p>
          <a:endParaRPr lang="tr-TR"/>
        </a:p>
      </dgm:t>
    </dgm:pt>
    <dgm:pt modelId="{9922CA1E-D71C-4715-AB4B-438CF73721E5}" type="sibTrans" cxnId="{073170E8-3AF8-4CDC-9707-CEC63384570E}">
      <dgm:prSet/>
      <dgm:spPr/>
      <dgm:t>
        <a:bodyPr/>
        <a:lstStyle/>
        <a:p>
          <a:endParaRPr lang="tr-TR"/>
        </a:p>
      </dgm:t>
    </dgm:pt>
    <dgm:pt modelId="{3746CCDE-CB61-4695-B391-EB9690B83004}">
      <dgm:prSet/>
      <dgm:spPr/>
      <dgm:t>
        <a:bodyPr/>
        <a:lstStyle/>
        <a:p>
          <a:r>
            <a:rPr lang="tr-TR"/>
            <a:t>1913-1918 CUP in power</a:t>
          </a:r>
        </a:p>
      </dgm:t>
    </dgm:pt>
    <dgm:pt modelId="{E1D03BD1-C011-46C9-BD19-77B817527D13}" type="parTrans" cxnId="{0A42F071-D69B-4750-BF1C-B028B584FB74}">
      <dgm:prSet/>
      <dgm:spPr/>
      <dgm:t>
        <a:bodyPr/>
        <a:lstStyle/>
        <a:p>
          <a:endParaRPr lang="tr-TR"/>
        </a:p>
      </dgm:t>
    </dgm:pt>
    <dgm:pt modelId="{BF16BCC8-7003-40A4-9184-0331A37C83A2}" type="sibTrans" cxnId="{0A42F071-D69B-4750-BF1C-B028B584FB74}">
      <dgm:prSet/>
      <dgm:spPr/>
      <dgm:t>
        <a:bodyPr/>
        <a:lstStyle/>
        <a:p>
          <a:endParaRPr lang="tr-TR"/>
        </a:p>
      </dgm:t>
    </dgm:pt>
    <dgm:pt modelId="{EF39246F-3491-4825-93FC-A06907210A32}">
      <dgm:prSet/>
      <dgm:spPr/>
      <dgm:t>
        <a:bodyPr/>
        <a:lstStyle/>
        <a:p>
          <a:r>
            <a:rPr lang="tr-TR"/>
            <a:t>1914-1918 1st World War</a:t>
          </a:r>
        </a:p>
      </dgm:t>
    </dgm:pt>
    <dgm:pt modelId="{228CC92C-421C-4645-86C8-EF000197D038}" type="parTrans" cxnId="{DB1F8185-08E4-410D-894E-1D7EED3D3C69}">
      <dgm:prSet/>
      <dgm:spPr/>
      <dgm:t>
        <a:bodyPr/>
        <a:lstStyle/>
        <a:p>
          <a:endParaRPr lang="tr-TR"/>
        </a:p>
      </dgm:t>
    </dgm:pt>
    <dgm:pt modelId="{F7DABF6E-CAEE-4F1C-8E44-B83B1E1DD690}" type="sibTrans" cxnId="{DB1F8185-08E4-410D-894E-1D7EED3D3C69}">
      <dgm:prSet/>
      <dgm:spPr/>
      <dgm:t>
        <a:bodyPr/>
        <a:lstStyle/>
        <a:p>
          <a:endParaRPr lang="tr-TR"/>
        </a:p>
      </dgm:t>
    </dgm:pt>
    <dgm:pt modelId="{453A302E-E450-4E45-8FDF-2FE8196D757E}" type="pres">
      <dgm:prSet presAssocID="{98386651-0CAE-428A-8691-7C398E8C67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C58B90-7926-4AF7-8423-14E90682568B}" type="pres">
      <dgm:prSet presAssocID="{D1AB1E06-36D1-4EC5-9310-55824D62DA2F}" presName="hierRoot1" presStyleCnt="0"/>
      <dgm:spPr/>
    </dgm:pt>
    <dgm:pt modelId="{57F3B4E9-9367-49E5-ABCA-B9A68D5725C6}" type="pres">
      <dgm:prSet presAssocID="{D1AB1E06-36D1-4EC5-9310-55824D62DA2F}" presName="composite" presStyleCnt="0"/>
      <dgm:spPr/>
    </dgm:pt>
    <dgm:pt modelId="{510C5127-ED24-44DE-B5CE-94874909B87D}" type="pres">
      <dgm:prSet presAssocID="{D1AB1E06-36D1-4EC5-9310-55824D62DA2F}" presName="background" presStyleLbl="node0" presStyleIdx="0" presStyleCnt="1"/>
      <dgm:spPr/>
    </dgm:pt>
    <dgm:pt modelId="{4DB8C57E-02E2-4902-813F-F62A340344BA}" type="pres">
      <dgm:prSet presAssocID="{D1AB1E06-36D1-4EC5-9310-55824D62DA2F}" presName="text" presStyleLbl="fgAcc0" presStyleIdx="0" presStyleCnt="1" custScaleX="222716" custScaleY="194567">
        <dgm:presLayoutVars>
          <dgm:chPref val="3"/>
        </dgm:presLayoutVars>
      </dgm:prSet>
      <dgm:spPr/>
    </dgm:pt>
    <dgm:pt modelId="{05F5092D-3776-4833-A4F3-785FF069F188}" type="pres">
      <dgm:prSet presAssocID="{D1AB1E06-36D1-4EC5-9310-55824D62DA2F}" presName="hierChild2" presStyleCnt="0"/>
      <dgm:spPr/>
    </dgm:pt>
    <dgm:pt modelId="{EE09977E-FF83-4461-B7A9-3B868BA5A483}" type="pres">
      <dgm:prSet presAssocID="{EEFE9CC9-80F6-4EF5-A8F9-9A50F02771B5}" presName="Name10" presStyleLbl="parChTrans1D2" presStyleIdx="0" presStyleCnt="3"/>
      <dgm:spPr/>
    </dgm:pt>
    <dgm:pt modelId="{03157113-4A22-4316-84AE-BF551B0C9F70}" type="pres">
      <dgm:prSet presAssocID="{C9B62BBD-D496-40D6-9FBF-8C4DA92F1C91}" presName="hierRoot2" presStyleCnt="0"/>
      <dgm:spPr/>
    </dgm:pt>
    <dgm:pt modelId="{4D50D0B5-84C8-4E17-82A7-3E515D9B12C6}" type="pres">
      <dgm:prSet presAssocID="{C9B62BBD-D496-40D6-9FBF-8C4DA92F1C91}" presName="composite2" presStyleCnt="0"/>
      <dgm:spPr/>
    </dgm:pt>
    <dgm:pt modelId="{8FD060BA-D767-431F-82C3-77DECB1E19FA}" type="pres">
      <dgm:prSet presAssocID="{C9B62BBD-D496-40D6-9FBF-8C4DA92F1C91}" presName="background2" presStyleLbl="node2" presStyleIdx="0" presStyleCnt="3"/>
      <dgm:spPr/>
    </dgm:pt>
    <dgm:pt modelId="{3975985C-E469-4E99-8056-0DAE3EDFDE64}" type="pres">
      <dgm:prSet presAssocID="{C9B62BBD-D496-40D6-9FBF-8C4DA92F1C91}" presName="text2" presStyleLbl="fgAcc2" presStyleIdx="0" presStyleCnt="3">
        <dgm:presLayoutVars>
          <dgm:chPref val="3"/>
        </dgm:presLayoutVars>
      </dgm:prSet>
      <dgm:spPr/>
    </dgm:pt>
    <dgm:pt modelId="{B762A61D-1175-4C01-90AC-0C1251B3A71F}" type="pres">
      <dgm:prSet presAssocID="{C9B62BBD-D496-40D6-9FBF-8C4DA92F1C91}" presName="hierChild3" presStyleCnt="0"/>
      <dgm:spPr/>
    </dgm:pt>
    <dgm:pt modelId="{08C21B1C-352A-4DEB-8001-53C39C6507D2}" type="pres">
      <dgm:prSet presAssocID="{1B99BAF9-328E-4475-8F77-6A0BC0E848A4}" presName="Name17" presStyleLbl="parChTrans1D3" presStyleIdx="0" presStyleCnt="8"/>
      <dgm:spPr/>
    </dgm:pt>
    <dgm:pt modelId="{1D849D0B-4584-435E-87E5-54B1B121C30E}" type="pres">
      <dgm:prSet presAssocID="{EAEE3416-6B96-4715-AA01-392F689048F7}" presName="hierRoot3" presStyleCnt="0"/>
      <dgm:spPr/>
    </dgm:pt>
    <dgm:pt modelId="{10C931D6-DE73-4EEF-8645-19D4B0C8ECD5}" type="pres">
      <dgm:prSet presAssocID="{EAEE3416-6B96-4715-AA01-392F689048F7}" presName="composite3" presStyleCnt="0"/>
      <dgm:spPr/>
    </dgm:pt>
    <dgm:pt modelId="{AB590B00-6394-4C86-AA8D-CFA21E240E01}" type="pres">
      <dgm:prSet presAssocID="{EAEE3416-6B96-4715-AA01-392F689048F7}" presName="background3" presStyleLbl="node3" presStyleIdx="0" presStyleCnt="8"/>
      <dgm:spPr/>
    </dgm:pt>
    <dgm:pt modelId="{94527196-9CE9-47A4-A8FB-B14C0C79A224}" type="pres">
      <dgm:prSet presAssocID="{EAEE3416-6B96-4715-AA01-392F689048F7}" presName="text3" presStyleLbl="fgAcc3" presStyleIdx="0" presStyleCnt="8">
        <dgm:presLayoutVars>
          <dgm:chPref val="3"/>
        </dgm:presLayoutVars>
      </dgm:prSet>
      <dgm:spPr/>
    </dgm:pt>
    <dgm:pt modelId="{E6691C4F-85CA-4E2A-8578-AB46138832B7}" type="pres">
      <dgm:prSet presAssocID="{EAEE3416-6B96-4715-AA01-392F689048F7}" presName="hierChild4" presStyleCnt="0"/>
      <dgm:spPr/>
    </dgm:pt>
    <dgm:pt modelId="{966B8CAE-C683-459B-A023-9FB462878976}" type="pres">
      <dgm:prSet presAssocID="{8C61CFEC-DE6E-4EC2-86E9-FFFA3088594E}" presName="Name17" presStyleLbl="parChTrans1D3" presStyleIdx="1" presStyleCnt="8"/>
      <dgm:spPr/>
    </dgm:pt>
    <dgm:pt modelId="{BA2E8274-3F14-43D6-8F25-816ED178CA85}" type="pres">
      <dgm:prSet presAssocID="{3C550384-71B0-4860-995C-A925197059C1}" presName="hierRoot3" presStyleCnt="0"/>
      <dgm:spPr/>
    </dgm:pt>
    <dgm:pt modelId="{C8A10F58-CECC-4D52-B75E-372F37544959}" type="pres">
      <dgm:prSet presAssocID="{3C550384-71B0-4860-995C-A925197059C1}" presName="composite3" presStyleCnt="0"/>
      <dgm:spPr/>
    </dgm:pt>
    <dgm:pt modelId="{F529818E-DF0E-4300-8CD6-3741F004ACFC}" type="pres">
      <dgm:prSet presAssocID="{3C550384-71B0-4860-995C-A925197059C1}" presName="background3" presStyleLbl="node3" presStyleIdx="1" presStyleCnt="8"/>
      <dgm:spPr/>
    </dgm:pt>
    <dgm:pt modelId="{B3072308-A3BF-4372-BA4B-C5A5E172F883}" type="pres">
      <dgm:prSet presAssocID="{3C550384-71B0-4860-995C-A925197059C1}" presName="text3" presStyleLbl="fgAcc3" presStyleIdx="1" presStyleCnt="8">
        <dgm:presLayoutVars>
          <dgm:chPref val="3"/>
        </dgm:presLayoutVars>
      </dgm:prSet>
      <dgm:spPr/>
    </dgm:pt>
    <dgm:pt modelId="{5021E59F-CA94-479A-82A3-A1D17BB0A88E}" type="pres">
      <dgm:prSet presAssocID="{3C550384-71B0-4860-995C-A925197059C1}" presName="hierChild4" presStyleCnt="0"/>
      <dgm:spPr/>
    </dgm:pt>
    <dgm:pt modelId="{9F8AA4E8-BC64-4121-BC7C-2DD4744C4636}" type="pres">
      <dgm:prSet presAssocID="{E0C5C46F-990D-44E6-B25B-045871B29493}" presName="Name10" presStyleLbl="parChTrans1D2" presStyleIdx="1" presStyleCnt="3"/>
      <dgm:spPr/>
    </dgm:pt>
    <dgm:pt modelId="{E2D6F976-D72D-4A19-B23E-BCBBCD60DBE3}" type="pres">
      <dgm:prSet presAssocID="{6A0CA09C-DBFF-49DD-AEEC-E68506C07E00}" presName="hierRoot2" presStyleCnt="0"/>
      <dgm:spPr/>
    </dgm:pt>
    <dgm:pt modelId="{3E60535E-7D35-4B13-83E1-3AB8C849A491}" type="pres">
      <dgm:prSet presAssocID="{6A0CA09C-DBFF-49DD-AEEC-E68506C07E00}" presName="composite2" presStyleCnt="0"/>
      <dgm:spPr/>
    </dgm:pt>
    <dgm:pt modelId="{4975EA55-ED4F-48E1-9D69-0606C48025D7}" type="pres">
      <dgm:prSet presAssocID="{6A0CA09C-DBFF-49DD-AEEC-E68506C07E00}" presName="background2" presStyleLbl="node2" presStyleIdx="1" presStyleCnt="3"/>
      <dgm:spPr/>
    </dgm:pt>
    <dgm:pt modelId="{18B70833-35E6-4CC2-A8B5-95416895110B}" type="pres">
      <dgm:prSet presAssocID="{6A0CA09C-DBFF-49DD-AEEC-E68506C07E00}" presName="text2" presStyleLbl="fgAcc2" presStyleIdx="1" presStyleCnt="3">
        <dgm:presLayoutVars>
          <dgm:chPref val="3"/>
        </dgm:presLayoutVars>
      </dgm:prSet>
      <dgm:spPr/>
    </dgm:pt>
    <dgm:pt modelId="{6782416D-79C3-4D06-BC5F-70E6FB5ABC08}" type="pres">
      <dgm:prSet presAssocID="{6A0CA09C-DBFF-49DD-AEEC-E68506C07E00}" presName="hierChild3" presStyleCnt="0"/>
      <dgm:spPr/>
    </dgm:pt>
    <dgm:pt modelId="{841A878C-7BD0-4385-B7D3-78C6C42F33B1}" type="pres">
      <dgm:prSet presAssocID="{96722C11-27B2-4F17-A077-C2C1A54C5999}" presName="Name17" presStyleLbl="parChTrans1D3" presStyleIdx="2" presStyleCnt="8"/>
      <dgm:spPr/>
    </dgm:pt>
    <dgm:pt modelId="{6BBB5808-A95E-4DF5-B920-1727ED50C428}" type="pres">
      <dgm:prSet presAssocID="{651D7D9D-3392-4405-8B29-F17DD2DABA6B}" presName="hierRoot3" presStyleCnt="0"/>
      <dgm:spPr/>
    </dgm:pt>
    <dgm:pt modelId="{4785299D-70A9-4B1F-B0FB-7D409B2AB2C1}" type="pres">
      <dgm:prSet presAssocID="{651D7D9D-3392-4405-8B29-F17DD2DABA6B}" presName="composite3" presStyleCnt="0"/>
      <dgm:spPr/>
    </dgm:pt>
    <dgm:pt modelId="{E11F7CAF-01E3-42B2-9072-D92DCE41614E}" type="pres">
      <dgm:prSet presAssocID="{651D7D9D-3392-4405-8B29-F17DD2DABA6B}" presName="background3" presStyleLbl="node3" presStyleIdx="2" presStyleCnt="8"/>
      <dgm:spPr/>
    </dgm:pt>
    <dgm:pt modelId="{D1B3B0FD-36B9-4961-A4A5-6D911DD89F7E}" type="pres">
      <dgm:prSet presAssocID="{651D7D9D-3392-4405-8B29-F17DD2DABA6B}" presName="text3" presStyleLbl="fgAcc3" presStyleIdx="2" presStyleCnt="8">
        <dgm:presLayoutVars>
          <dgm:chPref val="3"/>
        </dgm:presLayoutVars>
      </dgm:prSet>
      <dgm:spPr/>
    </dgm:pt>
    <dgm:pt modelId="{1C22A1F9-5670-4DAD-8D17-097B6FE28063}" type="pres">
      <dgm:prSet presAssocID="{651D7D9D-3392-4405-8B29-F17DD2DABA6B}" presName="hierChild4" presStyleCnt="0"/>
      <dgm:spPr/>
    </dgm:pt>
    <dgm:pt modelId="{1FCBE7E1-B529-4544-807F-B3B1CC7E69A0}" type="pres">
      <dgm:prSet presAssocID="{A6C5B765-E4FF-47ED-8771-80CD1EF85F30}" presName="Name17" presStyleLbl="parChTrans1D3" presStyleIdx="3" presStyleCnt="8"/>
      <dgm:spPr/>
    </dgm:pt>
    <dgm:pt modelId="{DA0CAA77-826A-43EF-A42C-A5EFDAD1FFE9}" type="pres">
      <dgm:prSet presAssocID="{DEDA65E3-D58C-4817-AAD8-A05B4D3C1D14}" presName="hierRoot3" presStyleCnt="0"/>
      <dgm:spPr/>
    </dgm:pt>
    <dgm:pt modelId="{5A34CE07-826D-4525-A62A-4D42B93B0967}" type="pres">
      <dgm:prSet presAssocID="{DEDA65E3-D58C-4817-AAD8-A05B4D3C1D14}" presName="composite3" presStyleCnt="0"/>
      <dgm:spPr/>
    </dgm:pt>
    <dgm:pt modelId="{1A7782A4-6F32-4D68-954B-FC8364BD23FE}" type="pres">
      <dgm:prSet presAssocID="{DEDA65E3-D58C-4817-AAD8-A05B4D3C1D14}" presName="background3" presStyleLbl="node3" presStyleIdx="3" presStyleCnt="8"/>
      <dgm:spPr/>
    </dgm:pt>
    <dgm:pt modelId="{ED883CFD-E1B4-4B9A-B93C-D427A362CFA6}" type="pres">
      <dgm:prSet presAssocID="{DEDA65E3-D58C-4817-AAD8-A05B4D3C1D14}" presName="text3" presStyleLbl="fgAcc3" presStyleIdx="3" presStyleCnt="8">
        <dgm:presLayoutVars>
          <dgm:chPref val="3"/>
        </dgm:presLayoutVars>
      </dgm:prSet>
      <dgm:spPr/>
    </dgm:pt>
    <dgm:pt modelId="{50BC7361-B5FA-4A4E-AA49-5FADB5D05BCC}" type="pres">
      <dgm:prSet presAssocID="{DEDA65E3-D58C-4817-AAD8-A05B4D3C1D14}" presName="hierChild4" presStyleCnt="0"/>
      <dgm:spPr/>
    </dgm:pt>
    <dgm:pt modelId="{D7F7C5EC-AA85-49FC-BB8D-10FB1D93D389}" type="pres">
      <dgm:prSet presAssocID="{6C517B01-4ADF-4ED1-A33B-254E509A1E56}" presName="Name17" presStyleLbl="parChTrans1D3" presStyleIdx="4" presStyleCnt="8"/>
      <dgm:spPr/>
    </dgm:pt>
    <dgm:pt modelId="{EED36BCA-DFC2-4086-BC1A-3EA39FBB9BB2}" type="pres">
      <dgm:prSet presAssocID="{F89F6B54-37FD-4297-880E-BD505CC26BEE}" presName="hierRoot3" presStyleCnt="0"/>
      <dgm:spPr/>
    </dgm:pt>
    <dgm:pt modelId="{B48F19D2-90FD-4BA3-A51C-CE9971E6A00B}" type="pres">
      <dgm:prSet presAssocID="{F89F6B54-37FD-4297-880E-BD505CC26BEE}" presName="composite3" presStyleCnt="0"/>
      <dgm:spPr/>
    </dgm:pt>
    <dgm:pt modelId="{92A5B16A-3FBB-422F-88B5-71E83105404E}" type="pres">
      <dgm:prSet presAssocID="{F89F6B54-37FD-4297-880E-BD505CC26BEE}" presName="background3" presStyleLbl="node3" presStyleIdx="4" presStyleCnt="8"/>
      <dgm:spPr/>
    </dgm:pt>
    <dgm:pt modelId="{01A44652-01A2-4A0F-BB9B-177C65E5BEFE}" type="pres">
      <dgm:prSet presAssocID="{F89F6B54-37FD-4297-880E-BD505CC26BEE}" presName="text3" presStyleLbl="fgAcc3" presStyleIdx="4" presStyleCnt="8">
        <dgm:presLayoutVars>
          <dgm:chPref val="3"/>
        </dgm:presLayoutVars>
      </dgm:prSet>
      <dgm:spPr/>
    </dgm:pt>
    <dgm:pt modelId="{66589812-6695-4B24-80E5-83C61C76AF97}" type="pres">
      <dgm:prSet presAssocID="{F89F6B54-37FD-4297-880E-BD505CC26BEE}" presName="hierChild4" presStyleCnt="0"/>
      <dgm:spPr/>
    </dgm:pt>
    <dgm:pt modelId="{00F57F21-0584-430B-B31A-CF7AC39981AD}" type="pres">
      <dgm:prSet presAssocID="{E49DB34B-76CE-4349-A4DE-8411A413701C}" presName="Name10" presStyleLbl="parChTrans1D2" presStyleIdx="2" presStyleCnt="3"/>
      <dgm:spPr/>
    </dgm:pt>
    <dgm:pt modelId="{84050C54-1E81-43DA-97BB-AACFEB572084}" type="pres">
      <dgm:prSet presAssocID="{350BF23C-AF2E-412D-97D8-4335EDB9C336}" presName="hierRoot2" presStyleCnt="0"/>
      <dgm:spPr/>
    </dgm:pt>
    <dgm:pt modelId="{D35DEA52-71F3-46D2-A500-427501327CE6}" type="pres">
      <dgm:prSet presAssocID="{350BF23C-AF2E-412D-97D8-4335EDB9C336}" presName="composite2" presStyleCnt="0"/>
      <dgm:spPr/>
    </dgm:pt>
    <dgm:pt modelId="{070EF241-D4DD-4EE0-9275-73649DF1E660}" type="pres">
      <dgm:prSet presAssocID="{350BF23C-AF2E-412D-97D8-4335EDB9C336}" presName="background2" presStyleLbl="node2" presStyleIdx="2" presStyleCnt="3"/>
      <dgm:spPr/>
    </dgm:pt>
    <dgm:pt modelId="{E1651F48-DDC1-4EF7-A717-62980461E6ED}" type="pres">
      <dgm:prSet presAssocID="{350BF23C-AF2E-412D-97D8-4335EDB9C336}" presName="text2" presStyleLbl="fgAcc2" presStyleIdx="2" presStyleCnt="3" custScaleX="164514" custScaleY="95098">
        <dgm:presLayoutVars>
          <dgm:chPref val="3"/>
        </dgm:presLayoutVars>
      </dgm:prSet>
      <dgm:spPr/>
    </dgm:pt>
    <dgm:pt modelId="{CD2663FD-0D15-416B-B61E-10058930D909}" type="pres">
      <dgm:prSet presAssocID="{350BF23C-AF2E-412D-97D8-4335EDB9C336}" presName="hierChild3" presStyleCnt="0"/>
      <dgm:spPr/>
    </dgm:pt>
    <dgm:pt modelId="{B91BF8B4-FCA6-4298-B2B0-99C0949F64DB}" type="pres">
      <dgm:prSet presAssocID="{521DA99B-8621-428A-A98C-901D3B037C76}" presName="Name17" presStyleLbl="parChTrans1D3" presStyleIdx="5" presStyleCnt="8"/>
      <dgm:spPr/>
    </dgm:pt>
    <dgm:pt modelId="{92844982-4DBB-46D7-A71C-D5C4596A8D19}" type="pres">
      <dgm:prSet presAssocID="{F15AD5DF-49BB-45C7-AC0C-9D12FE9C0C84}" presName="hierRoot3" presStyleCnt="0"/>
      <dgm:spPr/>
    </dgm:pt>
    <dgm:pt modelId="{0DC33602-9C46-451D-B864-07953E2C153C}" type="pres">
      <dgm:prSet presAssocID="{F15AD5DF-49BB-45C7-AC0C-9D12FE9C0C84}" presName="composite3" presStyleCnt="0"/>
      <dgm:spPr/>
    </dgm:pt>
    <dgm:pt modelId="{FE0DA806-AE43-4890-B6C2-00C7DA968CAD}" type="pres">
      <dgm:prSet presAssocID="{F15AD5DF-49BB-45C7-AC0C-9D12FE9C0C84}" presName="background3" presStyleLbl="node3" presStyleIdx="5" presStyleCnt="8"/>
      <dgm:spPr/>
    </dgm:pt>
    <dgm:pt modelId="{4383F425-CF86-48CD-A456-7FF7F1DF6C30}" type="pres">
      <dgm:prSet presAssocID="{F15AD5DF-49BB-45C7-AC0C-9D12FE9C0C84}" presName="text3" presStyleLbl="fgAcc3" presStyleIdx="5" presStyleCnt="8">
        <dgm:presLayoutVars>
          <dgm:chPref val="3"/>
        </dgm:presLayoutVars>
      </dgm:prSet>
      <dgm:spPr/>
    </dgm:pt>
    <dgm:pt modelId="{893DB84F-8A4F-4602-85F0-581512FCFFAE}" type="pres">
      <dgm:prSet presAssocID="{F15AD5DF-49BB-45C7-AC0C-9D12FE9C0C84}" presName="hierChild4" presStyleCnt="0"/>
      <dgm:spPr/>
    </dgm:pt>
    <dgm:pt modelId="{0C1CA055-69B6-4F4C-A4B4-CC52C3DAA97F}" type="pres">
      <dgm:prSet presAssocID="{E1D03BD1-C011-46C9-BD19-77B817527D13}" presName="Name17" presStyleLbl="parChTrans1D3" presStyleIdx="6" presStyleCnt="8"/>
      <dgm:spPr/>
    </dgm:pt>
    <dgm:pt modelId="{6633097A-B185-4E46-B794-7D6DA8C0275D}" type="pres">
      <dgm:prSet presAssocID="{3746CCDE-CB61-4695-B391-EB9690B83004}" presName="hierRoot3" presStyleCnt="0"/>
      <dgm:spPr/>
    </dgm:pt>
    <dgm:pt modelId="{1A538C06-FDDA-4CAE-BC7C-1E64D87305FE}" type="pres">
      <dgm:prSet presAssocID="{3746CCDE-CB61-4695-B391-EB9690B83004}" presName="composite3" presStyleCnt="0"/>
      <dgm:spPr/>
    </dgm:pt>
    <dgm:pt modelId="{C2E2AB9C-AC75-4BDD-8C4D-5841378DEB00}" type="pres">
      <dgm:prSet presAssocID="{3746CCDE-CB61-4695-B391-EB9690B83004}" presName="background3" presStyleLbl="node3" presStyleIdx="6" presStyleCnt="8"/>
      <dgm:spPr/>
    </dgm:pt>
    <dgm:pt modelId="{E9743FC1-318D-4721-BC56-6C421EE8E8BB}" type="pres">
      <dgm:prSet presAssocID="{3746CCDE-CB61-4695-B391-EB9690B83004}" presName="text3" presStyleLbl="fgAcc3" presStyleIdx="6" presStyleCnt="8">
        <dgm:presLayoutVars>
          <dgm:chPref val="3"/>
        </dgm:presLayoutVars>
      </dgm:prSet>
      <dgm:spPr/>
    </dgm:pt>
    <dgm:pt modelId="{31A12428-573A-4725-8699-E700A924644D}" type="pres">
      <dgm:prSet presAssocID="{3746CCDE-CB61-4695-B391-EB9690B83004}" presName="hierChild4" presStyleCnt="0"/>
      <dgm:spPr/>
    </dgm:pt>
    <dgm:pt modelId="{17228249-813C-4F87-AB74-C46D72924FF0}" type="pres">
      <dgm:prSet presAssocID="{228CC92C-421C-4645-86C8-EF000197D038}" presName="Name17" presStyleLbl="parChTrans1D3" presStyleIdx="7" presStyleCnt="8"/>
      <dgm:spPr/>
    </dgm:pt>
    <dgm:pt modelId="{7FF2C001-0BAE-4AE0-B5E9-BA2B49EF8529}" type="pres">
      <dgm:prSet presAssocID="{EF39246F-3491-4825-93FC-A06907210A32}" presName="hierRoot3" presStyleCnt="0"/>
      <dgm:spPr/>
    </dgm:pt>
    <dgm:pt modelId="{02BDD7DE-AF4B-42F9-BDB3-76CBBD04098F}" type="pres">
      <dgm:prSet presAssocID="{EF39246F-3491-4825-93FC-A06907210A32}" presName="composite3" presStyleCnt="0"/>
      <dgm:spPr/>
    </dgm:pt>
    <dgm:pt modelId="{FC17A63D-EB3E-4820-A0C6-7653ACC6491A}" type="pres">
      <dgm:prSet presAssocID="{EF39246F-3491-4825-93FC-A06907210A32}" presName="background3" presStyleLbl="node3" presStyleIdx="7" presStyleCnt="8"/>
      <dgm:spPr/>
    </dgm:pt>
    <dgm:pt modelId="{26C5C97E-5916-4F5B-827A-59701AD6EBCB}" type="pres">
      <dgm:prSet presAssocID="{EF39246F-3491-4825-93FC-A06907210A32}" presName="text3" presStyleLbl="fgAcc3" presStyleIdx="7" presStyleCnt="8">
        <dgm:presLayoutVars>
          <dgm:chPref val="3"/>
        </dgm:presLayoutVars>
      </dgm:prSet>
      <dgm:spPr/>
    </dgm:pt>
    <dgm:pt modelId="{47629ED7-C8A1-4818-9007-BB47E9FFDC4A}" type="pres">
      <dgm:prSet presAssocID="{EF39246F-3491-4825-93FC-A06907210A32}" presName="hierChild4" presStyleCnt="0"/>
      <dgm:spPr/>
    </dgm:pt>
  </dgm:ptLst>
  <dgm:cxnLst>
    <dgm:cxn modelId="{FE161201-4CBC-4C3E-8940-B6D6247C95F1}" type="presOf" srcId="{D1AB1E06-36D1-4EC5-9310-55824D62DA2F}" destId="{4DB8C57E-02E2-4902-813F-F62A340344BA}" srcOrd="0" destOrd="0" presId="urn:microsoft.com/office/officeart/2005/8/layout/hierarchy1"/>
    <dgm:cxn modelId="{5B620B14-9A2A-469A-9EB4-F2BB762AC89D}" type="presOf" srcId="{EF39246F-3491-4825-93FC-A06907210A32}" destId="{26C5C97E-5916-4F5B-827A-59701AD6EBCB}" srcOrd="0" destOrd="0" presId="urn:microsoft.com/office/officeart/2005/8/layout/hierarchy1"/>
    <dgm:cxn modelId="{E445E91C-E3AC-468F-A12C-8DD21A3959E9}" type="presOf" srcId="{C9B62BBD-D496-40D6-9FBF-8C4DA92F1C91}" destId="{3975985C-E469-4E99-8056-0DAE3EDFDE64}" srcOrd="0" destOrd="0" presId="urn:microsoft.com/office/officeart/2005/8/layout/hierarchy1"/>
    <dgm:cxn modelId="{23040223-87B1-4BFF-8789-31F6CBF04537}" srcId="{6A0CA09C-DBFF-49DD-AEEC-E68506C07E00}" destId="{651D7D9D-3392-4405-8B29-F17DD2DABA6B}" srcOrd="0" destOrd="0" parTransId="{96722C11-27B2-4F17-A077-C2C1A54C5999}" sibTransId="{A21FD05C-F8FC-41CF-A6CF-D99D03361654}"/>
    <dgm:cxn modelId="{8D638F24-9898-479F-A87C-1AA3D8BA38C5}" type="presOf" srcId="{F89F6B54-37FD-4297-880E-BD505CC26BEE}" destId="{01A44652-01A2-4A0F-BB9B-177C65E5BEFE}" srcOrd="0" destOrd="0" presId="urn:microsoft.com/office/officeart/2005/8/layout/hierarchy1"/>
    <dgm:cxn modelId="{D46B7E28-4633-4783-820F-CD21C39B8693}" type="presOf" srcId="{6A0CA09C-DBFF-49DD-AEEC-E68506C07E00}" destId="{18B70833-35E6-4CC2-A8B5-95416895110B}" srcOrd="0" destOrd="0" presId="urn:microsoft.com/office/officeart/2005/8/layout/hierarchy1"/>
    <dgm:cxn modelId="{3EDFC52F-36D1-4D57-B749-8C9F32B78C27}" type="presOf" srcId="{1B99BAF9-328E-4475-8F77-6A0BC0E848A4}" destId="{08C21B1C-352A-4DEB-8001-53C39C6507D2}" srcOrd="0" destOrd="0" presId="urn:microsoft.com/office/officeart/2005/8/layout/hierarchy1"/>
    <dgm:cxn modelId="{D9112331-C58F-447D-A3E7-BBF8DC07DBED}" type="presOf" srcId="{8C61CFEC-DE6E-4EC2-86E9-FFFA3088594E}" destId="{966B8CAE-C683-459B-A023-9FB462878976}" srcOrd="0" destOrd="0" presId="urn:microsoft.com/office/officeart/2005/8/layout/hierarchy1"/>
    <dgm:cxn modelId="{835FCB32-A583-4227-978B-AB63C3ACC9E1}" srcId="{D1AB1E06-36D1-4EC5-9310-55824D62DA2F}" destId="{350BF23C-AF2E-412D-97D8-4335EDB9C336}" srcOrd="2" destOrd="0" parTransId="{E49DB34B-76CE-4349-A4DE-8411A413701C}" sibTransId="{A49064B4-B658-4651-AF7F-444D09F32B50}"/>
    <dgm:cxn modelId="{A686223A-1FB3-4D08-B53E-19B2C9754813}" type="presOf" srcId="{651D7D9D-3392-4405-8B29-F17DD2DABA6B}" destId="{D1B3B0FD-36B9-4961-A4A5-6D911DD89F7E}" srcOrd="0" destOrd="0" presId="urn:microsoft.com/office/officeart/2005/8/layout/hierarchy1"/>
    <dgm:cxn modelId="{C5EF773C-1A18-4BB7-9396-BFAFA066C318}" srcId="{6A0CA09C-DBFF-49DD-AEEC-E68506C07E00}" destId="{F89F6B54-37FD-4297-880E-BD505CC26BEE}" srcOrd="2" destOrd="0" parTransId="{6C517B01-4ADF-4ED1-A33B-254E509A1E56}" sibTransId="{2B6ACE5D-FAE7-4EC4-9032-07125C3BED69}"/>
    <dgm:cxn modelId="{0B36EF3E-64B6-497D-BAE3-1D6A037294C8}" type="presOf" srcId="{F15AD5DF-49BB-45C7-AC0C-9D12FE9C0C84}" destId="{4383F425-CF86-48CD-A456-7FF7F1DF6C30}" srcOrd="0" destOrd="0" presId="urn:microsoft.com/office/officeart/2005/8/layout/hierarchy1"/>
    <dgm:cxn modelId="{AC9B305E-2F5A-4FF2-AAF1-F7C56ADA0C56}" type="presOf" srcId="{98386651-0CAE-428A-8691-7C398E8C67E9}" destId="{453A302E-E450-4E45-8FDF-2FE8196D757E}" srcOrd="0" destOrd="0" presId="urn:microsoft.com/office/officeart/2005/8/layout/hierarchy1"/>
    <dgm:cxn modelId="{733F7547-7DC1-420A-B22E-8381FC602D46}" srcId="{D1AB1E06-36D1-4EC5-9310-55824D62DA2F}" destId="{6A0CA09C-DBFF-49DD-AEEC-E68506C07E00}" srcOrd="1" destOrd="0" parTransId="{E0C5C46F-990D-44E6-B25B-045871B29493}" sibTransId="{A9BD8BA0-7BCB-4FF5-8F75-B8B7D277D50C}"/>
    <dgm:cxn modelId="{18A57F4F-8FC1-40BC-A1E8-12E44337603C}" type="presOf" srcId="{521DA99B-8621-428A-A98C-901D3B037C76}" destId="{B91BF8B4-FCA6-4298-B2B0-99C0949F64DB}" srcOrd="0" destOrd="0" presId="urn:microsoft.com/office/officeart/2005/8/layout/hierarchy1"/>
    <dgm:cxn modelId="{77CD7870-45D2-4C69-BFCD-9240C3475249}" srcId="{C9B62BBD-D496-40D6-9FBF-8C4DA92F1C91}" destId="{EAEE3416-6B96-4715-AA01-392F689048F7}" srcOrd="0" destOrd="0" parTransId="{1B99BAF9-328E-4475-8F77-6A0BC0E848A4}" sibTransId="{1801A7DC-A57A-4802-A04B-1A273F74B1C9}"/>
    <dgm:cxn modelId="{0A42F071-D69B-4750-BF1C-B028B584FB74}" srcId="{350BF23C-AF2E-412D-97D8-4335EDB9C336}" destId="{3746CCDE-CB61-4695-B391-EB9690B83004}" srcOrd="1" destOrd="0" parTransId="{E1D03BD1-C011-46C9-BD19-77B817527D13}" sibTransId="{BF16BCC8-7003-40A4-9184-0331A37C83A2}"/>
    <dgm:cxn modelId="{580E3352-F65A-461F-AC01-D0C5B010894C}" srcId="{C9B62BBD-D496-40D6-9FBF-8C4DA92F1C91}" destId="{3C550384-71B0-4860-995C-A925197059C1}" srcOrd="1" destOrd="0" parTransId="{8C61CFEC-DE6E-4EC2-86E9-FFFA3088594E}" sibTransId="{FEB31CC6-51CB-495A-897C-D0CED07913D2}"/>
    <dgm:cxn modelId="{93C1F47F-9702-47A0-A1E3-96059CF30607}" type="presOf" srcId="{350BF23C-AF2E-412D-97D8-4335EDB9C336}" destId="{E1651F48-DDC1-4EF7-A717-62980461E6ED}" srcOrd="0" destOrd="0" presId="urn:microsoft.com/office/officeart/2005/8/layout/hierarchy1"/>
    <dgm:cxn modelId="{19706A80-0627-4955-9751-5C4B9F11014C}" type="presOf" srcId="{EEFE9CC9-80F6-4EF5-A8F9-9A50F02771B5}" destId="{EE09977E-FF83-4461-B7A9-3B868BA5A483}" srcOrd="0" destOrd="0" presId="urn:microsoft.com/office/officeart/2005/8/layout/hierarchy1"/>
    <dgm:cxn modelId="{ADBB6E83-F9BA-4604-9D73-A6AE373C46C8}" type="presOf" srcId="{DEDA65E3-D58C-4817-AAD8-A05B4D3C1D14}" destId="{ED883CFD-E1B4-4B9A-B93C-D427A362CFA6}" srcOrd="0" destOrd="0" presId="urn:microsoft.com/office/officeart/2005/8/layout/hierarchy1"/>
    <dgm:cxn modelId="{2B58B584-E7E8-45CE-B143-2D4CE7B7FA83}" type="presOf" srcId="{E49DB34B-76CE-4349-A4DE-8411A413701C}" destId="{00F57F21-0584-430B-B31A-CF7AC39981AD}" srcOrd="0" destOrd="0" presId="urn:microsoft.com/office/officeart/2005/8/layout/hierarchy1"/>
    <dgm:cxn modelId="{DB1F8185-08E4-410D-894E-1D7EED3D3C69}" srcId="{350BF23C-AF2E-412D-97D8-4335EDB9C336}" destId="{EF39246F-3491-4825-93FC-A06907210A32}" srcOrd="2" destOrd="0" parTransId="{228CC92C-421C-4645-86C8-EF000197D038}" sibTransId="{F7DABF6E-CAEE-4F1C-8E44-B83B1E1DD690}"/>
    <dgm:cxn modelId="{502C2388-1FED-4995-95A4-C342187579F4}" type="presOf" srcId="{3C550384-71B0-4860-995C-A925197059C1}" destId="{B3072308-A3BF-4372-BA4B-C5A5E172F883}" srcOrd="0" destOrd="0" presId="urn:microsoft.com/office/officeart/2005/8/layout/hierarchy1"/>
    <dgm:cxn modelId="{7E542D89-1A36-4676-B0AB-FE47AE45705C}" type="presOf" srcId="{EAEE3416-6B96-4715-AA01-392F689048F7}" destId="{94527196-9CE9-47A4-A8FB-B14C0C79A224}" srcOrd="0" destOrd="0" presId="urn:microsoft.com/office/officeart/2005/8/layout/hierarchy1"/>
    <dgm:cxn modelId="{961A8F92-4312-44D9-89DA-FD443ED7A3D4}" srcId="{6A0CA09C-DBFF-49DD-AEEC-E68506C07E00}" destId="{DEDA65E3-D58C-4817-AAD8-A05B4D3C1D14}" srcOrd="1" destOrd="0" parTransId="{A6C5B765-E4FF-47ED-8771-80CD1EF85F30}" sibTransId="{38961F61-02CD-4510-9C7E-FB783766ADD7}"/>
    <dgm:cxn modelId="{658EB493-74FE-4907-9D44-45E90E108467}" type="presOf" srcId="{A6C5B765-E4FF-47ED-8771-80CD1EF85F30}" destId="{1FCBE7E1-B529-4544-807F-B3B1CC7E69A0}" srcOrd="0" destOrd="0" presId="urn:microsoft.com/office/officeart/2005/8/layout/hierarchy1"/>
    <dgm:cxn modelId="{9C7D059C-6668-4B56-89F2-117856761DED}" srcId="{98386651-0CAE-428A-8691-7C398E8C67E9}" destId="{D1AB1E06-36D1-4EC5-9310-55824D62DA2F}" srcOrd="0" destOrd="0" parTransId="{49608FDE-156F-4B57-B579-DE8BD24D465B}" sibTransId="{EF9B4869-8A91-4F11-B778-DA6B13EA9E50}"/>
    <dgm:cxn modelId="{D04475A4-BA52-46E7-8954-AAE2AC4138F0}" type="presOf" srcId="{3746CCDE-CB61-4695-B391-EB9690B83004}" destId="{E9743FC1-318D-4721-BC56-6C421EE8E8BB}" srcOrd="0" destOrd="0" presId="urn:microsoft.com/office/officeart/2005/8/layout/hierarchy1"/>
    <dgm:cxn modelId="{5D41F2B7-FC34-42A7-963B-3E4ADA8CA0CF}" type="presOf" srcId="{96722C11-27B2-4F17-A077-C2C1A54C5999}" destId="{841A878C-7BD0-4385-B7D3-78C6C42F33B1}" srcOrd="0" destOrd="0" presId="urn:microsoft.com/office/officeart/2005/8/layout/hierarchy1"/>
    <dgm:cxn modelId="{5E1FC5C3-4553-48AC-9180-AFC515E60856}" type="presOf" srcId="{E0C5C46F-990D-44E6-B25B-045871B29493}" destId="{9F8AA4E8-BC64-4121-BC7C-2DD4744C4636}" srcOrd="0" destOrd="0" presId="urn:microsoft.com/office/officeart/2005/8/layout/hierarchy1"/>
    <dgm:cxn modelId="{81FAA2C6-8AB3-4BEB-B4FE-BB77E87EDFD1}" type="presOf" srcId="{E1D03BD1-C011-46C9-BD19-77B817527D13}" destId="{0C1CA055-69B6-4F4C-A4B4-CC52C3DAA97F}" srcOrd="0" destOrd="0" presId="urn:microsoft.com/office/officeart/2005/8/layout/hierarchy1"/>
    <dgm:cxn modelId="{917437CF-7DB8-4F1E-A30C-15B12E97F67F}" type="presOf" srcId="{6C517B01-4ADF-4ED1-A33B-254E509A1E56}" destId="{D7F7C5EC-AA85-49FC-BB8D-10FB1D93D389}" srcOrd="0" destOrd="0" presId="urn:microsoft.com/office/officeart/2005/8/layout/hierarchy1"/>
    <dgm:cxn modelId="{480726D6-FD63-413E-9433-91202124E2F5}" type="presOf" srcId="{228CC92C-421C-4645-86C8-EF000197D038}" destId="{17228249-813C-4F87-AB74-C46D72924FF0}" srcOrd="0" destOrd="0" presId="urn:microsoft.com/office/officeart/2005/8/layout/hierarchy1"/>
    <dgm:cxn modelId="{2D8FD4E2-6084-4CE5-8355-41D3B207E6E0}" srcId="{D1AB1E06-36D1-4EC5-9310-55824D62DA2F}" destId="{C9B62BBD-D496-40D6-9FBF-8C4DA92F1C91}" srcOrd="0" destOrd="0" parTransId="{EEFE9CC9-80F6-4EF5-A8F9-9A50F02771B5}" sibTransId="{AA24E980-AA5B-4F7B-9A00-038A27488762}"/>
    <dgm:cxn modelId="{073170E8-3AF8-4CDC-9707-CEC63384570E}" srcId="{350BF23C-AF2E-412D-97D8-4335EDB9C336}" destId="{F15AD5DF-49BB-45C7-AC0C-9D12FE9C0C84}" srcOrd="0" destOrd="0" parTransId="{521DA99B-8621-428A-A98C-901D3B037C76}" sibTransId="{9922CA1E-D71C-4715-AB4B-438CF73721E5}"/>
    <dgm:cxn modelId="{39EE6C1F-1C3B-4F61-9BE8-AC0E39E319C4}" type="presParOf" srcId="{453A302E-E450-4E45-8FDF-2FE8196D757E}" destId="{1CC58B90-7926-4AF7-8423-14E90682568B}" srcOrd="0" destOrd="0" presId="urn:microsoft.com/office/officeart/2005/8/layout/hierarchy1"/>
    <dgm:cxn modelId="{C3F2D73A-3C17-4295-8ABB-8F27FBDBE12B}" type="presParOf" srcId="{1CC58B90-7926-4AF7-8423-14E90682568B}" destId="{57F3B4E9-9367-49E5-ABCA-B9A68D5725C6}" srcOrd="0" destOrd="0" presId="urn:microsoft.com/office/officeart/2005/8/layout/hierarchy1"/>
    <dgm:cxn modelId="{7D65F8ED-20BC-4B3A-8667-4BCE4E98C39B}" type="presParOf" srcId="{57F3B4E9-9367-49E5-ABCA-B9A68D5725C6}" destId="{510C5127-ED24-44DE-B5CE-94874909B87D}" srcOrd="0" destOrd="0" presId="urn:microsoft.com/office/officeart/2005/8/layout/hierarchy1"/>
    <dgm:cxn modelId="{AB3EA8F9-6792-4EAF-BE16-72C2DD909748}" type="presParOf" srcId="{57F3B4E9-9367-49E5-ABCA-B9A68D5725C6}" destId="{4DB8C57E-02E2-4902-813F-F62A340344BA}" srcOrd="1" destOrd="0" presId="urn:microsoft.com/office/officeart/2005/8/layout/hierarchy1"/>
    <dgm:cxn modelId="{B6640A0E-E232-4752-BF2E-EEADF12E78F0}" type="presParOf" srcId="{1CC58B90-7926-4AF7-8423-14E90682568B}" destId="{05F5092D-3776-4833-A4F3-785FF069F188}" srcOrd="1" destOrd="0" presId="urn:microsoft.com/office/officeart/2005/8/layout/hierarchy1"/>
    <dgm:cxn modelId="{D32FB662-CB1B-4E6B-955F-241660733323}" type="presParOf" srcId="{05F5092D-3776-4833-A4F3-785FF069F188}" destId="{EE09977E-FF83-4461-B7A9-3B868BA5A483}" srcOrd="0" destOrd="0" presId="urn:microsoft.com/office/officeart/2005/8/layout/hierarchy1"/>
    <dgm:cxn modelId="{14B01BB6-F115-4B3F-82C5-E8A204C6ADB6}" type="presParOf" srcId="{05F5092D-3776-4833-A4F3-785FF069F188}" destId="{03157113-4A22-4316-84AE-BF551B0C9F70}" srcOrd="1" destOrd="0" presId="urn:microsoft.com/office/officeart/2005/8/layout/hierarchy1"/>
    <dgm:cxn modelId="{2555D445-8835-4585-857C-2D0B54B24638}" type="presParOf" srcId="{03157113-4A22-4316-84AE-BF551B0C9F70}" destId="{4D50D0B5-84C8-4E17-82A7-3E515D9B12C6}" srcOrd="0" destOrd="0" presId="urn:microsoft.com/office/officeart/2005/8/layout/hierarchy1"/>
    <dgm:cxn modelId="{1DAFBF7A-C607-4A07-865E-85DEFDCC5642}" type="presParOf" srcId="{4D50D0B5-84C8-4E17-82A7-3E515D9B12C6}" destId="{8FD060BA-D767-431F-82C3-77DECB1E19FA}" srcOrd="0" destOrd="0" presId="urn:microsoft.com/office/officeart/2005/8/layout/hierarchy1"/>
    <dgm:cxn modelId="{53DE001C-A00F-48C0-804D-0249ACD22DAE}" type="presParOf" srcId="{4D50D0B5-84C8-4E17-82A7-3E515D9B12C6}" destId="{3975985C-E469-4E99-8056-0DAE3EDFDE64}" srcOrd="1" destOrd="0" presId="urn:microsoft.com/office/officeart/2005/8/layout/hierarchy1"/>
    <dgm:cxn modelId="{511E98D8-26A3-4448-9FBB-B03ED5FF911E}" type="presParOf" srcId="{03157113-4A22-4316-84AE-BF551B0C9F70}" destId="{B762A61D-1175-4C01-90AC-0C1251B3A71F}" srcOrd="1" destOrd="0" presId="urn:microsoft.com/office/officeart/2005/8/layout/hierarchy1"/>
    <dgm:cxn modelId="{5F75E00C-2EE6-4C4F-A1C1-F267092ACDAB}" type="presParOf" srcId="{B762A61D-1175-4C01-90AC-0C1251B3A71F}" destId="{08C21B1C-352A-4DEB-8001-53C39C6507D2}" srcOrd="0" destOrd="0" presId="urn:microsoft.com/office/officeart/2005/8/layout/hierarchy1"/>
    <dgm:cxn modelId="{7853468F-E093-4AE3-9DD9-AADF898426D1}" type="presParOf" srcId="{B762A61D-1175-4C01-90AC-0C1251B3A71F}" destId="{1D849D0B-4584-435E-87E5-54B1B121C30E}" srcOrd="1" destOrd="0" presId="urn:microsoft.com/office/officeart/2005/8/layout/hierarchy1"/>
    <dgm:cxn modelId="{94BB0162-E5A8-42C5-A364-C795C43BF528}" type="presParOf" srcId="{1D849D0B-4584-435E-87E5-54B1B121C30E}" destId="{10C931D6-DE73-4EEF-8645-19D4B0C8ECD5}" srcOrd="0" destOrd="0" presId="urn:microsoft.com/office/officeart/2005/8/layout/hierarchy1"/>
    <dgm:cxn modelId="{165B3B97-66E6-48CC-AE45-1125630F2B0C}" type="presParOf" srcId="{10C931D6-DE73-4EEF-8645-19D4B0C8ECD5}" destId="{AB590B00-6394-4C86-AA8D-CFA21E240E01}" srcOrd="0" destOrd="0" presId="urn:microsoft.com/office/officeart/2005/8/layout/hierarchy1"/>
    <dgm:cxn modelId="{CDAC95EA-772D-4B91-A93D-0801E9B30577}" type="presParOf" srcId="{10C931D6-DE73-4EEF-8645-19D4B0C8ECD5}" destId="{94527196-9CE9-47A4-A8FB-B14C0C79A224}" srcOrd="1" destOrd="0" presId="urn:microsoft.com/office/officeart/2005/8/layout/hierarchy1"/>
    <dgm:cxn modelId="{88BAE876-217E-46D1-BE08-9B0D3005A078}" type="presParOf" srcId="{1D849D0B-4584-435E-87E5-54B1B121C30E}" destId="{E6691C4F-85CA-4E2A-8578-AB46138832B7}" srcOrd="1" destOrd="0" presId="urn:microsoft.com/office/officeart/2005/8/layout/hierarchy1"/>
    <dgm:cxn modelId="{F21E2FDC-ACAE-4061-90CA-2B983A29A6FD}" type="presParOf" srcId="{B762A61D-1175-4C01-90AC-0C1251B3A71F}" destId="{966B8CAE-C683-459B-A023-9FB462878976}" srcOrd="2" destOrd="0" presId="urn:microsoft.com/office/officeart/2005/8/layout/hierarchy1"/>
    <dgm:cxn modelId="{E2D304D4-DA06-4D60-87AF-69E39AAB3643}" type="presParOf" srcId="{B762A61D-1175-4C01-90AC-0C1251B3A71F}" destId="{BA2E8274-3F14-43D6-8F25-816ED178CA85}" srcOrd="3" destOrd="0" presId="urn:microsoft.com/office/officeart/2005/8/layout/hierarchy1"/>
    <dgm:cxn modelId="{EE56FF79-7158-4BEF-94DD-019D7556D083}" type="presParOf" srcId="{BA2E8274-3F14-43D6-8F25-816ED178CA85}" destId="{C8A10F58-CECC-4D52-B75E-372F37544959}" srcOrd="0" destOrd="0" presId="urn:microsoft.com/office/officeart/2005/8/layout/hierarchy1"/>
    <dgm:cxn modelId="{92C08C56-9043-43E3-8CE6-1FD62D9F886D}" type="presParOf" srcId="{C8A10F58-CECC-4D52-B75E-372F37544959}" destId="{F529818E-DF0E-4300-8CD6-3741F004ACFC}" srcOrd="0" destOrd="0" presId="urn:microsoft.com/office/officeart/2005/8/layout/hierarchy1"/>
    <dgm:cxn modelId="{362A1FBA-E850-41D2-A56A-B76A7D696556}" type="presParOf" srcId="{C8A10F58-CECC-4D52-B75E-372F37544959}" destId="{B3072308-A3BF-4372-BA4B-C5A5E172F883}" srcOrd="1" destOrd="0" presId="urn:microsoft.com/office/officeart/2005/8/layout/hierarchy1"/>
    <dgm:cxn modelId="{0C56A131-2222-4B8B-A80D-6F21B1615199}" type="presParOf" srcId="{BA2E8274-3F14-43D6-8F25-816ED178CA85}" destId="{5021E59F-CA94-479A-82A3-A1D17BB0A88E}" srcOrd="1" destOrd="0" presId="urn:microsoft.com/office/officeart/2005/8/layout/hierarchy1"/>
    <dgm:cxn modelId="{FD39D4BC-FB84-47B8-959D-3F7E7C396A7E}" type="presParOf" srcId="{05F5092D-3776-4833-A4F3-785FF069F188}" destId="{9F8AA4E8-BC64-4121-BC7C-2DD4744C4636}" srcOrd="2" destOrd="0" presId="urn:microsoft.com/office/officeart/2005/8/layout/hierarchy1"/>
    <dgm:cxn modelId="{653EB091-D493-470B-A07A-E7A465E30A2C}" type="presParOf" srcId="{05F5092D-3776-4833-A4F3-785FF069F188}" destId="{E2D6F976-D72D-4A19-B23E-BCBBCD60DBE3}" srcOrd="3" destOrd="0" presId="urn:microsoft.com/office/officeart/2005/8/layout/hierarchy1"/>
    <dgm:cxn modelId="{ADC2EAD7-8727-4C56-B664-FF24D3A75888}" type="presParOf" srcId="{E2D6F976-D72D-4A19-B23E-BCBBCD60DBE3}" destId="{3E60535E-7D35-4B13-83E1-3AB8C849A491}" srcOrd="0" destOrd="0" presId="urn:microsoft.com/office/officeart/2005/8/layout/hierarchy1"/>
    <dgm:cxn modelId="{74163121-2C92-4F15-90D8-DEC3D06FF420}" type="presParOf" srcId="{3E60535E-7D35-4B13-83E1-3AB8C849A491}" destId="{4975EA55-ED4F-48E1-9D69-0606C48025D7}" srcOrd="0" destOrd="0" presId="urn:microsoft.com/office/officeart/2005/8/layout/hierarchy1"/>
    <dgm:cxn modelId="{32D7D36C-95B9-4A9A-8FE7-DC84E78AF1FD}" type="presParOf" srcId="{3E60535E-7D35-4B13-83E1-3AB8C849A491}" destId="{18B70833-35E6-4CC2-A8B5-95416895110B}" srcOrd="1" destOrd="0" presId="urn:microsoft.com/office/officeart/2005/8/layout/hierarchy1"/>
    <dgm:cxn modelId="{34456833-F851-4675-A5CC-8AA7CD6FF789}" type="presParOf" srcId="{E2D6F976-D72D-4A19-B23E-BCBBCD60DBE3}" destId="{6782416D-79C3-4D06-BC5F-70E6FB5ABC08}" srcOrd="1" destOrd="0" presId="urn:microsoft.com/office/officeart/2005/8/layout/hierarchy1"/>
    <dgm:cxn modelId="{C60628DA-A37A-4134-942D-84330D52921D}" type="presParOf" srcId="{6782416D-79C3-4D06-BC5F-70E6FB5ABC08}" destId="{841A878C-7BD0-4385-B7D3-78C6C42F33B1}" srcOrd="0" destOrd="0" presId="urn:microsoft.com/office/officeart/2005/8/layout/hierarchy1"/>
    <dgm:cxn modelId="{349569BB-E42E-4CF5-A6A9-A247393F9FD1}" type="presParOf" srcId="{6782416D-79C3-4D06-BC5F-70E6FB5ABC08}" destId="{6BBB5808-A95E-4DF5-B920-1727ED50C428}" srcOrd="1" destOrd="0" presId="urn:microsoft.com/office/officeart/2005/8/layout/hierarchy1"/>
    <dgm:cxn modelId="{51D4FF45-A17C-4813-B851-34C64B5E0A88}" type="presParOf" srcId="{6BBB5808-A95E-4DF5-B920-1727ED50C428}" destId="{4785299D-70A9-4B1F-B0FB-7D409B2AB2C1}" srcOrd="0" destOrd="0" presId="urn:microsoft.com/office/officeart/2005/8/layout/hierarchy1"/>
    <dgm:cxn modelId="{797D1788-9910-4E37-833F-2F2511A734CF}" type="presParOf" srcId="{4785299D-70A9-4B1F-B0FB-7D409B2AB2C1}" destId="{E11F7CAF-01E3-42B2-9072-D92DCE41614E}" srcOrd="0" destOrd="0" presId="urn:microsoft.com/office/officeart/2005/8/layout/hierarchy1"/>
    <dgm:cxn modelId="{E3F4BD68-7192-491F-B6A8-3ED53D721462}" type="presParOf" srcId="{4785299D-70A9-4B1F-B0FB-7D409B2AB2C1}" destId="{D1B3B0FD-36B9-4961-A4A5-6D911DD89F7E}" srcOrd="1" destOrd="0" presId="urn:microsoft.com/office/officeart/2005/8/layout/hierarchy1"/>
    <dgm:cxn modelId="{7818DD6B-65E8-41C7-85AE-C39B608EDD1D}" type="presParOf" srcId="{6BBB5808-A95E-4DF5-B920-1727ED50C428}" destId="{1C22A1F9-5670-4DAD-8D17-097B6FE28063}" srcOrd="1" destOrd="0" presId="urn:microsoft.com/office/officeart/2005/8/layout/hierarchy1"/>
    <dgm:cxn modelId="{90112C40-8E1E-46D9-BD27-FA7099B515AB}" type="presParOf" srcId="{6782416D-79C3-4D06-BC5F-70E6FB5ABC08}" destId="{1FCBE7E1-B529-4544-807F-B3B1CC7E69A0}" srcOrd="2" destOrd="0" presId="urn:microsoft.com/office/officeart/2005/8/layout/hierarchy1"/>
    <dgm:cxn modelId="{F7FD0C82-9A5D-4C06-B5E5-27E92B1B96C9}" type="presParOf" srcId="{6782416D-79C3-4D06-BC5F-70E6FB5ABC08}" destId="{DA0CAA77-826A-43EF-A42C-A5EFDAD1FFE9}" srcOrd="3" destOrd="0" presId="urn:microsoft.com/office/officeart/2005/8/layout/hierarchy1"/>
    <dgm:cxn modelId="{5D4B03EA-681E-45C4-B46F-F77A10AEB3DA}" type="presParOf" srcId="{DA0CAA77-826A-43EF-A42C-A5EFDAD1FFE9}" destId="{5A34CE07-826D-4525-A62A-4D42B93B0967}" srcOrd="0" destOrd="0" presId="urn:microsoft.com/office/officeart/2005/8/layout/hierarchy1"/>
    <dgm:cxn modelId="{837B564F-71F3-4CE8-BD42-EE6E636A2783}" type="presParOf" srcId="{5A34CE07-826D-4525-A62A-4D42B93B0967}" destId="{1A7782A4-6F32-4D68-954B-FC8364BD23FE}" srcOrd="0" destOrd="0" presId="urn:microsoft.com/office/officeart/2005/8/layout/hierarchy1"/>
    <dgm:cxn modelId="{EA2D20D7-9ED3-4F5F-9C47-14D1A49A3C99}" type="presParOf" srcId="{5A34CE07-826D-4525-A62A-4D42B93B0967}" destId="{ED883CFD-E1B4-4B9A-B93C-D427A362CFA6}" srcOrd="1" destOrd="0" presId="urn:microsoft.com/office/officeart/2005/8/layout/hierarchy1"/>
    <dgm:cxn modelId="{9E8D70B2-BF08-49EC-AF20-3890E49C549B}" type="presParOf" srcId="{DA0CAA77-826A-43EF-A42C-A5EFDAD1FFE9}" destId="{50BC7361-B5FA-4A4E-AA49-5FADB5D05BCC}" srcOrd="1" destOrd="0" presId="urn:microsoft.com/office/officeart/2005/8/layout/hierarchy1"/>
    <dgm:cxn modelId="{67AB191E-3742-4171-967B-25F686A005ED}" type="presParOf" srcId="{6782416D-79C3-4D06-BC5F-70E6FB5ABC08}" destId="{D7F7C5EC-AA85-49FC-BB8D-10FB1D93D389}" srcOrd="4" destOrd="0" presId="urn:microsoft.com/office/officeart/2005/8/layout/hierarchy1"/>
    <dgm:cxn modelId="{4566226D-AC54-4E2E-9FFD-A5B1BF83FD8C}" type="presParOf" srcId="{6782416D-79C3-4D06-BC5F-70E6FB5ABC08}" destId="{EED36BCA-DFC2-4086-BC1A-3EA39FBB9BB2}" srcOrd="5" destOrd="0" presId="urn:microsoft.com/office/officeart/2005/8/layout/hierarchy1"/>
    <dgm:cxn modelId="{A6EC4F1E-6DB6-4C78-9F99-8F1BAFC921F4}" type="presParOf" srcId="{EED36BCA-DFC2-4086-BC1A-3EA39FBB9BB2}" destId="{B48F19D2-90FD-4BA3-A51C-CE9971E6A00B}" srcOrd="0" destOrd="0" presId="urn:microsoft.com/office/officeart/2005/8/layout/hierarchy1"/>
    <dgm:cxn modelId="{8B9ABC1B-4F95-4778-A0AB-F7E8F16B7F34}" type="presParOf" srcId="{B48F19D2-90FD-4BA3-A51C-CE9971E6A00B}" destId="{92A5B16A-3FBB-422F-88B5-71E83105404E}" srcOrd="0" destOrd="0" presId="urn:microsoft.com/office/officeart/2005/8/layout/hierarchy1"/>
    <dgm:cxn modelId="{8712A59B-A106-4D98-99F5-2A4D9A6CBD5B}" type="presParOf" srcId="{B48F19D2-90FD-4BA3-A51C-CE9971E6A00B}" destId="{01A44652-01A2-4A0F-BB9B-177C65E5BEFE}" srcOrd="1" destOrd="0" presId="urn:microsoft.com/office/officeart/2005/8/layout/hierarchy1"/>
    <dgm:cxn modelId="{E4FB5477-1B37-4362-87F0-BB19EE961AB8}" type="presParOf" srcId="{EED36BCA-DFC2-4086-BC1A-3EA39FBB9BB2}" destId="{66589812-6695-4B24-80E5-83C61C76AF97}" srcOrd="1" destOrd="0" presId="urn:microsoft.com/office/officeart/2005/8/layout/hierarchy1"/>
    <dgm:cxn modelId="{98D313BB-F66A-4EE0-9599-EC88245BEACD}" type="presParOf" srcId="{05F5092D-3776-4833-A4F3-785FF069F188}" destId="{00F57F21-0584-430B-B31A-CF7AC39981AD}" srcOrd="4" destOrd="0" presId="urn:microsoft.com/office/officeart/2005/8/layout/hierarchy1"/>
    <dgm:cxn modelId="{389C580D-809C-4E98-9CE6-C9B9CA34B780}" type="presParOf" srcId="{05F5092D-3776-4833-A4F3-785FF069F188}" destId="{84050C54-1E81-43DA-97BB-AACFEB572084}" srcOrd="5" destOrd="0" presId="urn:microsoft.com/office/officeart/2005/8/layout/hierarchy1"/>
    <dgm:cxn modelId="{D83F816D-A732-420D-A066-25E5511CC2BB}" type="presParOf" srcId="{84050C54-1E81-43DA-97BB-AACFEB572084}" destId="{D35DEA52-71F3-46D2-A500-427501327CE6}" srcOrd="0" destOrd="0" presId="urn:microsoft.com/office/officeart/2005/8/layout/hierarchy1"/>
    <dgm:cxn modelId="{D39EF5FC-A6DA-4022-9CF0-0CD55DD5A7BB}" type="presParOf" srcId="{D35DEA52-71F3-46D2-A500-427501327CE6}" destId="{070EF241-D4DD-4EE0-9275-73649DF1E660}" srcOrd="0" destOrd="0" presId="urn:microsoft.com/office/officeart/2005/8/layout/hierarchy1"/>
    <dgm:cxn modelId="{F78F83CB-8EF3-4F67-9FFC-0501656E8850}" type="presParOf" srcId="{D35DEA52-71F3-46D2-A500-427501327CE6}" destId="{E1651F48-DDC1-4EF7-A717-62980461E6ED}" srcOrd="1" destOrd="0" presId="urn:microsoft.com/office/officeart/2005/8/layout/hierarchy1"/>
    <dgm:cxn modelId="{1914A2EC-263B-410A-A684-F577D15F1C08}" type="presParOf" srcId="{84050C54-1E81-43DA-97BB-AACFEB572084}" destId="{CD2663FD-0D15-416B-B61E-10058930D909}" srcOrd="1" destOrd="0" presId="urn:microsoft.com/office/officeart/2005/8/layout/hierarchy1"/>
    <dgm:cxn modelId="{6EC73480-2CB8-4CEF-B3E2-CCE25CBAAE0F}" type="presParOf" srcId="{CD2663FD-0D15-416B-B61E-10058930D909}" destId="{B91BF8B4-FCA6-4298-B2B0-99C0949F64DB}" srcOrd="0" destOrd="0" presId="urn:microsoft.com/office/officeart/2005/8/layout/hierarchy1"/>
    <dgm:cxn modelId="{120ADF94-2818-4A00-B535-295B9DA1FC93}" type="presParOf" srcId="{CD2663FD-0D15-416B-B61E-10058930D909}" destId="{92844982-4DBB-46D7-A71C-D5C4596A8D19}" srcOrd="1" destOrd="0" presId="urn:microsoft.com/office/officeart/2005/8/layout/hierarchy1"/>
    <dgm:cxn modelId="{77037E24-2CE7-4E66-8CE3-38B5A5053DB1}" type="presParOf" srcId="{92844982-4DBB-46D7-A71C-D5C4596A8D19}" destId="{0DC33602-9C46-451D-B864-07953E2C153C}" srcOrd="0" destOrd="0" presId="urn:microsoft.com/office/officeart/2005/8/layout/hierarchy1"/>
    <dgm:cxn modelId="{4F6D5ED5-BC2B-409B-A8D0-885EDC300FA9}" type="presParOf" srcId="{0DC33602-9C46-451D-B864-07953E2C153C}" destId="{FE0DA806-AE43-4890-B6C2-00C7DA968CAD}" srcOrd="0" destOrd="0" presId="urn:microsoft.com/office/officeart/2005/8/layout/hierarchy1"/>
    <dgm:cxn modelId="{8C1D97D2-486E-4FD6-92FC-DFFCCFCA014F}" type="presParOf" srcId="{0DC33602-9C46-451D-B864-07953E2C153C}" destId="{4383F425-CF86-48CD-A456-7FF7F1DF6C30}" srcOrd="1" destOrd="0" presId="urn:microsoft.com/office/officeart/2005/8/layout/hierarchy1"/>
    <dgm:cxn modelId="{AC58E3A0-D8C9-4811-8E02-3862DE58E2A2}" type="presParOf" srcId="{92844982-4DBB-46D7-A71C-D5C4596A8D19}" destId="{893DB84F-8A4F-4602-85F0-581512FCFFAE}" srcOrd="1" destOrd="0" presId="urn:microsoft.com/office/officeart/2005/8/layout/hierarchy1"/>
    <dgm:cxn modelId="{BAD9CF6C-7E4D-4B5A-A66C-45F2CA2BA8DC}" type="presParOf" srcId="{CD2663FD-0D15-416B-B61E-10058930D909}" destId="{0C1CA055-69B6-4F4C-A4B4-CC52C3DAA97F}" srcOrd="2" destOrd="0" presId="urn:microsoft.com/office/officeart/2005/8/layout/hierarchy1"/>
    <dgm:cxn modelId="{7A9F8DF6-CF7E-40C2-9597-451964A1BE1F}" type="presParOf" srcId="{CD2663FD-0D15-416B-B61E-10058930D909}" destId="{6633097A-B185-4E46-B794-7D6DA8C0275D}" srcOrd="3" destOrd="0" presId="urn:microsoft.com/office/officeart/2005/8/layout/hierarchy1"/>
    <dgm:cxn modelId="{A5291803-8B0D-41EF-9E03-5FB0C5AAF1E5}" type="presParOf" srcId="{6633097A-B185-4E46-B794-7D6DA8C0275D}" destId="{1A538C06-FDDA-4CAE-BC7C-1E64D87305FE}" srcOrd="0" destOrd="0" presId="urn:microsoft.com/office/officeart/2005/8/layout/hierarchy1"/>
    <dgm:cxn modelId="{88BA8036-E760-4EA2-9FEB-0DE8FB084444}" type="presParOf" srcId="{1A538C06-FDDA-4CAE-BC7C-1E64D87305FE}" destId="{C2E2AB9C-AC75-4BDD-8C4D-5841378DEB00}" srcOrd="0" destOrd="0" presId="urn:microsoft.com/office/officeart/2005/8/layout/hierarchy1"/>
    <dgm:cxn modelId="{25715804-7481-4F14-B4D8-4CAF49A7A73C}" type="presParOf" srcId="{1A538C06-FDDA-4CAE-BC7C-1E64D87305FE}" destId="{E9743FC1-318D-4721-BC56-6C421EE8E8BB}" srcOrd="1" destOrd="0" presId="urn:microsoft.com/office/officeart/2005/8/layout/hierarchy1"/>
    <dgm:cxn modelId="{CF3B8B78-A20C-4673-8A74-A2C4C4B946B3}" type="presParOf" srcId="{6633097A-B185-4E46-B794-7D6DA8C0275D}" destId="{31A12428-573A-4725-8699-E700A924644D}" srcOrd="1" destOrd="0" presId="urn:microsoft.com/office/officeart/2005/8/layout/hierarchy1"/>
    <dgm:cxn modelId="{5D6FB955-7F70-4469-834B-594DE92D943A}" type="presParOf" srcId="{CD2663FD-0D15-416B-B61E-10058930D909}" destId="{17228249-813C-4F87-AB74-C46D72924FF0}" srcOrd="4" destOrd="0" presId="urn:microsoft.com/office/officeart/2005/8/layout/hierarchy1"/>
    <dgm:cxn modelId="{06D754FC-8269-43B0-B379-3CB8F30DA8F8}" type="presParOf" srcId="{CD2663FD-0D15-416B-B61E-10058930D909}" destId="{7FF2C001-0BAE-4AE0-B5E9-BA2B49EF8529}" srcOrd="5" destOrd="0" presId="urn:microsoft.com/office/officeart/2005/8/layout/hierarchy1"/>
    <dgm:cxn modelId="{EA48CD06-1869-40A3-915A-D47B082F72A2}" type="presParOf" srcId="{7FF2C001-0BAE-4AE0-B5E9-BA2B49EF8529}" destId="{02BDD7DE-AF4B-42F9-BDB3-76CBBD04098F}" srcOrd="0" destOrd="0" presId="urn:microsoft.com/office/officeart/2005/8/layout/hierarchy1"/>
    <dgm:cxn modelId="{064019C0-A270-48C7-9C12-360E53CF78ED}" type="presParOf" srcId="{02BDD7DE-AF4B-42F9-BDB3-76CBBD04098F}" destId="{FC17A63D-EB3E-4820-A0C6-7653ACC6491A}" srcOrd="0" destOrd="0" presId="urn:microsoft.com/office/officeart/2005/8/layout/hierarchy1"/>
    <dgm:cxn modelId="{8E791A8B-37E4-4167-AB08-388115144AD6}" type="presParOf" srcId="{02BDD7DE-AF4B-42F9-BDB3-76CBBD04098F}" destId="{26C5C97E-5916-4F5B-827A-59701AD6EBCB}" srcOrd="1" destOrd="0" presId="urn:microsoft.com/office/officeart/2005/8/layout/hierarchy1"/>
    <dgm:cxn modelId="{1CBDDAA3-D444-4423-A163-7373B951F741}" type="presParOf" srcId="{7FF2C001-0BAE-4AE0-B5E9-BA2B49EF8529}" destId="{47629ED7-C8A1-4818-9007-BB47E9FFDC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9CE9F1-44BC-4B71-82AD-DAEFECE05B1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5063A1DB-1683-49FB-9B8D-23D6375E5166}">
      <dgm:prSet phldrT="[Text]"/>
      <dgm:spPr/>
      <dgm:t>
        <a:bodyPr/>
        <a:lstStyle/>
        <a:p>
          <a:r>
            <a:rPr lang="tr-TR" dirty="0"/>
            <a:t>The New </a:t>
          </a:r>
          <a:r>
            <a:rPr lang="tr-TR" dirty="0" err="1"/>
            <a:t>Turkish</a:t>
          </a:r>
          <a:r>
            <a:rPr lang="tr-TR" dirty="0"/>
            <a:t> </a:t>
          </a:r>
          <a:r>
            <a:rPr lang="tr-TR" dirty="0" err="1"/>
            <a:t>Republic</a:t>
          </a:r>
          <a:r>
            <a:rPr lang="tr-TR" dirty="0"/>
            <a:t> </a:t>
          </a:r>
          <a:r>
            <a:rPr lang="tr-TR" dirty="0" err="1"/>
            <a:t>Its</a:t>
          </a:r>
          <a:r>
            <a:rPr lang="tr-TR" dirty="0"/>
            <a:t> </a:t>
          </a:r>
          <a:r>
            <a:rPr lang="tr-TR" dirty="0" err="1"/>
            <a:t>progress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Crisis</a:t>
          </a:r>
          <a:endParaRPr lang="tr-TR" dirty="0"/>
        </a:p>
      </dgm:t>
    </dgm:pt>
    <dgm:pt modelId="{D17051CC-631A-48E5-82F8-522FFD50CC4F}" type="parTrans" cxnId="{35EA514C-A965-418D-8AEA-14CD351787BC}">
      <dgm:prSet/>
      <dgm:spPr/>
      <dgm:t>
        <a:bodyPr/>
        <a:lstStyle/>
        <a:p>
          <a:endParaRPr lang="tr-TR"/>
        </a:p>
      </dgm:t>
    </dgm:pt>
    <dgm:pt modelId="{A4197A23-4C0D-40DB-8D54-BABAB2EA6C12}" type="sibTrans" cxnId="{35EA514C-A965-418D-8AEA-14CD351787BC}">
      <dgm:prSet/>
      <dgm:spPr/>
      <dgm:t>
        <a:bodyPr/>
        <a:lstStyle/>
        <a:p>
          <a:endParaRPr lang="tr-TR"/>
        </a:p>
      </dgm:t>
    </dgm:pt>
    <dgm:pt modelId="{73CDCE6D-AE01-4DD7-A2A6-14437010C941}">
      <dgm:prSet phldrT="[Text]"/>
      <dgm:spPr/>
      <dgm:t>
        <a:bodyPr/>
        <a:lstStyle/>
        <a:p>
          <a:r>
            <a:rPr lang="tr-TR"/>
            <a:t>1918-1923</a:t>
          </a:r>
        </a:p>
        <a:p>
          <a:r>
            <a:rPr lang="tr-TR"/>
            <a:t>Independence War</a:t>
          </a:r>
        </a:p>
      </dgm:t>
    </dgm:pt>
    <dgm:pt modelId="{B8644251-6355-4005-AE8D-1D97DC681B0A}" type="parTrans" cxnId="{5CEC7944-E8A4-4CD0-9A30-B7E5D374EBB1}">
      <dgm:prSet/>
      <dgm:spPr/>
      <dgm:t>
        <a:bodyPr/>
        <a:lstStyle/>
        <a:p>
          <a:endParaRPr lang="tr-TR"/>
        </a:p>
      </dgm:t>
    </dgm:pt>
    <dgm:pt modelId="{71866BDC-4501-4125-AF33-320EB62ADE11}" type="sibTrans" cxnId="{5CEC7944-E8A4-4CD0-9A30-B7E5D374EBB1}">
      <dgm:prSet/>
      <dgm:spPr/>
      <dgm:t>
        <a:bodyPr/>
        <a:lstStyle/>
        <a:p>
          <a:endParaRPr lang="tr-TR"/>
        </a:p>
      </dgm:t>
    </dgm:pt>
    <dgm:pt modelId="{7DDB8CBB-8836-49B7-BB4B-63E0529B5732}">
      <dgm:prSet phldrT="[Text]"/>
      <dgm:spPr/>
      <dgm:t>
        <a:bodyPr/>
        <a:lstStyle/>
        <a:p>
          <a:r>
            <a:rPr lang="tr-TR"/>
            <a:t>1923-1927</a:t>
          </a:r>
        </a:p>
        <a:p>
          <a:r>
            <a:rPr lang="tr-TR"/>
            <a:t>Consolidation of Power Period of Republican People's Party</a:t>
          </a:r>
        </a:p>
      </dgm:t>
    </dgm:pt>
    <dgm:pt modelId="{8F9B4116-BBFD-4ECB-A704-F656FBB521C3}" type="parTrans" cxnId="{5A403D63-0E52-4925-BB0C-F526CEA3770F}">
      <dgm:prSet/>
      <dgm:spPr/>
      <dgm:t>
        <a:bodyPr/>
        <a:lstStyle/>
        <a:p>
          <a:endParaRPr lang="tr-TR"/>
        </a:p>
      </dgm:t>
    </dgm:pt>
    <dgm:pt modelId="{DA59D273-6AAB-4650-B0C0-8B716E2A0ABC}" type="sibTrans" cxnId="{5A403D63-0E52-4925-BB0C-F526CEA3770F}">
      <dgm:prSet/>
      <dgm:spPr/>
      <dgm:t>
        <a:bodyPr/>
        <a:lstStyle/>
        <a:p>
          <a:endParaRPr lang="tr-TR"/>
        </a:p>
      </dgm:t>
    </dgm:pt>
    <dgm:pt modelId="{86AAA770-90EF-4FED-9E28-E2BAE10E9084}">
      <dgm:prSet phldrT="[Text]"/>
      <dgm:spPr/>
      <dgm:t>
        <a:bodyPr/>
        <a:lstStyle/>
        <a:p>
          <a:r>
            <a:rPr lang="tr-TR" dirty="0"/>
            <a:t>1927-1946</a:t>
          </a:r>
        </a:p>
        <a:p>
          <a:r>
            <a:rPr lang="tr-TR" dirty="0" err="1"/>
            <a:t>Republican</a:t>
          </a:r>
          <a:r>
            <a:rPr lang="tr-TR" dirty="0"/>
            <a:t> </a:t>
          </a:r>
          <a:r>
            <a:rPr lang="tr-TR" dirty="0" err="1"/>
            <a:t>Peoples</a:t>
          </a:r>
          <a:r>
            <a:rPr lang="tr-TR" dirty="0"/>
            <a:t> </a:t>
          </a:r>
          <a:r>
            <a:rPr lang="tr-TR" dirty="0" err="1"/>
            <a:t>Party</a:t>
          </a:r>
          <a:endParaRPr lang="tr-TR" dirty="0"/>
        </a:p>
        <a:p>
          <a:r>
            <a:rPr lang="tr-TR" dirty="0"/>
            <a:t>The </a:t>
          </a:r>
          <a:r>
            <a:rPr lang="tr-TR" dirty="0" err="1"/>
            <a:t>Single</a:t>
          </a:r>
          <a:r>
            <a:rPr lang="tr-TR" dirty="0"/>
            <a:t> </a:t>
          </a:r>
          <a:r>
            <a:rPr lang="tr-TR" dirty="0" err="1"/>
            <a:t>Party</a:t>
          </a:r>
          <a:r>
            <a:rPr lang="tr-TR" dirty="0"/>
            <a:t> </a:t>
          </a:r>
          <a:r>
            <a:rPr lang="tr-TR" dirty="0" err="1"/>
            <a:t>Era</a:t>
          </a:r>
          <a:endParaRPr lang="tr-TR" dirty="0"/>
        </a:p>
      </dgm:t>
    </dgm:pt>
    <dgm:pt modelId="{358830FD-801F-41D4-9A16-474B8D23D45B}" type="parTrans" cxnId="{F8D38622-CA42-456B-A101-B3D4CA38F559}">
      <dgm:prSet/>
      <dgm:spPr/>
      <dgm:t>
        <a:bodyPr/>
        <a:lstStyle/>
        <a:p>
          <a:endParaRPr lang="tr-TR"/>
        </a:p>
      </dgm:t>
    </dgm:pt>
    <dgm:pt modelId="{793A8E7B-2DEF-46F4-82E9-8CF29EDF41AC}" type="sibTrans" cxnId="{F8D38622-CA42-456B-A101-B3D4CA38F559}">
      <dgm:prSet/>
      <dgm:spPr/>
      <dgm:t>
        <a:bodyPr/>
        <a:lstStyle/>
        <a:p>
          <a:endParaRPr lang="tr-TR"/>
        </a:p>
      </dgm:t>
    </dgm:pt>
    <dgm:pt modelId="{71D40AA9-7D87-414B-A30F-B5AC32DB2C27}">
      <dgm:prSet/>
      <dgm:spPr/>
      <dgm:t>
        <a:bodyPr/>
        <a:lstStyle/>
        <a:p>
          <a:r>
            <a:rPr lang="tr-TR"/>
            <a:t>1939-1945</a:t>
          </a:r>
        </a:p>
        <a:p>
          <a:r>
            <a:rPr lang="tr-TR"/>
            <a:t>Second World War and Its Effects in Turkey</a:t>
          </a:r>
        </a:p>
      </dgm:t>
    </dgm:pt>
    <dgm:pt modelId="{7922A2FA-F7FA-426E-8EDC-EF6F7C78E6A0}" type="parTrans" cxnId="{ADE34D7C-1F15-4C99-96E0-74621D2EF47D}">
      <dgm:prSet/>
      <dgm:spPr/>
      <dgm:t>
        <a:bodyPr/>
        <a:lstStyle/>
        <a:p>
          <a:endParaRPr lang="tr-TR"/>
        </a:p>
      </dgm:t>
    </dgm:pt>
    <dgm:pt modelId="{8751C336-A5D5-42E1-95D1-FA8F52F444CA}" type="sibTrans" cxnId="{ADE34D7C-1F15-4C99-96E0-74621D2EF47D}">
      <dgm:prSet/>
      <dgm:spPr/>
      <dgm:t>
        <a:bodyPr/>
        <a:lstStyle/>
        <a:p>
          <a:endParaRPr lang="tr-TR"/>
        </a:p>
      </dgm:t>
    </dgm:pt>
    <dgm:pt modelId="{8DB7178E-A5C8-4D9A-BC0F-1F59AEB2DDB3}">
      <dgm:prSet/>
      <dgm:spPr/>
      <dgm:t>
        <a:bodyPr/>
        <a:lstStyle/>
        <a:p>
          <a:r>
            <a:rPr lang="tr-TR" dirty="0"/>
            <a:t>1922-1923</a:t>
          </a:r>
        </a:p>
        <a:p>
          <a:r>
            <a:rPr lang="tr-TR" dirty="0" err="1"/>
            <a:t>Lausanne</a:t>
          </a:r>
          <a:r>
            <a:rPr lang="tr-TR" dirty="0"/>
            <a:t> Conference</a:t>
          </a:r>
        </a:p>
      </dgm:t>
    </dgm:pt>
    <dgm:pt modelId="{90837DB6-2127-405F-89EA-2AC85275D578}" type="parTrans" cxnId="{294A0548-63B8-481C-98E7-A99027F4F557}">
      <dgm:prSet/>
      <dgm:spPr/>
      <dgm:t>
        <a:bodyPr/>
        <a:lstStyle/>
        <a:p>
          <a:endParaRPr lang="tr-TR"/>
        </a:p>
      </dgm:t>
    </dgm:pt>
    <dgm:pt modelId="{87B4C7EF-529B-41EF-98F9-B26E9B887ED0}" type="sibTrans" cxnId="{294A0548-63B8-481C-98E7-A99027F4F557}">
      <dgm:prSet/>
      <dgm:spPr/>
      <dgm:t>
        <a:bodyPr/>
        <a:lstStyle/>
        <a:p>
          <a:endParaRPr lang="tr-TR"/>
        </a:p>
      </dgm:t>
    </dgm:pt>
    <dgm:pt modelId="{5BF989D6-B01E-4DF0-B8BE-5D66FBF16EBE}">
      <dgm:prSet/>
      <dgm:spPr/>
      <dgm:t>
        <a:bodyPr/>
        <a:lstStyle/>
        <a:p>
          <a:r>
            <a:rPr lang="tr-TR" dirty="0"/>
            <a:t>1922</a:t>
          </a:r>
        </a:p>
        <a:p>
          <a:r>
            <a:rPr lang="tr-TR" dirty="0" err="1"/>
            <a:t>Abolishment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Sultanate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end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Ottoman</a:t>
          </a:r>
          <a:r>
            <a:rPr lang="tr-TR" dirty="0"/>
            <a:t> </a:t>
          </a:r>
          <a:r>
            <a:rPr lang="tr-TR" dirty="0" err="1"/>
            <a:t>Empire</a:t>
          </a:r>
          <a:endParaRPr lang="tr-TR" dirty="0"/>
        </a:p>
      </dgm:t>
    </dgm:pt>
    <dgm:pt modelId="{2FD838E9-51F6-4159-8638-CECAF2D46295}" type="parTrans" cxnId="{BC7047A6-3832-4808-9463-66A5363A734F}">
      <dgm:prSet/>
      <dgm:spPr/>
      <dgm:t>
        <a:bodyPr/>
        <a:lstStyle/>
        <a:p>
          <a:endParaRPr lang="tr-TR"/>
        </a:p>
      </dgm:t>
    </dgm:pt>
    <dgm:pt modelId="{898C375F-9556-4C26-9AAB-5386343B8D53}" type="sibTrans" cxnId="{BC7047A6-3832-4808-9463-66A5363A734F}">
      <dgm:prSet/>
      <dgm:spPr/>
      <dgm:t>
        <a:bodyPr/>
        <a:lstStyle/>
        <a:p>
          <a:endParaRPr lang="tr-TR"/>
        </a:p>
      </dgm:t>
    </dgm:pt>
    <dgm:pt modelId="{9C13E8CB-534C-4C5E-B8CD-E880A0B42D3C}" type="pres">
      <dgm:prSet presAssocID="{479CE9F1-44BC-4B71-82AD-DAEFECE05B1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3DE478-0DEA-4F54-9B3F-0C49367237C5}" type="pres">
      <dgm:prSet presAssocID="{5063A1DB-1683-49FB-9B8D-23D6375E5166}" presName="root1" presStyleCnt="0"/>
      <dgm:spPr/>
    </dgm:pt>
    <dgm:pt modelId="{E8525218-EE99-4290-8656-3DF508C2B32B}" type="pres">
      <dgm:prSet presAssocID="{5063A1DB-1683-49FB-9B8D-23D6375E5166}" presName="LevelOneTextNode" presStyleLbl="node0" presStyleIdx="0" presStyleCnt="1">
        <dgm:presLayoutVars>
          <dgm:chPref val="3"/>
        </dgm:presLayoutVars>
      </dgm:prSet>
      <dgm:spPr/>
    </dgm:pt>
    <dgm:pt modelId="{DF49CB4F-884E-4154-A6B9-0CBF17A840F3}" type="pres">
      <dgm:prSet presAssocID="{5063A1DB-1683-49FB-9B8D-23D6375E5166}" presName="level2hierChild" presStyleCnt="0"/>
      <dgm:spPr/>
    </dgm:pt>
    <dgm:pt modelId="{C7A1EDA4-7589-4025-AD97-4A5B7098216B}" type="pres">
      <dgm:prSet presAssocID="{B8644251-6355-4005-AE8D-1D97DC681B0A}" presName="conn2-1" presStyleLbl="parChTrans1D2" presStyleIdx="0" presStyleCnt="3"/>
      <dgm:spPr/>
    </dgm:pt>
    <dgm:pt modelId="{F3523E81-D083-4681-AEA8-154F859EC6F8}" type="pres">
      <dgm:prSet presAssocID="{B8644251-6355-4005-AE8D-1D97DC681B0A}" presName="connTx" presStyleLbl="parChTrans1D2" presStyleIdx="0" presStyleCnt="3"/>
      <dgm:spPr/>
    </dgm:pt>
    <dgm:pt modelId="{84707F57-68AF-4F0D-8C0A-9D85612F7A05}" type="pres">
      <dgm:prSet presAssocID="{73CDCE6D-AE01-4DD7-A2A6-14437010C941}" presName="root2" presStyleCnt="0"/>
      <dgm:spPr/>
    </dgm:pt>
    <dgm:pt modelId="{3E37700B-FF1C-4D65-AA07-9A0769D8A23C}" type="pres">
      <dgm:prSet presAssocID="{73CDCE6D-AE01-4DD7-A2A6-14437010C941}" presName="LevelTwoTextNode" presStyleLbl="node2" presStyleIdx="0" presStyleCnt="3">
        <dgm:presLayoutVars>
          <dgm:chPref val="3"/>
        </dgm:presLayoutVars>
      </dgm:prSet>
      <dgm:spPr/>
    </dgm:pt>
    <dgm:pt modelId="{F26F93D0-9B25-4E24-9A1C-33DEAC3D48E8}" type="pres">
      <dgm:prSet presAssocID="{73CDCE6D-AE01-4DD7-A2A6-14437010C941}" presName="level3hierChild" presStyleCnt="0"/>
      <dgm:spPr/>
    </dgm:pt>
    <dgm:pt modelId="{72D96E91-C77C-4861-8468-902F5D3570E2}" type="pres">
      <dgm:prSet presAssocID="{2FD838E9-51F6-4159-8638-CECAF2D46295}" presName="conn2-1" presStyleLbl="parChTrans1D3" presStyleIdx="0" presStyleCnt="3"/>
      <dgm:spPr/>
    </dgm:pt>
    <dgm:pt modelId="{C57AF5EA-150C-4019-9485-B792904528C0}" type="pres">
      <dgm:prSet presAssocID="{2FD838E9-51F6-4159-8638-CECAF2D46295}" presName="connTx" presStyleLbl="parChTrans1D3" presStyleIdx="0" presStyleCnt="3"/>
      <dgm:spPr/>
    </dgm:pt>
    <dgm:pt modelId="{416E3C3B-580D-4F83-9F3D-C860B8E1B126}" type="pres">
      <dgm:prSet presAssocID="{5BF989D6-B01E-4DF0-B8BE-5D66FBF16EBE}" presName="root2" presStyleCnt="0"/>
      <dgm:spPr/>
    </dgm:pt>
    <dgm:pt modelId="{60A81D72-1410-45EC-ABBC-F87D87BB4EB9}" type="pres">
      <dgm:prSet presAssocID="{5BF989D6-B01E-4DF0-B8BE-5D66FBF16EBE}" presName="LevelTwoTextNode" presStyleLbl="node3" presStyleIdx="0" presStyleCnt="3">
        <dgm:presLayoutVars>
          <dgm:chPref val="3"/>
        </dgm:presLayoutVars>
      </dgm:prSet>
      <dgm:spPr/>
    </dgm:pt>
    <dgm:pt modelId="{670ADA4E-F6BD-4B85-9088-03D6017024AF}" type="pres">
      <dgm:prSet presAssocID="{5BF989D6-B01E-4DF0-B8BE-5D66FBF16EBE}" presName="level3hierChild" presStyleCnt="0"/>
      <dgm:spPr/>
    </dgm:pt>
    <dgm:pt modelId="{C83D36B2-1648-441A-926A-CA99071AEE55}" type="pres">
      <dgm:prSet presAssocID="{90837DB6-2127-405F-89EA-2AC85275D578}" presName="conn2-1" presStyleLbl="parChTrans1D3" presStyleIdx="1" presStyleCnt="3"/>
      <dgm:spPr/>
    </dgm:pt>
    <dgm:pt modelId="{250B7509-4DF0-4ED8-A7FE-4CC9CFDB2E96}" type="pres">
      <dgm:prSet presAssocID="{90837DB6-2127-405F-89EA-2AC85275D578}" presName="connTx" presStyleLbl="parChTrans1D3" presStyleIdx="1" presStyleCnt="3"/>
      <dgm:spPr/>
    </dgm:pt>
    <dgm:pt modelId="{04D18BDD-2B9E-4389-AE00-8AF98936755B}" type="pres">
      <dgm:prSet presAssocID="{8DB7178E-A5C8-4D9A-BC0F-1F59AEB2DDB3}" presName="root2" presStyleCnt="0"/>
      <dgm:spPr/>
    </dgm:pt>
    <dgm:pt modelId="{AA86A93E-7FCA-4CE9-9C06-718BFE7CD358}" type="pres">
      <dgm:prSet presAssocID="{8DB7178E-A5C8-4D9A-BC0F-1F59AEB2DDB3}" presName="LevelTwoTextNode" presStyleLbl="node3" presStyleIdx="1" presStyleCnt="3">
        <dgm:presLayoutVars>
          <dgm:chPref val="3"/>
        </dgm:presLayoutVars>
      </dgm:prSet>
      <dgm:spPr/>
    </dgm:pt>
    <dgm:pt modelId="{95A24954-D777-484A-9A1C-E9937E51F1F6}" type="pres">
      <dgm:prSet presAssocID="{8DB7178E-A5C8-4D9A-BC0F-1F59AEB2DDB3}" presName="level3hierChild" presStyleCnt="0"/>
      <dgm:spPr/>
    </dgm:pt>
    <dgm:pt modelId="{35860C35-2F4E-4F92-B5A1-DD9325C3FD24}" type="pres">
      <dgm:prSet presAssocID="{8F9B4116-BBFD-4ECB-A704-F656FBB521C3}" presName="conn2-1" presStyleLbl="parChTrans1D2" presStyleIdx="1" presStyleCnt="3"/>
      <dgm:spPr/>
    </dgm:pt>
    <dgm:pt modelId="{F6DCF186-9542-476F-AACE-9F8A8EFC8212}" type="pres">
      <dgm:prSet presAssocID="{8F9B4116-BBFD-4ECB-A704-F656FBB521C3}" presName="connTx" presStyleLbl="parChTrans1D2" presStyleIdx="1" presStyleCnt="3"/>
      <dgm:spPr/>
    </dgm:pt>
    <dgm:pt modelId="{0603CE47-F99A-4933-93D3-6CF29422952B}" type="pres">
      <dgm:prSet presAssocID="{7DDB8CBB-8836-49B7-BB4B-63E0529B5732}" presName="root2" presStyleCnt="0"/>
      <dgm:spPr/>
    </dgm:pt>
    <dgm:pt modelId="{F46E49AD-3CCA-4305-AB05-CA84E34C0FDD}" type="pres">
      <dgm:prSet presAssocID="{7DDB8CBB-8836-49B7-BB4B-63E0529B5732}" presName="LevelTwoTextNode" presStyleLbl="node2" presStyleIdx="1" presStyleCnt="3">
        <dgm:presLayoutVars>
          <dgm:chPref val="3"/>
        </dgm:presLayoutVars>
      </dgm:prSet>
      <dgm:spPr/>
    </dgm:pt>
    <dgm:pt modelId="{75FD51BC-A26B-4C7E-8A14-1D3AC7EC9E46}" type="pres">
      <dgm:prSet presAssocID="{7DDB8CBB-8836-49B7-BB4B-63E0529B5732}" presName="level3hierChild" presStyleCnt="0"/>
      <dgm:spPr/>
    </dgm:pt>
    <dgm:pt modelId="{F4631AC5-92FA-44C7-A117-109BCB684AF7}" type="pres">
      <dgm:prSet presAssocID="{358830FD-801F-41D4-9A16-474B8D23D45B}" presName="conn2-1" presStyleLbl="parChTrans1D2" presStyleIdx="2" presStyleCnt="3"/>
      <dgm:spPr/>
    </dgm:pt>
    <dgm:pt modelId="{96A99DC0-3861-4EE1-B5E5-206F0296E167}" type="pres">
      <dgm:prSet presAssocID="{358830FD-801F-41D4-9A16-474B8D23D45B}" presName="connTx" presStyleLbl="parChTrans1D2" presStyleIdx="2" presStyleCnt="3"/>
      <dgm:spPr/>
    </dgm:pt>
    <dgm:pt modelId="{367B7042-395F-40C2-8680-90554E3A34DE}" type="pres">
      <dgm:prSet presAssocID="{86AAA770-90EF-4FED-9E28-E2BAE10E9084}" presName="root2" presStyleCnt="0"/>
      <dgm:spPr/>
    </dgm:pt>
    <dgm:pt modelId="{56CA3765-97D0-425F-9D3C-3EDD40B29FA2}" type="pres">
      <dgm:prSet presAssocID="{86AAA770-90EF-4FED-9E28-E2BAE10E9084}" presName="LevelTwoTextNode" presStyleLbl="node2" presStyleIdx="2" presStyleCnt="3">
        <dgm:presLayoutVars>
          <dgm:chPref val="3"/>
        </dgm:presLayoutVars>
      </dgm:prSet>
      <dgm:spPr/>
    </dgm:pt>
    <dgm:pt modelId="{281801AB-B6D0-4F37-8530-C3295C002DE0}" type="pres">
      <dgm:prSet presAssocID="{86AAA770-90EF-4FED-9E28-E2BAE10E9084}" presName="level3hierChild" presStyleCnt="0"/>
      <dgm:spPr/>
    </dgm:pt>
    <dgm:pt modelId="{A6679A21-2976-4AC2-97E8-0DD18D6EC73A}" type="pres">
      <dgm:prSet presAssocID="{7922A2FA-F7FA-426E-8EDC-EF6F7C78E6A0}" presName="conn2-1" presStyleLbl="parChTrans1D3" presStyleIdx="2" presStyleCnt="3"/>
      <dgm:spPr/>
    </dgm:pt>
    <dgm:pt modelId="{07AEBFFA-72E5-40E5-B943-1412D04F14E5}" type="pres">
      <dgm:prSet presAssocID="{7922A2FA-F7FA-426E-8EDC-EF6F7C78E6A0}" presName="connTx" presStyleLbl="parChTrans1D3" presStyleIdx="2" presStyleCnt="3"/>
      <dgm:spPr/>
    </dgm:pt>
    <dgm:pt modelId="{07D33E81-57B0-4BDE-9FDB-9B11F94A7945}" type="pres">
      <dgm:prSet presAssocID="{71D40AA9-7D87-414B-A30F-B5AC32DB2C27}" presName="root2" presStyleCnt="0"/>
      <dgm:spPr/>
    </dgm:pt>
    <dgm:pt modelId="{832F5A44-1853-4D00-8719-36166BD32073}" type="pres">
      <dgm:prSet presAssocID="{71D40AA9-7D87-414B-A30F-B5AC32DB2C27}" presName="LevelTwoTextNode" presStyleLbl="node3" presStyleIdx="2" presStyleCnt="3">
        <dgm:presLayoutVars>
          <dgm:chPref val="3"/>
        </dgm:presLayoutVars>
      </dgm:prSet>
      <dgm:spPr/>
    </dgm:pt>
    <dgm:pt modelId="{324FAEB0-4FFC-4DC1-A8B8-D76126D09343}" type="pres">
      <dgm:prSet presAssocID="{71D40AA9-7D87-414B-A30F-B5AC32DB2C27}" presName="level3hierChild" presStyleCnt="0"/>
      <dgm:spPr/>
    </dgm:pt>
  </dgm:ptLst>
  <dgm:cxnLst>
    <dgm:cxn modelId="{5A790F15-F97E-45C0-A012-60126CED5E0D}" type="presOf" srcId="{5BF989D6-B01E-4DF0-B8BE-5D66FBF16EBE}" destId="{60A81D72-1410-45EC-ABBC-F87D87BB4EB9}" srcOrd="0" destOrd="0" presId="urn:microsoft.com/office/officeart/2005/8/layout/hierarchy2"/>
    <dgm:cxn modelId="{D45C3E1A-FFBC-4F85-B1E1-5A83233D2391}" type="presOf" srcId="{90837DB6-2127-405F-89EA-2AC85275D578}" destId="{250B7509-4DF0-4ED8-A7FE-4CC9CFDB2E96}" srcOrd="1" destOrd="0" presId="urn:microsoft.com/office/officeart/2005/8/layout/hierarchy2"/>
    <dgm:cxn modelId="{F8D38622-CA42-456B-A101-B3D4CA38F559}" srcId="{5063A1DB-1683-49FB-9B8D-23D6375E5166}" destId="{86AAA770-90EF-4FED-9E28-E2BAE10E9084}" srcOrd="2" destOrd="0" parTransId="{358830FD-801F-41D4-9A16-474B8D23D45B}" sibTransId="{793A8E7B-2DEF-46F4-82E9-8CF29EDF41AC}"/>
    <dgm:cxn modelId="{692D4D25-1D6D-428A-9E73-2216E5C8BAF9}" type="presOf" srcId="{B8644251-6355-4005-AE8D-1D97DC681B0A}" destId="{F3523E81-D083-4681-AEA8-154F859EC6F8}" srcOrd="1" destOrd="0" presId="urn:microsoft.com/office/officeart/2005/8/layout/hierarchy2"/>
    <dgm:cxn modelId="{5A403D63-0E52-4925-BB0C-F526CEA3770F}" srcId="{5063A1DB-1683-49FB-9B8D-23D6375E5166}" destId="{7DDB8CBB-8836-49B7-BB4B-63E0529B5732}" srcOrd="1" destOrd="0" parTransId="{8F9B4116-BBFD-4ECB-A704-F656FBB521C3}" sibTransId="{DA59D273-6AAB-4650-B0C0-8B716E2A0ABC}"/>
    <dgm:cxn modelId="{5CEC7944-E8A4-4CD0-9A30-B7E5D374EBB1}" srcId="{5063A1DB-1683-49FB-9B8D-23D6375E5166}" destId="{73CDCE6D-AE01-4DD7-A2A6-14437010C941}" srcOrd="0" destOrd="0" parTransId="{B8644251-6355-4005-AE8D-1D97DC681B0A}" sibTransId="{71866BDC-4501-4125-AF33-320EB62ADE11}"/>
    <dgm:cxn modelId="{294A0548-63B8-481C-98E7-A99027F4F557}" srcId="{73CDCE6D-AE01-4DD7-A2A6-14437010C941}" destId="{8DB7178E-A5C8-4D9A-BC0F-1F59AEB2DDB3}" srcOrd="1" destOrd="0" parTransId="{90837DB6-2127-405F-89EA-2AC85275D578}" sibTransId="{87B4C7EF-529B-41EF-98F9-B26E9B887ED0}"/>
    <dgm:cxn modelId="{35EA514C-A965-418D-8AEA-14CD351787BC}" srcId="{479CE9F1-44BC-4B71-82AD-DAEFECE05B1B}" destId="{5063A1DB-1683-49FB-9B8D-23D6375E5166}" srcOrd="0" destOrd="0" parTransId="{D17051CC-631A-48E5-82F8-522FFD50CC4F}" sibTransId="{A4197A23-4C0D-40DB-8D54-BABAB2EA6C12}"/>
    <dgm:cxn modelId="{3CE2C84D-F627-44F7-A115-5F910D4AE9D6}" type="presOf" srcId="{86AAA770-90EF-4FED-9E28-E2BAE10E9084}" destId="{56CA3765-97D0-425F-9D3C-3EDD40B29FA2}" srcOrd="0" destOrd="0" presId="urn:microsoft.com/office/officeart/2005/8/layout/hierarchy2"/>
    <dgm:cxn modelId="{8B1C094F-D18F-4162-8875-9DC948933C83}" type="presOf" srcId="{8DB7178E-A5C8-4D9A-BC0F-1F59AEB2DDB3}" destId="{AA86A93E-7FCA-4CE9-9C06-718BFE7CD358}" srcOrd="0" destOrd="0" presId="urn:microsoft.com/office/officeart/2005/8/layout/hierarchy2"/>
    <dgm:cxn modelId="{29318A50-5DD5-4BBB-B718-F29351862DA5}" type="presOf" srcId="{B8644251-6355-4005-AE8D-1D97DC681B0A}" destId="{C7A1EDA4-7589-4025-AD97-4A5B7098216B}" srcOrd="0" destOrd="0" presId="urn:microsoft.com/office/officeart/2005/8/layout/hierarchy2"/>
    <dgm:cxn modelId="{8C44D355-24E3-40B1-9658-39407F8DF94D}" type="presOf" srcId="{7922A2FA-F7FA-426E-8EDC-EF6F7C78E6A0}" destId="{07AEBFFA-72E5-40E5-B943-1412D04F14E5}" srcOrd="1" destOrd="0" presId="urn:microsoft.com/office/officeart/2005/8/layout/hierarchy2"/>
    <dgm:cxn modelId="{5F615D57-D838-4D68-861C-ED1A072D7CF1}" type="presOf" srcId="{7922A2FA-F7FA-426E-8EDC-EF6F7C78E6A0}" destId="{A6679A21-2976-4AC2-97E8-0DD18D6EC73A}" srcOrd="0" destOrd="0" presId="urn:microsoft.com/office/officeart/2005/8/layout/hierarchy2"/>
    <dgm:cxn modelId="{ADE34D7C-1F15-4C99-96E0-74621D2EF47D}" srcId="{86AAA770-90EF-4FED-9E28-E2BAE10E9084}" destId="{71D40AA9-7D87-414B-A30F-B5AC32DB2C27}" srcOrd="0" destOrd="0" parTransId="{7922A2FA-F7FA-426E-8EDC-EF6F7C78E6A0}" sibTransId="{8751C336-A5D5-42E1-95D1-FA8F52F444CA}"/>
    <dgm:cxn modelId="{C08D337E-DC07-4378-A50D-0FDD9FA89D1C}" type="presOf" srcId="{479CE9F1-44BC-4B71-82AD-DAEFECE05B1B}" destId="{9C13E8CB-534C-4C5E-B8CD-E880A0B42D3C}" srcOrd="0" destOrd="0" presId="urn:microsoft.com/office/officeart/2005/8/layout/hierarchy2"/>
    <dgm:cxn modelId="{E51E587F-180D-4AEB-8C00-45778DB3105E}" type="presOf" srcId="{8F9B4116-BBFD-4ECB-A704-F656FBB521C3}" destId="{F6DCF186-9542-476F-AACE-9F8A8EFC8212}" srcOrd="1" destOrd="0" presId="urn:microsoft.com/office/officeart/2005/8/layout/hierarchy2"/>
    <dgm:cxn modelId="{637AECA1-8CD0-4F77-AEC8-440FA8D983B4}" type="presOf" srcId="{2FD838E9-51F6-4159-8638-CECAF2D46295}" destId="{72D96E91-C77C-4861-8468-902F5D3570E2}" srcOrd="0" destOrd="0" presId="urn:microsoft.com/office/officeart/2005/8/layout/hierarchy2"/>
    <dgm:cxn modelId="{BC7047A6-3832-4808-9463-66A5363A734F}" srcId="{73CDCE6D-AE01-4DD7-A2A6-14437010C941}" destId="{5BF989D6-B01E-4DF0-B8BE-5D66FBF16EBE}" srcOrd="0" destOrd="0" parTransId="{2FD838E9-51F6-4159-8638-CECAF2D46295}" sibTransId="{898C375F-9556-4C26-9AAB-5386343B8D53}"/>
    <dgm:cxn modelId="{983C56A9-26F4-41A7-9713-1F535045A100}" type="presOf" srcId="{90837DB6-2127-405F-89EA-2AC85275D578}" destId="{C83D36B2-1648-441A-926A-CA99071AEE55}" srcOrd="0" destOrd="0" presId="urn:microsoft.com/office/officeart/2005/8/layout/hierarchy2"/>
    <dgm:cxn modelId="{D63CD2AA-8E90-4E42-B655-31B9F28A4C39}" type="presOf" srcId="{358830FD-801F-41D4-9A16-474B8D23D45B}" destId="{F4631AC5-92FA-44C7-A117-109BCB684AF7}" srcOrd="0" destOrd="0" presId="urn:microsoft.com/office/officeart/2005/8/layout/hierarchy2"/>
    <dgm:cxn modelId="{251FBEB1-E034-45A0-89B3-A82F1ABEEEB6}" type="presOf" srcId="{5063A1DB-1683-49FB-9B8D-23D6375E5166}" destId="{E8525218-EE99-4290-8656-3DF508C2B32B}" srcOrd="0" destOrd="0" presId="urn:microsoft.com/office/officeart/2005/8/layout/hierarchy2"/>
    <dgm:cxn modelId="{D7B8A5BD-4593-4C50-B80E-0A0ECC19E73A}" type="presOf" srcId="{8F9B4116-BBFD-4ECB-A704-F656FBB521C3}" destId="{35860C35-2F4E-4F92-B5A1-DD9325C3FD24}" srcOrd="0" destOrd="0" presId="urn:microsoft.com/office/officeart/2005/8/layout/hierarchy2"/>
    <dgm:cxn modelId="{8D6B43D4-41DE-4427-ADEE-55A8AB7E191F}" type="presOf" srcId="{2FD838E9-51F6-4159-8638-CECAF2D46295}" destId="{C57AF5EA-150C-4019-9485-B792904528C0}" srcOrd="1" destOrd="0" presId="urn:microsoft.com/office/officeart/2005/8/layout/hierarchy2"/>
    <dgm:cxn modelId="{F7AB33E0-E974-4489-8724-DC7B258BCB18}" type="presOf" srcId="{358830FD-801F-41D4-9A16-474B8D23D45B}" destId="{96A99DC0-3861-4EE1-B5E5-206F0296E167}" srcOrd="1" destOrd="0" presId="urn:microsoft.com/office/officeart/2005/8/layout/hierarchy2"/>
    <dgm:cxn modelId="{7404D6E0-15A7-47AC-9121-D9103EE491A9}" type="presOf" srcId="{7DDB8CBB-8836-49B7-BB4B-63E0529B5732}" destId="{F46E49AD-3CCA-4305-AB05-CA84E34C0FDD}" srcOrd="0" destOrd="0" presId="urn:microsoft.com/office/officeart/2005/8/layout/hierarchy2"/>
    <dgm:cxn modelId="{A11A14E1-1D34-4414-BB6B-17A5B4AE9419}" type="presOf" srcId="{73CDCE6D-AE01-4DD7-A2A6-14437010C941}" destId="{3E37700B-FF1C-4D65-AA07-9A0769D8A23C}" srcOrd="0" destOrd="0" presId="urn:microsoft.com/office/officeart/2005/8/layout/hierarchy2"/>
    <dgm:cxn modelId="{458FE1FB-45A6-4A94-B85C-26C62E5244D5}" type="presOf" srcId="{71D40AA9-7D87-414B-A30F-B5AC32DB2C27}" destId="{832F5A44-1853-4D00-8719-36166BD32073}" srcOrd="0" destOrd="0" presId="urn:microsoft.com/office/officeart/2005/8/layout/hierarchy2"/>
    <dgm:cxn modelId="{5428F2A1-B85E-4C04-9C09-0FCFAC197856}" type="presParOf" srcId="{9C13E8CB-534C-4C5E-B8CD-E880A0B42D3C}" destId="{5F3DE478-0DEA-4F54-9B3F-0C49367237C5}" srcOrd="0" destOrd="0" presId="urn:microsoft.com/office/officeart/2005/8/layout/hierarchy2"/>
    <dgm:cxn modelId="{D9629225-BEC7-4439-8A55-64ECA105C9C5}" type="presParOf" srcId="{5F3DE478-0DEA-4F54-9B3F-0C49367237C5}" destId="{E8525218-EE99-4290-8656-3DF508C2B32B}" srcOrd="0" destOrd="0" presId="urn:microsoft.com/office/officeart/2005/8/layout/hierarchy2"/>
    <dgm:cxn modelId="{244960D8-B337-4174-BB4B-8167E65015D2}" type="presParOf" srcId="{5F3DE478-0DEA-4F54-9B3F-0C49367237C5}" destId="{DF49CB4F-884E-4154-A6B9-0CBF17A840F3}" srcOrd="1" destOrd="0" presId="urn:microsoft.com/office/officeart/2005/8/layout/hierarchy2"/>
    <dgm:cxn modelId="{36EE118A-4CF5-4E02-8E0F-B502DF664FB2}" type="presParOf" srcId="{DF49CB4F-884E-4154-A6B9-0CBF17A840F3}" destId="{C7A1EDA4-7589-4025-AD97-4A5B7098216B}" srcOrd="0" destOrd="0" presId="urn:microsoft.com/office/officeart/2005/8/layout/hierarchy2"/>
    <dgm:cxn modelId="{7CD3748A-84FF-40D5-A687-82F22E288605}" type="presParOf" srcId="{C7A1EDA4-7589-4025-AD97-4A5B7098216B}" destId="{F3523E81-D083-4681-AEA8-154F859EC6F8}" srcOrd="0" destOrd="0" presId="urn:microsoft.com/office/officeart/2005/8/layout/hierarchy2"/>
    <dgm:cxn modelId="{F742923F-FCF9-4F66-A14B-BB6585198969}" type="presParOf" srcId="{DF49CB4F-884E-4154-A6B9-0CBF17A840F3}" destId="{84707F57-68AF-4F0D-8C0A-9D85612F7A05}" srcOrd="1" destOrd="0" presId="urn:microsoft.com/office/officeart/2005/8/layout/hierarchy2"/>
    <dgm:cxn modelId="{B7D7DA5C-CC15-4A7D-AC0F-F61A02817AB5}" type="presParOf" srcId="{84707F57-68AF-4F0D-8C0A-9D85612F7A05}" destId="{3E37700B-FF1C-4D65-AA07-9A0769D8A23C}" srcOrd="0" destOrd="0" presId="urn:microsoft.com/office/officeart/2005/8/layout/hierarchy2"/>
    <dgm:cxn modelId="{6D90384E-AF9F-40AA-97C3-0D4F6C5BFC07}" type="presParOf" srcId="{84707F57-68AF-4F0D-8C0A-9D85612F7A05}" destId="{F26F93D0-9B25-4E24-9A1C-33DEAC3D48E8}" srcOrd="1" destOrd="0" presId="urn:microsoft.com/office/officeart/2005/8/layout/hierarchy2"/>
    <dgm:cxn modelId="{5B20B0D4-2508-48AF-8F70-008B4E3CC2CA}" type="presParOf" srcId="{F26F93D0-9B25-4E24-9A1C-33DEAC3D48E8}" destId="{72D96E91-C77C-4861-8468-902F5D3570E2}" srcOrd="0" destOrd="0" presId="urn:microsoft.com/office/officeart/2005/8/layout/hierarchy2"/>
    <dgm:cxn modelId="{0A3494E0-7A85-4A60-9BF1-66FED8E741FC}" type="presParOf" srcId="{72D96E91-C77C-4861-8468-902F5D3570E2}" destId="{C57AF5EA-150C-4019-9485-B792904528C0}" srcOrd="0" destOrd="0" presId="urn:microsoft.com/office/officeart/2005/8/layout/hierarchy2"/>
    <dgm:cxn modelId="{7CC149BA-3A17-4AB5-B7A8-33179DC1303F}" type="presParOf" srcId="{F26F93D0-9B25-4E24-9A1C-33DEAC3D48E8}" destId="{416E3C3B-580D-4F83-9F3D-C860B8E1B126}" srcOrd="1" destOrd="0" presId="urn:microsoft.com/office/officeart/2005/8/layout/hierarchy2"/>
    <dgm:cxn modelId="{56A38657-F2E2-45BC-A237-FB0ED157BDBD}" type="presParOf" srcId="{416E3C3B-580D-4F83-9F3D-C860B8E1B126}" destId="{60A81D72-1410-45EC-ABBC-F87D87BB4EB9}" srcOrd="0" destOrd="0" presId="urn:microsoft.com/office/officeart/2005/8/layout/hierarchy2"/>
    <dgm:cxn modelId="{9E7B5C9B-2BA0-41ED-A7DC-69D5A0AE6A7B}" type="presParOf" srcId="{416E3C3B-580D-4F83-9F3D-C860B8E1B126}" destId="{670ADA4E-F6BD-4B85-9088-03D6017024AF}" srcOrd="1" destOrd="0" presId="urn:microsoft.com/office/officeart/2005/8/layout/hierarchy2"/>
    <dgm:cxn modelId="{C2AF1D2E-9500-4E01-92BA-07A44347B258}" type="presParOf" srcId="{F26F93D0-9B25-4E24-9A1C-33DEAC3D48E8}" destId="{C83D36B2-1648-441A-926A-CA99071AEE55}" srcOrd="2" destOrd="0" presId="urn:microsoft.com/office/officeart/2005/8/layout/hierarchy2"/>
    <dgm:cxn modelId="{B18F8960-1D67-4325-BD14-F929FA92D23C}" type="presParOf" srcId="{C83D36B2-1648-441A-926A-CA99071AEE55}" destId="{250B7509-4DF0-4ED8-A7FE-4CC9CFDB2E96}" srcOrd="0" destOrd="0" presId="urn:microsoft.com/office/officeart/2005/8/layout/hierarchy2"/>
    <dgm:cxn modelId="{D4C89DC1-6E21-46A3-A67E-BA16E772520F}" type="presParOf" srcId="{F26F93D0-9B25-4E24-9A1C-33DEAC3D48E8}" destId="{04D18BDD-2B9E-4389-AE00-8AF98936755B}" srcOrd="3" destOrd="0" presId="urn:microsoft.com/office/officeart/2005/8/layout/hierarchy2"/>
    <dgm:cxn modelId="{1C090900-BE64-4BEC-BFA8-E77322BB98BE}" type="presParOf" srcId="{04D18BDD-2B9E-4389-AE00-8AF98936755B}" destId="{AA86A93E-7FCA-4CE9-9C06-718BFE7CD358}" srcOrd="0" destOrd="0" presId="urn:microsoft.com/office/officeart/2005/8/layout/hierarchy2"/>
    <dgm:cxn modelId="{F70DE1E9-BC9A-4752-B5A3-11ABA4BACCB1}" type="presParOf" srcId="{04D18BDD-2B9E-4389-AE00-8AF98936755B}" destId="{95A24954-D777-484A-9A1C-E9937E51F1F6}" srcOrd="1" destOrd="0" presId="urn:microsoft.com/office/officeart/2005/8/layout/hierarchy2"/>
    <dgm:cxn modelId="{31BB359B-DE9F-448B-BDCD-9277FF28BC24}" type="presParOf" srcId="{DF49CB4F-884E-4154-A6B9-0CBF17A840F3}" destId="{35860C35-2F4E-4F92-B5A1-DD9325C3FD24}" srcOrd="2" destOrd="0" presId="urn:microsoft.com/office/officeart/2005/8/layout/hierarchy2"/>
    <dgm:cxn modelId="{3D57851C-2DE7-4818-AD4D-D9B88D05C372}" type="presParOf" srcId="{35860C35-2F4E-4F92-B5A1-DD9325C3FD24}" destId="{F6DCF186-9542-476F-AACE-9F8A8EFC8212}" srcOrd="0" destOrd="0" presId="urn:microsoft.com/office/officeart/2005/8/layout/hierarchy2"/>
    <dgm:cxn modelId="{E238E1CB-CB50-4351-AE06-7CFD4ED7F54C}" type="presParOf" srcId="{DF49CB4F-884E-4154-A6B9-0CBF17A840F3}" destId="{0603CE47-F99A-4933-93D3-6CF29422952B}" srcOrd="3" destOrd="0" presId="urn:microsoft.com/office/officeart/2005/8/layout/hierarchy2"/>
    <dgm:cxn modelId="{E5B3B829-6DEE-487B-A627-D092E3A57EF8}" type="presParOf" srcId="{0603CE47-F99A-4933-93D3-6CF29422952B}" destId="{F46E49AD-3CCA-4305-AB05-CA84E34C0FDD}" srcOrd="0" destOrd="0" presId="urn:microsoft.com/office/officeart/2005/8/layout/hierarchy2"/>
    <dgm:cxn modelId="{3AA1DBD7-385F-4137-9204-D7E41391E7A1}" type="presParOf" srcId="{0603CE47-F99A-4933-93D3-6CF29422952B}" destId="{75FD51BC-A26B-4C7E-8A14-1D3AC7EC9E46}" srcOrd="1" destOrd="0" presId="urn:microsoft.com/office/officeart/2005/8/layout/hierarchy2"/>
    <dgm:cxn modelId="{4D0FA587-159F-4EF7-883D-7132C96DF545}" type="presParOf" srcId="{DF49CB4F-884E-4154-A6B9-0CBF17A840F3}" destId="{F4631AC5-92FA-44C7-A117-109BCB684AF7}" srcOrd="4" destOrd="0" presId="urn:microsoft.com/office/officeart/2005/8/layout/hierarchy2"/>
    <dgm:cxn modelId="{B40F0461-06C7-44CC-98CA-81F6BD934FA9}" type="presParOf" srcId="{F4631AC5-92FA-44C7-A117-109BCB684AF7}" destId="{96A99DC0-3861-4EE1-B5E5-206F0296E167}" srcOrd="0" destOrd="0" presId="urn:microsoft.com/office/officeart/2005/8/layout/hierarchy2"/>
    <dgm:cxn modelId="{72305FE5-8EA6-4E1A-8C2F-582F3C5270B9}" type="presParOf" srcId="{DF49CB4F-884E-4154-A6B9-0CBF17A840F3}" destId="{367B7042-395F-40C2-8680-90554E3A34DE}" srcOrd="5" destOrd="0" presId="urn:microsoft.com/office/officeart/2005/8/layout/hierarchy2"/>
    <dgm:cxn modelId="{78CA1EF2-4DEF-4F8D-965F-C7C56041F405}" type="presParOf" srcId="{367B7042-395F-40C2-8680-90554E3A34DE}" destId="{56CA3765-97D0-425F-9D3C-3EDD40B29FA2}" srcOrd="0" destOrd="0" presId="urn:microsoft.com/office/officeart/2005/8/layout/hierarchy2"/>
    <dgm:cxn modelId="{4F459E35-EDAC-4FBC-A831-8875B03B7D14}" type="presParOf" srcId="{367B7042-395F-40C2-8680-90554E3A34DE}" destId="{281801AB-B6D0-4F37-8530-C3295C002DE0}" srcOrd="1" destOrd="0" presId="urn:microsoft.com/office/officeart/2005/8/layout/hierarchy2"/>
    <dgm:cxn modelId="{FD333C1D-A99A-4A9A-8BEA-64CC56B7BFCA}" type="presParOf" srcId="{281801AB-B6D0-4F37-8530-C3295C002DE0}" destId="{A6679A21-2976-4AC2-97E8-0DD18D6EC73A}" srcOrd="0" destOrd="0" presId="urn:microsoft.com/office/officeart/2005/8/layout/hierarchy2"/>
    <dgm:cxn modelId="{8451CE9C-DBE9-45C0-9451-393C37C9F0FE}" type="presParOf" srcId="{A6679A21-2976-4AC2-97E8-0DD18D6EC73A}" destId="{07AEBFFA-72E5-40E5-B943-1412D04F14E5}" srcOrd="0" destOrd="0" presId="urn:microsoft.com/office/officeart/2005/8/layout/hierarchy2"/>
    <dgm:cxn modelId="{F62772DC-3B2D-4AF9-A3B3-B57B3D21DBEC}" type="presParOf" srcId="{281801AB-B6D0-4F37-8530-C3295C002DE0}" destId="{07D33E81-57B0-4BDE-9FDB-9B11F94A7945}" srcOrd="1" destOrd="0" presId="urn:microsoft.com/office/officeart/2005/8/layout/hierarchy2"/>
    <dgm:cxn modelId="{112F3E38-6FDD-4C5F-978D-FFE592FBA2BA}" type="presParOf" srcId="{07D33E81-57B0-4BDE-9FDB-9B11F94A7945}" destId="{832F5A44-1853-4D00-8719-36166BD32073}" srcOrd="0" destOrd="0" presId="urn:microsoft.com/office/officeart/2005/8/layout/hierarchy2"/>
    <dgm:cxn modelId="{F7A8C536-2D57-4BDF-A62B-01F6D4B8014E}" type="presParOf" srcId="{07D33E81-57B0-4BDE-9FDB-9B11F94A7945}" destId="{324FAEB0-4FFC-4DC1-A8B8-D76126D093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E2E77C-B3D6-411A-94CF-45DAD8F65AD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486EEC7F-2F3F-4776-BA03-E37D6F09C5CB}">
      <dgm:prSet phldrT="[Text]" custT="1"/>
      <dgm:spPr/>
      <dgm:t>
        <a:bodyPr/>
        <a:lstStyle/>
        <a:p>
          <a:r>
            <a:rPr lang="tr-TR" sz="1400" dirty="0"/>
            <a:t>Multiparty </a:t>
          </a:r>
          <a:r>
            <a:rPr lang="tr-TR" sz="1400" dirty="0" err="1"/>
            <a:t>Politics</a:t>
          </a:r>
          <a:r>
            <a:rPr lang="tr-TR" sz="1400" dirty="0"/>
            <a:t> </a:t>
          </a:r>
          <a:r>
            <a:rPr lang="tr-TR" sz="1400" dirty="0" err="1"/>
            <a:t>and</a:t>
          </a:r>
          <a:r>
            <a:rPr lang="tr-TR" sz="1400" dirty="0"/>
            <a:t> </a:t>
          </a:r>
          <a:r>
            <a:rPr lang="tr-TR" sz="1400" dirty="0" err="1"/>
            <a:t>political</a:t>
          </a:r>
          <a:r>
            <a:rPr lang="tr-TR" sz="1400" dirty="0"/>
            <a:t> life in </a:t>
          </a:r>
          <a:r>
            <a:rPr lang="tr-TR" sz="1400" dirty="0" err="1"/>
            <a:t>Turkey</a:t>
          </a:r>
          <a:r>
            <a:rPr lang="tr-TR" sz="1400" dirty="0"/>
            <a:t>  since 1946</a:t>
          </a:r>
        </a:p>
      </dgm:t>
    </dgm:pt>
    <dgm:pt modelId="{9049E989-57FF-4F0E-94A4-9C5250F4713E}" type="parTrans" cxnId="{A7390039-4DE9-4148-B234-47219CF788E8}">
      <dgm:prSet/>
      <dgm:spPr/>
      <dgm:t>
        <a:bodyPr/>
        <a:lstStyle/>
        <a:p>
          <a:endParaRPr lang="tr-TR"/>
        </a:p>
      </dgm:t>
    </dgm:pt>
    <dgm:pt modelId="{D17C6997-E6DD-45BD-B32A-7566593DCD7B}" type="sibTrans" cxnId="{A7390039-4DE9-4148-B234-47219CF788E8}">
      <dgm:prSet/>
      <dgm:spPr/>
      <dgm:t>
        <a:bodyPr/>
        <a:lstStyle/>
        <a:p>
          <a:endParaRPr lang="tr-TR"/>
        </a:p>
      </dgm:t>
    </dgm:pt>
    <dgm:pt modelId="{5108D7C2-6435-4857-AF0D-D18F7469259D}">
      <dgm:prSet phldrT="[Text]" custT="1"/>
      <dgm:spPr/>
      <dgm:t>
        <a:bodyPr/>
        <a:lstStyle/>
        <a:p>
          <a:r>
            <a:rPr lang="tr-TR" sz="1000" dirty="0"/>
            <a:t>1946-1960</a:t>
          </a:r>
        </a:p>
        <a:p>
          <a:r>
            <a:rPr lang="tr-TR" sz="1000" dirty="0" err="1"/>
            <a:t>Democrat</a:t>
          </a:r>
          <a:r>
            <a:rPr lang="tr-TR" sz="1000" dirty="0"/>
            <a:t> </a:t>
          </a:r>
          <a:r>
            <a:rPr lang="tr-TR" sz="1000" dirty="0" err="1"/>
            <a:t>Party</a:t>
          </a:r>
          <a:r>
            <a:rPr lang="tr-TR" sz="1000" dirty="0"/>
            <a:t> </a:t>
          </a:r>
          <a:r>
            <a:rPr lang="tr-TR" sz="1000" dirty="0" err="1"/>
            <a:t>and</a:t>
          </a:r>
          <a:r>
            <a:rPr lang="tr-TR" sz="1000" dirty="0"/>
            <a:t> The First Real Multi-</a:t>
          </a:r>
          <a:r>
            <a:rPr lang="tr-TR" sz="1000" dirty="0" err="1"/>
            <a:t>Party</a:t>
          </a:r>
          <a:r>
            <a:rPr lang="tr-TR" sz="1000" dirty="0"/>
            <a:t> </a:t>
          </a:r>
          <a:r>
            <a:rPr lang="tr-TR" sz="1000" dirty="0" err="1"/>
            <a:t>Experience</a:t>
          </a:r>
          <a:r>
            <a:rPr lang="tr-TR" sz="1000" dirty="0"/>
            <a:t> of </a:t>
          </a:r>
          <a:r>
            <a:rPr lang="tr-TR" sz="1000" dirty="0" err="1"/>
            <a:t>Turkey</a:t>
          </a:r>
          <a:endParaRPr lang="tr-TR" sz="1000" dirty="0"/>
        </a:p>
      </dgm:t>
    </dgm:pt>
    <dgm:pt modelId="{46313192-3E2B-4D44-B1A4-9E634CAE3A62}" type="parTrans" cxnId="{52430027-A64D-4D62-8836-92466DEF7D38}">
      <dgm:prSet/>
      <dgm:spPr/>
      <dgm:t>
        <a:bodyPr/>
        <a:lstStyle/>
        <a:p>
          <a:endParaRPr lang="tr-TR"/>
        </a:p>
      </dgm:t>
    </dgm:pt>
    <dgm:pt modelId="{51FE513F-8CBB-4F6D-B2B4-480E294D7E36}" type="sibTrans" cxnId="{52430027-A64D-4D62-8836-92466DEF7D38}">
      <dgm:prSet/>
      <dgm:spPr/>
      <dgm:t>
        <a:bodyPr/>
        <a:lstStyle/>
        <a:p>
          <a:endParaRPr lang="tr-TR"/>
        </a:p>
      </dgm:t>
    </dgm:pt>
    <dgm:pt modelId="{2692AF0C-880E-4EAF-94BE-C0C16121D781}">
      <dgm:prSet phldrT="[Text]" custT="1"/>
      <dgm:spPr/>
      <dgm:t>
        <a:bodyPr/>
        <a:lstStyle/>
        <a:p>
          <a:r>
            <a:rPr lang="tr-TR" sz="900" dirty="0"/>
            <a:t>1945-1950</a:t>
          </a:r>
        </a:p>
        <a:p>
          <a:r>
            <a:rPr lang="tr-TR" sz="900" dirty="0" err="1"/>
            <a:t>Liberalization</a:t>
          </a:r>
          <a:r>
            <a:rPr lang="tr-TR" sz="900" dirty="0"/>
            <a:t> in </a:t>
          </a:r>
          <a:r>
            <a:rPr lang="tr-TR" sz="900" dirty="0" err="1"/>
            <a:t>Turkey</a:t>
          </a:r>
          <a:endParaRPr lang="tr-TR" sz="900" dirty="0"/>
        </a:p>
        <a:p>
          <a:r>
            <a:rPr lang="tr-TR" sz="900" dirty="0"/>
            <a:t>The </a:t>
          </a:r>
          <a:r>
            <a:rPr lang="tr-TR" sz="900" dirty="0" err="1"/>
            <a:t>Establishment</a:t>
          </a:r>
          <a:r>
            <a:rPr lang="tr-TR" sz="900" dirty="0"/>
            <a:t> of </a:t>
          </a:r>
          <a:r>
            <a:rPr lang="tr-TR" sz="900" dirty="0" err="1"/>
            <a:t>Democrat</a:t>
          </a:r>
          <a:r>
            <a:rPr lang="tr-TR" sz="900" dirty="0"/>
            <a:t> </a:t>
          </a:r>
          <a:r>
            <a:rPr lang="tr-TR" sz="900" dirty="0" err="1"/>
            <a:t>Party</a:t>
          </a:r>
          <a:endParaRPr lang="tr-TR" sz="900" dirty="0"/>
        </a:p>
      </dgm:t>
    </dgm:pt>
    <dgm:pt modelId="{5A5A3AF7-405A-407E-A122-F5451DD01EEC}" type="parTrans" cxnId="{5A78028A-EE2E-4E6E-BDCE-06161A86AD15}">
      <dgm:prSet/>
      <dgm:spPr/>
      <dgm:t>
        <a:bodyPr/>
        <a:lstStyle/>
        <a:p>
          <a:endParaRPr lang="tr-TR"/>
        </a:p>
      </dgm:t>
    </dgm:pt>
    <dgm:pt modelId="{4E443AA5-0FDD-466A-9DF0-E6C75BF16141}" type="sibTrans" cxnId="{5A78028A-EE2E-4E6E-BDCE-06161A86AD15}">
      <dgm:prSet/>
      <dgm:spPr/>
      <dgm:t>
        <a:bodyPr/>
        <a:lstStyle/>
        <a:p>
          <a:endParaRPr lang="tr-TR"/>
        </a:p>
      </dgm:t>
    </dgm:pt>
    <dgm:pt modelId="{CB0C297B-F71F-4E16-82CC-0082A2A5B5B5}">
      <dgm:prSet phldrT="[Text]" custT="1"/>
      <dgm:spPr/>
      <dgm:t>
        <a:bodyPr/>
        <a:lstStyle/>
        <a:p>
          <a:r>
            <a:rPr lang="tr-TR" sz="900" dirty="0"/>
            <a:t>1950-1960</a:t>
          </a:r>
        </a:p>
        <a:p>
          <a:r>
            <a:rPr lang="tr-TR" sz="900" dirty="0"/>
            <a:t>The </a:t>
          </a:r>
          <a:r>
            <a:rPr lang="tr-TR" sz="900" dirty="0" err="1"/>
            <a:t>Democrat</a:t>
          </a:r>
          <a:r>
            <a:rPr lang="tr-TR" sz="900" dirty="0"/>
            <a:t> </a:t>
          </a:r>
          <a:r>
            <a:rPr lang="tr-TR" sz="900" dirty="0" err="1"/>
            <a:t>Party</a:t>
          </a:r>
          <a:r>
            <a:rPr lang="tr-TR" sz="900" dirty="0"/>
            <a:t> in </a:t>
          </a:r>
          <a:r>
            <a:rPr lang="tr-TR" sz="900" dirty="0" err="1"/>
            <a:t>Power</a:t>
          </a:r>
          <a:endParaRPr lang="tr-TR" sz="900" dirty="0"/>
        </a:p>
      </dgm:t>
    </dgm:pt>
    <dgm:pt modelId="{2C4D6AB8-5A2D-4763-9A27-A421F427C347}" type="parTrans" cxnId="{874DFB22-1185-42A4-9B97-C35650EEF69E}">
      <dgm:prSet/>
      <dgm:spPr/>
      <dgm:t>
        <a:bodyPr/>
        <a:lstStyle/>
        <a:p>
          <a:endParaRPr lang="tr-TR"/>
        </a:p>
      </dgm:t>
    </dgm:pt>
    <dgm:pt modelId="{EC16B313-1EFB-40DC-B818-3D814551B137}" type="sibTrans" cxnId="{874DFB22-1185-42A4-9B97-C35650EEF69E}">
      <dgm:prSet/>
      <dgm:spPr/>
      <dgm:t>
        <a:bodyPr/>
        <a:lstStyle/>
        <a:p>
          <a:endParaRPr lang="tr-TR"/>
        </a:p>
      </dgm:t>
    </dgm:pt>
    <dgm:pt modelId="{7451B98C-EF87-4F9B-A258-6AC53BDFBF32}">
      <dgm:prSet phldrT="[Text]" custT="1"/>
      <dgm:spPr/>
      <dgm:t>
        <a:bodyPr/>
        <a:lstStyle/>
        <a:p>
          <a:r>
            <a:rPr lang="tr-TR" sz="1000" dirty="0"/>
            <a:t>1961-1980</a:t>
          </a:r>
        </a:p>
        <a:p>
          <a:r>
            <a:rPr lang="tr-TR" sz="1000" dirty="0" err="1"/>
            <a:t>Military</a:t>
          </a:r>
          <a:r>
            <a:rPr lang="tr-TR" sz="1000" dirty="0"/>
            <a:t> </a:t>
          </a:r>
          <a:r>
            <a:rPr lang="tr-TR" sz="1000" dirty="0" err="1"/>
            <a:t>Guardians</a:t>
          </a:r>
          <a:r>
            <a:rPr lang="tr-TR" sz="1000" dirty="0"/>
            <a:t>, Second </a:t>
          </a:r>
          <a:r>
            <a:rPr lang="tr-TR" sz="1000" dirty="0" err="1"/>
            <a:t>Republic</a:t>
          </a:r>
          <a:r>
            <a:rPr lang="tr-TR" sz="1000" dirty="0"/>
            <a:t> </a:t>
          </a:r>
          <a:r>
            <a:rPr lang="tr-TR" sz="1000" dirty="0" err="1"/>
            <a:t>and</a:t>
          </a:r>
          <a:r>
            <a:rPr lang="tr-TR" sz="1000" dirty="0"/>
            <a:t> </a:t>
          </a:r>
          <a:r>
            <a:rPr lang="tr-TR" sz="1000" dirty="0" err="1"/>
            <a:t>Polarization</a:t>
          </a:r>
          <a:r>
            <a:rPr lang="tr-TR" sz="1000" dirty="0"/>
            <a:t> in </a:t>
          </a:r>
          <a:r>
            <a:rPr lang="tr-TR" sz="1000" dirty="0" err="1"/>
            <a:t>Politics</a:t>
          </a:r>
          <a:endParaRPr lang="tr-TR" sz="1000" dirty="0"/>
        </a:p>
      </dgm:t>
    </dgm:pt>
    <dgm:pt modelId="{0AA8A564-A2AB-4B8D-85E5-A9052F1014C0}" type="parTrans" cxnId="{9544F547-1B54-465D-9842-467C3B7AA394}">
      <dgm:prSet/>
      <dgm:spPr/>
      <dgm:t>
        <a:bodyPr/>
        <a:lstStyle/>
        <a:p>
          <a:endParaRPr lang="tr-TR"/>
        </a:p>
      </dgm:t>
    </dgm:pt>
    <dgm:pt modelId="{68CDEFFC-A0FE-4E46-9C9C-4E2E8C1CC18B}" type="sibTrans" cxnId="{9544F547-1B54-465D-9842-467C3B7AA394}">
      <dgm:prSet/>
      <dgm:spPr/>
      <dgm:t>
        <a:bodyPr/>
        <a:lstStyle/>
        <a:p>
          <a:endParaRPr lang="tr-TR"/>
        </a:p>
      </dgm:t>
    </dgm:pt>
    <dgm:pt modelId="{7FB14D33-AE31-470E-B935-8B018C8D9120}">
      <dgm:prSet phldrT="[Text]" custT="1"/>
      <dgm:spPr/>
      <dgm:t>
        <a:bodyPr/>
        <a:lstStyle/>
        <a:p>
          <a:r>
            <a:rPr lang="tr-TR" sz="900" dirty="0"/>
            <a:t>1961*1971</a:t>
          </a:r>
        </a:p>
        <a:p>
          <a:r>
            <a:rPr lang="tr-TR" sz="900" dirty="0"/>
            <a:t>New </a:t>
          </a:r>
          <a:r>
            <a:rPr lang="tr-TR" sz="900" dirty="0" err="1"/>
            <a:t>Political</a:t>
          </a:r>
          <a:r>
            <a:rPr lang="tr-TR" sz="900" dirty="0"/>
            <a:t> </a:t>
          </a:r>
          <a:r>
            <a:rPr lang="tr-TR" sz="900" dirty="0" err="1"/>
            <a:t>Parties</a:t>
          </a:r>
          <a:r>
            <a:rPr lang="tr-TR" sz="900" dirty="0"/>
            <a:t> </a:t>
          </a:r>
          <a:r>
            <a:rPr lang="tr-TR" sz="900" dirty="0" err="1"/>
            <a:t>and</a:t>
          </a:r>
          <a:r>
            <a:rPr lang="tr-TR" sz="900" dirty="0"/>
            <a:t> </a:t>
          </a:r>
          <a:r>
            <a:rPr lang="tr-TR" sz="900" dirty="0" err="1"/>
            <a:t>Ideology</a:t>
          </a:r>
          <a:r>
            <a:rPr lang="tr-TR" sz="900" dirty="0"/>
            <a:t> </a:t>
          </a:r>
          <a:r>
            <a:rPr lang="tr-TR" sz="900" dirty="0" err="1"/>
            <a:t>Politics</a:t>
          </a:r>
          <a:r>
            <a:rPr lang="tr-TR" sz="900" dirty="0"/>
            <a:t> in </a:t>
          </a:r>
          <a:r>
            <a:rPr lang="tr-TR" sz="900" dirty="0" err="1"/>
            <a:t>Turkey</a:t>
          </a:r>
          <a:endParaRPr lang="tr-TR" sz="900" dirty="0"/>
        </a:p>
      </dgm:t>
    </dgm:pt>
    <dgm:pt modelId="{B9C0F9CA-0607-432F-AC0A-4C0DD7FE5B6C}" type="parTrans" cxnId="{5B0BB560-4B38-41F8-99B0-03993C35D8F1}">
      <dgm:prSet/>
      <dgm:spPr/>
      <dgm:t>
        <a:bodyPr/>
        <a:lstStyle/>
        <a:p>
          <a:endParaRPr lang="tr-TR"/>
        </a:p>
      </dgm:t>
    </dgm:pt>
    <dgm:pt modelId="{7BFCBCD9-1E37-40B4-ACEB-2D588A2B6EC1}" type="sibTrans" cxnId="{5B0BB560-4B38-41F8-99B0-03993C35D8F1}">
      <dgm:prSet/>
      <dgm:spPr/>
      <dgm:t>
        <a:bodyPr/>
        <a:lstStyle/>
        <a:p>
          <a:endParaRPr lang="tr-TR"/>
        </a:p>
      </dgm:t>
    </dgm:pt>
    <dgm:pt modelId="{998958C5-9266-473A-B0FD-A6C3386E00CB}">
      <dgm:prSet custT="1"/>
      <dgm:spPr/>
      <dgm:t>
        <a:bodyPr/>
        <a:lstStyle/>
        <a:p>
          <a:r>
            <a:rPr lang="tr-TR" sz="900" dirty="0"/>
            <a:t>1960</a:t>
          </a:r>
        </a:p>
        <a:p>
          <a:r>
            <a:rPr lang="tr-TR" sz="900" dirty="0" err="1"/>
            <a:t>Military</a:t>
          </a:r>
          <a:r>
            <a:rPr lang="tr-TR" sz="900" dirty="0"/>
            <a:t> </a:t>
          </a:r>
          <a:r>
            <a:rPr lang="tr-TR" sz="900" dirty="0" err="1"/>
            <a:t>Coup</a:t>
          </a:r>
          <a:endParaRPr lang="tr-TR" sz="900" dirty="0"/>
        </a:p>
      </dgm:t>
    </dgm:pt>
    <dgm:pt modelId="{F3DD90B5-7EA5-4EBF-BF51-EE250B49ACF3}" type="parTrans" cxnId="{E89702C9-B0EA-4990-BC18-D3621CA13F56}">
      <dgm:prSet/>
      <dgm:spPr/>
      <dgm:t>
        <a:bodyPr/>
        <a:lstStyle/>
        <a:p>
          <a:endParaRPr lang="tr-TR"/>
        </a:p>
      </dgm:t>
    </dgm:pt>
    <dgm:pt modelId="{23140A21-E857-4864-8832-2F962F2CD154}" type="sibTrans" cxnId="{E89702C9-B0EA-4990-BC18-D3621CA13F56}">
      <dgm:prSet/>
      <dgm:spPr/>
      <dgm:t>
        <a:bodyPr/>
        <a:lstStyle/>
        <a:p>
          <a:endParaRPr lang="tr-TR"/>
        </a:p>
      </dgm:t>
    </dgm:pt>
    <dgm:pt modelId="{1E1B12CA-903C-475B-AE10-2671501D8E5B}">
      <dgm:prSet custT="1"/>
      <dgm:spPr/>
      <dgm:t>
        <a:bodyPr/>
        <a:lstStyle/>
        <a:p>
          <a:r>
            <a:rPr lang="tr-TR" sz="900" dirty="0"/>
            <a:t>1971 </a:t>
          </a:r>
          <a:r>
            <a:rPr lang="tr-TR" sz="900" dirty="0" err="1"/>
            <a:t>Military</a:t>
          </a:r>
          <a:r>
            <a:rPr lang="tr-TR" sz="900" dirty="0"/>
            <a:t> Memorandum</a:t>
          </a:r>
        </a:p>
      </dgm:t>
    </dgm:pt>
    <dgm:pt modelId="{8C93841F-FC76-404A-901C-D7D6D9DDC477}" type="parTrans" cxnId="{5BC7BAF8-7DB6-4073-8B4C-4CB7061CFC57}">
      <dgm:prSet/>
      <dgm:spPr/>
      <dgm:t>
        <a:bodyPr/>
        <a:lstStyle/>
        <a:p>
          <a:endParaRPr lang="tr-TR"/>
        </a:p>
      </dgm:t>
    </dgm:pt>
    <dgm:pt modelId="{CE135DE7-2494-4692-B37C-5B954F5C7AE7}" type="sibTrans" cxnId="{5BC7BAF8-7DB6-4073-8B4C-4CB7061CFC57}">
      <dgm:prSet/>
      <dgm:spPr/>
      <dgm:t>
        <a:bodyPr/>
        <a:lstStyle/>
        <a:p>
          <a:endParaRPr lang="tr-TR"/>
        </a:p>
      </dgm:t>
    </dgm:pt>
    <dgm:pt modelId="{DB6F21F7-06A2-4870-9DAA-004BE9B9292E}">
      <dgm:prSet custT="1"/>
      <dgm:spPr/>
      <dgm:t>
        <a:bodyPr/>
        <a:lstStyle/>
        <a:p>
          <a:r>
            <a:rPr lang="tr-TR" sz="900" dirty="0"/>
            <a:t>1972-1980</a:t>
          </a:r>
        </a:p>
        <a:p>
          <a:r>
            <a:rPr lang="tr-TR" sz="900" dirty="0" err="1"/>
            <a:t>Polarization</a:t>
          </a:r>
          <a:r>
            <a:rPr lang="tr-TR" sz="900" dirty="0"/>
            <a:t> of </a:t>
          </a:r>
          <a:r>
            <a:rPr lang="tr-TR" sz="900" dirty="0" err="1"/>
            <a:t>Turkish</a:t>
          </a:r>
          <a:r>
            <a:rPr lang="tr-TR" sz="900" dirty="0"/>
            <a:t> </a:t>
          </a:r>
          <a:r>
            <a:rPr lang="tr-TR" sz="900" dirty="0" err="1"/>
            <a:t>Politics</a:t>
          </a:r>
          <a:r>
            <a:rPr lang="tr-TR" sz="900" dirty="0"/>
            <a:t>,  </a:t>
          </a:r>
          <a:r>
            <a:rPr lang="tr-TR" sz="900" dirty="0" err="1"/>
            <a:t>Economic</a:t>
          </a:r>
          <a:r>
            <a:rPr lang="tr-TR" sz="900" dirty="0"/>
            <a:t> </a:t>
          </a:r>
          <a:r>
            <a:rPr lang="tr-TR" sz="900" dirty="0" err="1"/>
            <a:t>Crisis</a:t>
          </a:r>
          <a:r>
            <a:rPr lang="tr-TR" sz="900" dirty="0"/>
            <a:t> </a:t>
          </a:r>
          <a:r>
            <a:rPr lang="tr-TR" sz="900" dirty="0" err="1"/>
            <a:t>and</a:t>
          </a:r>
          <a:r>
            <a:rPr lang="tr-TR" sz="900" dirty="0"/>
            <a:t> </a:t>
          </a:r>
          <a:r>
            <a:rPr lang="tr-TR" sz="900" dirty="0" err="1"/>
            <a:t>Violence</a:t>
          </a:r>
          <a:r>
            <a:rPr lang="tr-TR" sz="900" dirty="0"/>
            <a:t> in </a:t>
          </a:r>
          <a:r>
            <a:rPr lang="tr-TR" sz="900" dirty="0" err="1"/>
            <a:t>the</a:t>
          </a:r>
          <a:r>
            <a:rPr lang="tr-TR" sz="900" dirty="0"/>
            <a:t> </a:t>
          </a:r>
          <a:r>
            <a:rPr lang="tr-TR" sz="900" dirty="0" err="1"/>
            <a:t>streets</a:t>
          </a:r>
          <a:endParaRPr lang="tr-TR" sz="900" dirty="0"/>
        </a:p>
      </dgm:t>
    </dgm:pt>
    <dgm:pt modelId="{9EDA4172-CF9B-4C81-9DF2-B277B3D917FD}" type="parTrans" cxnId="{AA6E425E-D190-4868-8F78-9D39DE166782}">
      <dgm:prSet/>
      <dgm:spPr/>
      <dgm:t>
        <a:bodyPr/>
        <a:lstStyle/>
        <a:p>
          <a:endParaRPr lang="tr-TR"/>
        </a:p>
      </dgm:t>
    </dgm:pt>
    <dgm:pt modelId="{F53CE028-ECD3-4B7A-9ADB-7A0D9462DCBB}" type="sibTrans" cxnId="{AA6E425E-D190-4868-8F78-9D39DE166782}">
      <dgm:prSet/>
      <dgm:spPr/>
      <dgm:t>
        <a:bodyPr/>
        <a:lstStyle/>
        <a:p>
          <a:endParaRPr lang="tr-TR"/>
        </a:p>
      </dgm:t>
    </dgm:pt>
    <dgm:pt modelId="{75027912-C459-41BF-8044-406A3464480B}">
      <dgm:prSet custT="1"/>
      <dgm:spPr/>
      <dgm:t>
        <a:bodyPr/>
        <a:lstStyle/>
        <a:p>
          <a:r>
            <a:rPr lang="tr-TR" sz="900" dirty="0"/>
            <a:t>1980 </a:t>
          </a:r>
          <a:r>
            <a:rPr lang="tr-TR" sz="900" dirty="0" err="1"/>
            <a:t>Military</a:t>
          </a:r>
          <a:r>
            <a:rPr lang="tr-TR" sz="900" dirty="0"/>
            <a:t> </a:t>
          </a:r>
          <a:r>
            <a:rPr lang="tr-TR" sz="900" dirty="0" err="1"/>
            <a:t>Coup</a:t>
          </a:r>
          <a:endParaRPr lang="tr-TR" sz="900" dirty="0"/>
        </a:p>
      </dgm:t>
    </dgm:pt>
    <dgm:pt modelId="{2E955EBF-2FBA-46F3-A052-FBD9067289EC}" type="parTrans" cxnId="{21986501-E9FB-4161-A2AF-19A875FF756C}">
      <dgm:prSet/>
      <dgm:spPr/>
      <dgm:t>
        <a:bodyPr/>
        <a:lstStyle/>
        <a:p>
          <a:endParaRPr lang="tr-TR"/>
        </a:p>
      </dgm:t>
    </dgm:pt>
    <dgm:pt modelId="{E8EE3C6F-0407-4AA5-8AB5-DD8E677EA346}" type="sibTrans" cxnId="{21986501-E9FB-4161-A2AF-19A875FF756C}">
      <dgm:prSet/>
      <dgm:spPr/>
      <dgm:t>
        <a:bodyPr/>
        <a:lstStyle/>
        <a:p>
          <a:endParaRPr lang="tr-TR"/>
        </a:p>
      </dgm:t>
    </dgm:pt>
    <dgm:pt modelId="{3919DAE2-148C-4D6F-8F07-5360565F08CC}">
      <dgm:prSet custT="1"/>
      <dgm:spPr/>
      <dgm:t>
        <a:bodyPr/>
        <a:lstStyle/>
        <a:p>
          <a:r>
            <a:rPr lang="tr-TR" sz="1000" dirty="0"/>
            <a:t>1980-2000's</a:t>
          </a:r>
        </a:p>
        <a:p>
          <a:r>
            <a:rPr lang="tr-TR" sz="1000" dirty="0"/>
            <a:t>The </a:t>
          </a:r>
          <a:r>
            <a:rPr lang="tr-TR" sz="1000" dirty="0" err="1"/>
            <a:t>Military</a:t>
          </a:r>
          <a:r>
            <a:rPr lang="tr-TR" sz="1000" dirty="0"/>
            <a:t>, </a:t>
          </a:r>
          <a:r>
            <a:rPr lang="tr-TR" sz="1000" dirty="0" err="1"/>
            <a:t>Parties</a:t>
          </a:r>
          <a:r>
            <a:rPr lang="tr-TR" sz="1000" dirty="0"/>
            <a:t> </a:t>
          </a:r>
          <a:r>
            <a:rPr lang="tr-TR" sz="1000" dirty="0" err="1"/>
            <a:t>and</a:t>
          </a:r>
          <a:r>
            <a:rPr lang="tr-TR" sz="1000" dirty="0"/>
            <a:t> </a:t>
          </a:r>
          <a:r>
            <a:rPr lang="tr-TR" sz="1000" dirty="0" err="1"/>
            <a:t>Globalization</a:t>
          </a:r>
          <a:endParaRPr lang="tr-TR" sz="1000" dirty="0"/>
        </a:p>
      </dgm:t>
    </dgm:pt>
    <dgm:pt modelId="{BCBA1E6C-CC5D-45E0-9793-3B9B3189397D}" type="parTrans" cxnId="{14626DE4-050E-478C-94A9-64E6FEB0FF89}">
      <dgm:prSet/>
      <dgm:spPr/>
      <dgm:t>
        <a:bodyPr/>
        <a:lstStyle/>
        <a:p>
          <a:endParaRPr lang="tr-TR"/>
        </a:p>
      </dgm:t>
    </dgm:pt>
    <dgm:pt modelId="{8732F02F-5CDB-47A6-B016-6EDBC7148B85}" type="sibTrans" cxnId="{14626DE4-050E-478C-94A9-64E6FEB0FF89}">
      <dgm:prSet/>
      <dgm:spPr/>
      <dgm:t>
        <a:bodyPr/>
        <a:lstStyle/>
        <a:p>
          <a:endParaRPr lang="tr-TR"/>
        </a:p>
      </dgm:t>
    </dgm:pt>
    <dgm:pt modelId="{EBC5A0BF-61E7-4A59-ADEC-3A3639244D5C}">
      <dgm:prSet custT="1"/>
      <dgm:spPr/>
      <dgm:t>
        <a:bodyPr/>
        <a:lstStyle/>
        <a:p>
          <a:r>
            <a:rPr lang="tr-TR" sz="900" dirty="0"/>
            <a:t>1983-1993</a:t>
          </a:r>
        </a:p>
        <a:p>
          <a:r>
            <a:rPr lang="tr-TR" sz="900" dirty="0" err="1"/>
            <a:t>Rule</a:t>
          </a:r>
          <a:r>
            <a:rPr lang="tr-TR" sz="900" dirty="0"/>
            <a:t> of </a:t>
          </a:r>
          <a:r>
            <a:rPr lang="tr-TR" sz="900" dirty="0" err="1"/>
            <a:t>Motherland</a:t>
          </a:r>
          <a:r>
            <a:rPr lang="tr-TR" sz="900" dirty="0"/>
            <a:t> </a:t>
          </a:r>
          <a:r>
            <a:rPr lang="tr-TR" sz="900" dirty="0" err="1"/>
            <a:t>Party</a:t>
          </a:r>
          <a:r>
            <a:rPr lang="tr-TR" sz="900" dirty="0"/>
            <a:t> </a:t>
          </a:r>
          <a:r>
            <a:rPr lang="tr-TR" sz="900" dirty="0" err="1"/>
            <a:t>and</a:t>
          </a:r>
          <a:r>
            <a:rPr lang="tr-TR" sz="900" dirty="0"/>
            <a:t> Turgut Özal</a:t>
          </a:r>
        </a:p>
      </dgm:t>
    </dgm:pt>
    <dgm:pt modelId="{AA6A2DD1-306C-4722-87DB-2CDE4F6B29A7}" type="parTrans" cxnId="{4CAB5570-5324-4095-83BB-E460973B827F}">
      <dgm:prSet/>
      <dgm:spPr/>
      <dgm:t>
        <a:bodyPr/>
        <a:lstStyle/>
        <a:p>
          <a:endParaRPr lang="tr-TR"/>
        </a:p>
      </dgm:t>
    </dgm:pt>
    <dgm:pt modelId="{DD2B13EA-8C3E-488A-97E4-7C6F3AC15B32}" type="sibTrans" cxnId="{4CAB5570-5324-4095-83BB-E460973B827F}">
      <dgm:prSet/>
      <dgm:spPr/>
      <dgm:t>
        <a:bodyPr/>
        <a:lstStyle/>
        <a:p>
          <a:endParaRPr lang="tr-TR"/>
        </a:p>
      </dgm:t>
    </dgm:pt>
    <dgm:pt modelId="{6FD6EE6C-AFC8-4718-90F8-569C1569ACC1}">
      <dgm:prSet custT="1"/>
      <dgm:spPr/>
      <dgm:t>
        <a:bodyPr/>
        <a:lstStyle/>
        <a:p>
          <a:r>
            <a:rPr lang="tr-TR" sz="900" dirty="0"/>
            <a:t>1994-1997</a:t>
          </a:r>
        </a:p>
        <a:p>
          <a:r>
            <a:rPr lang="tr-TR" sz="900" dirty="0"/>
            <a:t>Rise of </a:t>
          </a:r>
          <a:r>
            <a:rPr lang="tr-TR" sz="900" dirty="0" err="1"/>
            <a:t>Welfare</a:t>
          </a:r>
          <a:r>
            <a:rPr lang="tr-TR" sz="900" dirty="0"/>
            <a:t> </a:t>
          </a:r>
          <a:r>
            <a:rPr lang="tr-TR" sz="900" dirty="0" err="1"/>
            <a:t>Party</a:t>
          </a:r>
          <a:r>
            <a:rPr lang="tr-TR" sz="900" dirty="0"/>
            <a:t> </a:t>
          </a:r>
          <a:r>
            <a:rPr lang="tr-TR" sz="900" dirty="0" err="1"/>
            <a:t>and</a:t>
          </a:r>
          <a:r>
            <a:rPr lang="tr-TR" sz="900" dirty="0"/>
            <a:t> </a:t>
          </a:r>
          <a:r>
            <a:rPr lang="tr-TR" sz="900" dirty="0" err="1"/>
            <a:t>Discussion</a:t>
          </a:r>
          <a:r>
            <a:rPr lang="tr-TR" sz="900" dirty="0"/>
            <a:t> of </a:t>
          </a:r>
          <a:r>
            <a:rPr lang="tr-TR" sz="900" dirty="0" err="1"/>
            <a:t>Political</a:t>
          </a:r>
          <a:r>
            <a:rPr lang="tr-TR" sz="900" dirty="0"/>
            <a:t> </a:t>
          </a:r>
          <a:r>
            <a:rPr lang="tr-TR" sz="900" dirty="0" err="1"/>
            <a:t>Islam</a:t>
          </a:r>
          <a:endParaRPr lang="tr-TR" sz="900" dirty="0"/>
        </a:p>
      </dgm:t>
    </dgm:pt>
    <dgm:pt modelId="{7F8EF040-938E-416F-A01C-23BE3BFE71C8}" type="parTrans" cxnId="{DAC7C7A0-733F-41F7-8BCF-839AA93AE09B}">
      <dgm:prSet/>
      <dgm:spPr/>
      <dgm:t>
        <a:bodyPr/>
        <a:lstStyle/>
        <a:p>
          <a:endParaRPr lang="tr-TR"/>
        </a:p>
      </dgm:t>
    </dgm:pt>
    <dgm:pt modelId="{EC39C372-CBB6-4F81-9FF2-B110BE449868}" type="sibTrans" cxnId="{DAC7C7A0-733F-41F7-8BCF-839AA93AE09B}">
      <dgm:prSet/>
      <dgm:spPr/>
      <dgm:t>
        <a:bodyPr/>
        <a:lstStyle/>
        <a:p>
          <a:endParaRPr lang="tr-TR"/>
        </a:p>
      </dgm:t>
    </dgm:pt>
    <dgm:pt modelId="{8DADA31B-0A06-4CF0-BCC4-012C13F544EC}">
      <dgm:prSet custT="1"/>
      <dgm:spPr/>
      <dgm:t>
        <a:bodyPr/>
        <a:lstStyle/>
        <a:p>
          <a:r>
            <a:rPr lang="tr-TR" sz="900" dirty="0"/>
            <a:t>28th  of </a:t>
          </a:r>
          <a:r>
            <a:rPr lang="tr-TR" sz="900" dirty="0" err="1"/>
            <a:t>February</a:t>
          </a:r>
          <a:r>
            <a:rPr lang="tr-TR" sz="900" dirty="0"/>
            <a:t> 1997</a:t>
          </a:r>
        </a:p>
        <a:p>
          <a:r>
            <a:rPr lang="tr-TR" sz="900" dirty="0"/>
            <a:t>Post-Modern </a:t>
          </a:r>
          <a:r>
            <a:rPr lang="tr-TR" sz="900" dirty="0" err="1"/>
            <a:t>Military</a:t>
          </a:r>
          <a:r>
            <a:rPr lang="tr-TR" sz="900" dirty="0"/>
            <a:t> </a:t>
          </a:r>
          <a:r>
            <a:rPr lang="tr-TR" sz="900" dirty="0" err="1"/>
            <a:t>Coup</a:t>
          </a:r>
          <a:endParaRPr lang="tr-TR" sz="900" dirty="0"/>
        </a:p>
      </dgm:t>
    </dgm:pt>
    <dgm:pt modelId="{1841E0CA-D2FD-4ACE-B4E4-9839D2617161}" type="parTrans" cxnId="{64CBEAED-2A97-4387-A30A-88AD01ED2AEF}">
      <dgm:prSet/>
      <dgm:spPr/>
      <dgm:t>
        <a:bodyPr/>
        <a:lstStyle/>
        <a:p>
          <a:endParaRPr lang="tr-TR"/>
        </a:p>
      </dgm:t>
    </dgm:pt>
    <dgm:pt modelId="{DACFC170-A50C-4C42-9374-845388B528B2}" type="sibTrans" cxnId="{64CBEAED-2A97-4387-A30A-88AD01ED2AEF}">
      <dgm:prSet/>
      <dgm:spPr/>
      <dgm:t>
        <a:bodyPr/>
        <a:lstStyle/>
        <a:p>
          <a:endParaRPr lang="tr-TR"/>
        </a:p>
      </dgm:t>
    </dgm:pt>
    <dgm:pt modelId="{481F36CF-C9AB-41CB-8080-0991D5973D07}">
      <dgm:prSet custT="1"/>
      <dgm:spPr/>
      <dgm:t>
        <a:bodyPr/>
        <a:lstStyle/>
        <a:p>
          <a:r>
            <a:rPr lang="tr-TR" sz="900" dirty="0"/>
            <a:t>2002-continuing</a:t>
          </a:r>
        </a:p>
        <a:p>
          <a:r>
            <a:rPr lang="tr-TR" sz="900" dirty="0" err="1"/>
            <a:t>Justice</a:t>
          </a:r>
          <a:r>
            <a:rPr lang="tr-TR" sz="900" dirty="0"/>
            <a:t> </a:t>
          </a:r>
          <a:r>
            <a:rPr lang="tr-TR" sz="900" dirty="0" err="1"/>
            <a:t>and</a:t>
          </a:r>
          <a:r>
            <a:rPr lang="tr-TR" sz="900" dirty="0"/>
            <a:t> Development </a:t>
          </a:r>
          <a:r>
            <a:rPr lang="tr-TR" sz="900" dirty="0" err="1"/>
            <a:t>Party</a:t>
          </a:r>
          <a:r>
            <a:rPr lang="tr-TR" sz="900" dirty="0"/>
            <a:t> in </a:t>
          </a:r>
          <a:r>
            <a:rPr lang="tr-TR" sz="900" dirty="0" err="1"/>
            <a:t>Power</a:t>
          </a:r>
          <a:endParaRPr lang="tr-TR" sz="900" dirty="0"/>
        </a:p>
      </dgm:t>
    </dgm:pt>
    <dgm:pt modelId="{0600A536-C909-49DD-AC5C-CCAB6B3E78F2}" type="parTrans" cxnId="{E0D3203B-8626-45E2-893C-DB15B8F875DB}">
      <dgm:prSet/>
      <dgm:spPr/>
      <dgm:t>
        <a:bodyPr/>
        <a:lstStyle/>
        <a:p>
          <a:endParaRPr lang="tr-TR"/>
        </a:p>
      </dgm:t>
    </dgm:pt>
    <dgm:pt modelId="{5BF00476-2CBE-4269-A345-9BEE0F4508EC}" type="sibTrans" cxnId="{E0D3203B-8626-45E2-893C-DB15B8F875DB}">
      <dgm:prSet/>
      <dgm:spPr/>
      <dgm:t>
        <a:bodyPr/>
        <a:lstStyle/>
        <a:p>
          <a:endParaRPr lang="tr-TR"/>
        </a:p>
      </dgm:t>
    </dgm:pt>
    <dgm:pt modelId="{B88D143F-429C-4AA7-97D1-E3B05D097149}" type="pres">
      <dgm:prSet presAssocID="{82E2E77C-B3D6-411A-94CF-45DAD8F65A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3F0BE-B17D-4663-9E7B-54CAB6139649}" type="pres">
      <dgm:prSet presAssocID="{486EEC7F-2F3F-4776-BA03-E37D6F09C5CB}" presName="hierRoot1" presStyleCnt="0"/>
      <dgm:spPr/>
    </dgm:pt>
    <dgm:pt modelId="{965CC639-C739-4DAE-8C64-5E721C2837B4}" type="pres">
      <dgm:prSet presAssocID="{486EEC7F-2F3F-4776-BA03-E37D6F09C5CB}" presName="composite" presStyleCnt="0"/>
      <dgm:spPr/>
    </dgm:pt>
    <dgm:pt modelId="{0203561A-6A43-475E-9F98-E98940899437}" type="pres">
      <dgm:prSet presAssocID="{486EEC7F-2F3F-4776-BA03-E37D6F09C5CB}" presName="background" presStyleLbl="node0" presStyleIdx="0" presStyleCnt="1"/>
      <dgm:spPr/>
    </dgm:pt>
    <dgm:pt modelId="{941CF579-2B21-48A9-B049-C9E6CFB48F15}" type="pres">
      <dgm:prSet presAssocID="{486EEC7F-2F3F-4776-BA03-E37D6F09C5CB}" presName="text" presStyleLbl="fgAcc0" presStyleIdx="0" presStyleCnt="1" custScaleX="402971" custScaleY="353681" custLinFactNeighborX="-1625">
        <dgm:presLayoutVars>
          <dgm:chPref val="3"/>
        </dgm:presLayoutVars>
      </dgm:prSet>
      <dgm:spPr/>
    </dgm:pt>
    <dgm:pt modelId="{ADE5F7AC-F5CF-44BD-ACB3-263BB931102A}" type="pres">
      <dgm:prSet presAssocID="{486EEC7F-2F3F-4776-BA03-E37D6F09C5CB}" presName="hierChild2" presStyleCnt="0"/>
      <dgm:spPr/>
    </dgm:pt>
    <dgm:pt modelId="{4DF2A3CD-61F4-4759-923E-32819A23BC84}" type="pres">
      <dgm:prSet presAssocID="{46313192-3E2B-4D44-B1A4-9E634CAE3A62}" presName="Name10" presStyleLbl="parChTrans1D2" presStyleIdx="0" presStyleCnt="3"/>
      <dgm:spPr/>
    </dgm:pt>
    <dgm:pt modelId="{A8AFE8F3-D3A8-46C7-BEF4-9C7919A10575}" type="pres">
      <dgm:prSet presAssocID="{5108D7C2-6435-4857-AF0D-D18F7469259D}" presName="hierRoot2" presStyleCnt="0"/>
      <dgm:spPr/>
    </dgm:pt>
    <dgm:pt modelId="{63DFEB4C-4802-40A0-8719-EC0EE12D8695}" type="pres">
      <dgm:prSet presAssocID="{5108D7C2-6435-4857-AF0D-D18F7469259D}" presName="composite2" presStyleCnt="0"/>
      <dgm:spPr/>
    </dgm:pt>
    <dgm:pt modelId="{46856ADF-9C88-4918-A09F-A9D02F938D2F}" type="pres">
      <dgm:prSet presAssocID="{5108D7C2-6435-4857-AF0D-D18F7469259D}" presName="background2" presStyleLbl="node2" presStyleIdx="0" presStyleCnt="3"/>
      <dgm:spPr/>
    </dgm:pt>
    <dgm:pt modelId="{D558E226-3A3D-46B7-B3D2-94DF35AA713E}" type="pres">
      <dgm:prSet presAssocID="{5108D7C2-6435-4857-AF0D-D18F7469259D}" presName="text2" presStyleLbl="fgAcc2" presStyleIdx="0" presStyleCnt="3" custScaleX="252237" custScaleY="193707">
        <dgm:presLayoutVars>
          <dgm:chPref val="3"/>
        </dgm:presLayoutVars>
      </dgm:prSet>
      <dgm:spPr/>
    </dgm:pt>
    <dgm:pt modelId="{A60915D6-E302-4616-8766-407CE6558A2A}" type="pres">
      <dgm:prSet presAssocID="{5108D7C2-6435-4857-AF0D-D18F7469259D}" presName="hierChild3" presStyleCnt="0"/>
      <dgm:spPr/>
    </dgm:pt>
    <dgm:pt modelId="{768A5B08-C9A9-4C2C-A2BB-1E9599D0B6E4}" type="pres">
      <dgm:prSet presAssocID="{5A5A3AF7-405A-407E-A122-F5451DD01EEC}" presName="Name17" presStyleLbl="parChTrans1D3" presStyleIdx="0" presStyleCnt="11"/>
      <dgm:spPr/>
    </dgm:pt>
    <dgm:pt modelId="{E8F77D86-71B5-4741-81BD-11349649479E}" type="pres">
      <dgm:prSet presAssocID="{2692AF0C-880E-4EAF-94BE-C0C16121D781}" presName="hierRoot3" presStyleCnt="0"/>
      <dgm:spPr/>
    </dgm:pt>
    <dgm:pt modelId="{88EC65FB-7A9C-4A8C-AA96-B174C34F308C}" type="pres">
      <dgm:prSet presAssocID="{2692AF0C-880E-4EAF-94BE-C0C16121D781}" presName="composite3" presStyleCnt="0"/>
      <dgm:spPr/>
    </dgm:pt>
    <dgm:pt modelId="{A815D6E6-7025-4A0E-873B-8683AE1C399A}" type="pres">
      <dgm:prSet presAssocID="{2692AF0C-880E-4EAF-94BE-C0C16121D781}" presName="background3" presStyleLbl="node3" presStyleIdx="0" presStyleCnt="11"/>
      <dgm:spPr/>
    </dgm:pt>
    <dgm:pt modelId="{3C46C220-37DA-499E-9FBC-691FE3180AFE}" type="pres">
      <dgm:prSet presAssocID="{2692AF0C-880E-4EAF-94BE-C0C16121D781}" presName="text3" presStyleLbl="fgAcc3" presStyleIdx="0" presStyleCnt="11" custScaleX="144577" custScaleY="159484">
        <dgm:presLayoutVars>
          <dgm:chPref val="3"/>
        </dgm:presLayoutVars>
      </dgm:prSet>
      <dgm:spPr/>
    </dgm:pt>
    <dgm:pt modelId="{551204AB-CD79-447A-8449-C59D1F3EC889}" type="pres">
      <dgm:prSet presAssocID="{2692AF0C-880E-4EAF-94BE-C0C16121D781}" presName="hierChild4" presStyleCnt="0"/>
      <dgm:spPr/>
    </dgm:pt>
    <dgm:pt modelId="{C53BAC8F-747F-4DEC-983E-D7837304F532}" type="pres">
      <dgm:prSet presAssocID="{2C4D6AB8-5A2D-4763-9A27-A421F427C347}" presName="Name17" presStyleLbl="parChTrans1D3" presStyleIdx="1" presStyleCnt="11"/>
      <dgm:spPr/>
    </dgm:pt>
    <dgm:pt modelId="{9B73274C-F3A7-473D-8863-405D36C259DE}" type="pres">
      <dgm:prSet presAssocID="{CB0C297B-F71F-4E16-82CC-0082A2A5B5B5}" presName="hierRoot3" presStyleCnt="0"/>
      <dgm:spPr/>
    </dgm:pt>
    <dgm:pt modelId="{6D250B52-1B2E-46A8-8998-3E9E081E4ACC}" type="pres">
      <dgm:prSet presAssocID="{CB0C297B-F71F-4E16-82CC-0082A2A5B5B5}" presName="composite3" presStyleCnt="0"/>
      <dgm:spPr/>
    </dgm:pt>
    <dgm:pt modelId="{BDB1ACC6-6C29-44F2-A2DB-49D5AB8F1AFD}" type="pres">
      <dgm:prSet presAssocID="{CB0C297B-F71F-4E16-82CC-0082A2A5B5B5}" presName="background3" presStyleLbl="node3" presStyleIdx="1" presStyleCnt="11"/>
      <dgm:spPr/>
    </dgm:pt>
    <dgm:pt modelId="{C08C4BE3-91BE-46B0-8958-BE7752BF23F3}" type="pres">
      <dgm:prSet presAssocID="{CB0C297B-F71F-4E16-82CC-0082A2A5B5B5}" presName="text3" presStyleLbl="fgAcc3" presStyleIdx="1" presStyleCnt="11" custScaleX="110156" custScaleY="174736">
        <dgm:presLayoutVars>
          <dgm:chPref val="3"/>
        </dgm:presLayoutVars>
      </dgm:prSet>
      <dgm:spPr/>
    </dgm:pt>
    <dgm:pt modelId="{4DE34F68-5AE9-4B19-B0C8-1F26559DA5AC}" type="pres">
      <dgm:prSet presAssocID="{CB0C297B-F71F-4E16-82CC-0082A2A5B5B5}" presName="hierChild4" presStyleCnt="0"/>
      <dgm:spPr/>
    </dgm:pt>
    <dgm:pt modelId="{42EBE4D2-666C-43C3-BA5B-6E71C5D90579}" type="pres">
      <dgm:prSet presAssocID="{F3DD90B5-7EA5-4EBF-BF51-EE250B49ACF3}" presName="Name17" presStyleLbl="parChTrans1D3" presStyleIdx="2" presStyleCnt="11"/>
      <dgm:spPr/>
    </dgm:pt>
    <dgm:pt modelId="{8F5852A1-5EB4-43B5-81BB-56CDBF210CFF}" type="pres">
      <dgm:prSet presAssocID="{998958C5-9266-473A-B0FD-A6C3386E00CB}" presName="hierRoot3" presStyleCnt="0"/>
      <dgm:spPr/>
    </dgm:pt>
    <dgm:pt modelId="{380216EA-E39C-4CC3-AEBE-966782DD65AC}" type="pres">
      <dgm:prSet presAssocID="{998958C5-9266-473A-B0FD-A6C3386E00CB}" presName="composite3" presStyleCnt="0"/>
      <dgm:spPr/>
    </dgm:pt>
    <dgm:pt modelId="{863C92CC-D2F8-4E60-B604-E46D40E16C8C}" type="pres">
      <dgm:prSet presAssocID="{998958C5-9266-473A-B0FD-A6C3386E00CB}" presName="background3" presStyleLbl="node3" presStyleIdx="2" presStyleCnt="11"/>
      <dgm:spPr/>
    </dgm:pt>
    <dgm:pt modelId="{FD987DD8-EFF7-4A63-89F8-EBB1E72D21AB}" type="pres">
      <dgm:prSet presAssocID="{998958C5-9266-473A-B0FD-A6C3386E00CB}" presName="text3" presStyleLbl="fgAcc3" presStyleIdx="2" presStyleCnt="11">
        <dgm:presLayoutVars>
          <dgm:chPref val="3"/>
        </dgm:presLayoutVars>
      </dgm:prSet>
      <dgm:spPr/>
    </dgm:pt>
    <dgm:pt modelId="{8E93F3A0-38F4-4B4D-A30F-D3FA971A3ABB}" type="pres">
      <dgm:prSet presAssocID="{998958C5-9266-473A-B0FD-A6C3386E00CB}" presName="hierChild4" presStyleCnt="0"/>
      <dgm:spPr/>
    </dgm:pt>
    <dgm:pt modelId="{08801ED7-949B-4DF1-9E7F-F315F25B1227}" type="pres">
      <dgm:prSet presAssocID="{0AA8A564-A2AB-4B8D-85E5-A9052F1014C0}" presName="Name10" presStyleLbl="parChTrans1D2" presStyleIdx="1" presStyleCnt="3"/>
      <dgm:spPr/>
    </dgm:pt>
    <dgm:pt modelId="{1A0AABB5-BDA8-4488-AA30-60B2EFB0786C}" type="pres">
      <dgm:prSet presAssocID="{7451B98C-EF87-4F9B-A258-6AC53BDFBF32}" presName="hierRoot2" presStyleCnt="0"/>
      <dgm:spPr/>
    </dgm:pt>
    <dgm:pt modelId="{CF128E40-7B0C-4B7E-B665-08BD5C0515B9}" type="pres">
      <dgm:prSet presAssocID="{7451B98C-EF87-4F9B-A258-6AC53BDFBF32}" presName="composite2" presStyleCnt="0"/>
      <dgm:spPr/>
    </dgm:pt>
    <dgm:pt modelId="{A098538C-E478-401A-B7D9-A7C73C079C1B}" type="pres">
      <dgm:prSet presAssocID="{7451B98C-EF87-4F9B-A258-6AC53BDFBF32}" presName="background2" presStyleLbl="node2" presStyleIdx="1" presStyleCnt="3"/>
      <dgm:spPr/>
    </dgm:pt>
    <dgm:pt modelId="{860EFD83-19DD-4C14-BE6A-3B564C0BD870}" type="pres">
      <dgm:prSet presAssocID="{7451B98C-EF87-4F9B-A258-6AC53BDFBF32}" presName="text2" presStyleLbl="fgAcc2" presStyleIdx="1" presStyleCnt="3" custScaleX="271009" custScaleY="195106">
        <dgm:presLayoutVars>
          <dgm:chPref val="3"/>
        </dgm:presLayoutVars>
      </dgm:prSet>
      <dgm:spPr/>
    </dgm:pt>
    <dgm:pt modelId="{7607DA9D-B1AA-4F36-8E62-FF29FF42E5B9}" type="pres">
      <dgm:prSet presAssocID="{7451B98C-EF87-4F9B-A258-6AC53BDFBF32}" presName="hierChild3" presStyleCnt="0"/>
      <dgm:spPr/>
    </dgm:pt>
    <dgm:pt modelId="{23B2D877-6DA6-4764-B322-C46F60303C65}" type="pres">
      <dgm:prSet presAssocID="{B9C0F9CA-0607-432F-AC0A-4C0DD7FE5B6C}" presName="Name17" presStyleLbl="parChTrans1D3" presStyleIdx="3" presStyleCnt="11"/>
      <dgm:spPr/>
    </dgm:pt>
    <dgm:pt modelId="{DF166583-D568-4B07-8364-54140AD985B8}" type="pres">
      <dgm:prSet presAssocID="{7FB14D33-AE31-470E-B935-8B018C8D9120}" presName="hierRoot3" presStyleCnt="0"/>
      <dgm:spPr/>
    </dgm:pt>
    <dgm:pt modelId="{FBD2FE5F-72B1-48D8-83D4-A5692B3B78CC}" type="pres">
      <dgm:prSet presAssocID="{7FB14D33-AE31-470E-B935-8B018C8D9120}" presName="composite3" presStyleCnt="0"/>
      <dgm:spPr/>
    </dgm:pt>
    <dgm:pt modelId="{B23C6BF1-FA55-4555-9F66-47D4BCD85735}" type="pres">
      <dgm:prSet presAssocID="{7FB14D33-AE31-470E-B935-8B018C8D9120}" presName="background3" presStyleLbl="node3" presStyleIdx="3" presStyleCnt="11"/>
      <dgm:spPr/>
    </dgm:pt>
    <dgm:pt modelId="{B2F0E803-02C1-431F-8663-30AB98E3606B}" type="pres">
      <dgm:prSet presAssocID="{7FB14D33-AE31-470E-B935-8B018C8D9120}" presName="text3" presStyleLbl="fgAcc3" presStyleIdx="3" presStyleCnt="11" custScaleX="160695" custScaleY="173391">
        <dgm:presLayoutVars>
          <dgm:chPref val="3"/>
        </dgm:presLayoutVars>
      </dgm:prSet>
      <dgm:spPr/>
    </dgm:pt>
    <dgm:pt modelId="{99BC4678-3FFF-407A-96E3-33B980765BA1}" type="pres">
      <dgm:prSet presAssocID="{7FB14D33-AE31-470E-B935-8B018C8D9120}" presName="hierChild4" presStyleCnt="0"/>
      <dgm:spPr/>
    </dgm:pt>
    <dgm:pt modelId="{FA8B757A-257B-4450-B0DD-94E6A938237C}" type="pres">
      <dgm:prSet presAssocID="{8C93841F-FC76-404A-901C-D7D6D9DDC477}" presName="Name17" presStyleLbl="parChTrans1D3" presStyleIdx="4" presStyleCnt="11"/>
      <dgm:spPr/>
    </dgm:pt>
    <dgm:pt modelId="{BC89041C-A62A-4FD5-A4F6-38DF14B441D8}" type="pres">
      <dgm:prSet presAssocID="{1E1B12CA-903C-475B-AE10-2671501D8E5B}" presName="hierRoot3" presStyleCnt="0"/>
      <dgm:spPr/>
    </dgm:pt>
    <dgm:pt modelId="{D27C3A9F-C6F6-43DA-8357-AE2E4D5317A6}" type="pres">
      <dgm:prSet presAssocID="{1E1B12CA-903C-475B-AE10-2671501D8E5B}" presName="composite3" presStyleCnt="0"/>
      <dgm:spPr/>
    </dgm:pt>
    <dgm:pt modelId="{EC3636B5-4C6B-47B7-B8E7-BC06AC891AAC}" type="pres">
      <dgm:prSet presAssocID="{1E1B12CA-903C-475B-AE10-2671501D8E5B}" presName="background3" presStyleLbl="node3" presStyleIdx="4" presStyleCnt="11"/>
      <dgm:spPr/>
    </dgm:pt>
    <dgm:pt modelId="{30172FCF-8B9A-452A-BE98-407A2067A9D4}" type="pres">
      <dgm:prSet presAssocID="{1E1B12CA-903C-475B-AE10-2671501D8E5B}" presName="text3" presStyleLbl="fgAcc3" presStyleIdx="4" presStyleCnt="11" custScaleX="111370" custScaleY="106178">
        <dgm:presLayoutVars>
          <dgm:chPref val="3"/>
        </dgm:presLayoutVars>
      </dgm:prSet>
      <dgm:spPr/>
    </dgm:pt>
    <dgm:pt modelId="{845888F9-D8EF-4284-890C-B2A576E96371}" type="pres">
      <dgm:prSet presAssocID="{1E1B12CA-903C-475B-AE10-2671501D8E5B}" presName="hierChild4" presStyleCnt="0"/>
      <dgm:spPr/>
    </dgm:pt>
    <dgm:pt modelId="{B30EEEA3-2B93-40F7-93D7-D7AE1C6CCB89}" type="pres">
      <dgm:prSet presAssocID="{9EDA4172-CF9B-4C81-9DF2-B277B3D917FD}" presName="Name17" presStyleLbl="parChTrans1D3" presStyleIdx="5" presStyleCnt="11"/>
      <dgm:spPr/>
    </dgm:pt>
    <dgm:pt modelId="{7A6DE5AB-0F3A-4AD0-A205-A02F4D5555C3}" type="pres">
      <dgm:prSet presAssocID="{DB6F21F7-06A2-4870-9DAA-004BE9B9292E}" presName="hierRoot3" presStyleCnt="0"/>
      <dgm:spPr/>
    </dgm:pt>
    <dgm:pt modelId="{47A90298-4E4E-42D7-BF65-D8D54630926D}" type="pres">
      <dgm:prSet presAssocID="{DB6F21F7-06A2-4870-9DAA-004BE9B9292E}" presName="composite3" presStyleCnt="0"/>
      <dgm:spPr/>
    </dgm:pt>
    <dgm:pt modelId="{24F6DB9D-2B97-40E2-B7EF-BA4F44B24475}" type="pres">
      <dgm:prSet presAssocID="{DB6F21F7-06A2-4870-9DAA-004BE9B9292E}" presName="background3" presStyleLbl="node3" presStyleIdx="5" presStyleCnt="11"/>
      <dgm:spPr/>
    </dgm:pt>
    <dgm:pt modelId="{26D43A21-1604-41F7-9A7F-D27D740A0174}" type="pres">
      <dgm:prSet presAssocID="{DB6F21F7-06A2-4870-9DAA-004BE9B9292E}" presName="text3" presStyleLbl="fgAcc3" presStyleIdx="5" presStyleCnt="11" custScaleX="158430" custScaleY="190435">
        <dgm:presLayoutVars>
          <dgm:chPref val="3"/>
        </dgm:presLayoutVars>
      </dgm:prSet>
      <dgm:spPr/>
    </dgm:pt>
    <dgm:pt modelId="{DE6F8863-7537-4666-A052-BC47D6DDAA0B}" type="pres">
      <dgm:prSet presAssocID="{DB6F21F7-06A2-4870-9DAA-004BE9B9292E}" presName="hierChild4" presStyleCnt="0"/>
      <dgm:spPr/>
    </dgm:pt>
    <dgm:pt modelId="{C0972FA2-0CD9-41FB-8854-1A7AEDE60DFD}" type="pres">
      <dgm:prSet presAssocID="{2E955EBF-2FBA-46F3-A052-FBD9067289EC}" presName="Name17" presStyleLbl="parChTrans1D3" presStyleIdx="6" presStyleCnt="11"/>
      <dgm:spPr/>
    </dgm:pt>
    <dgm:pt modelId="{6DFB3F98-7D38-4B30-AA71-BB80E5767622}" type="pres">
      <dgm:prSet presAssocID="{75027912-C459-41BF-8044-406A3464480B}" presName="hierRoot3" presStyleCnt="0"/>
      <dgm:spPr/>
    </dgm:pt>
    <dgm:pt modelId="{2F2863D2-C72B-4AB0-9EEF-5F1992155765}" type="pres">
      <dgm:prSet presAssocID="{75027912-C459-41BF-8044-406A3464480B}" presName="composite3" presStyleCnt="0"/>
      <dgm:spPr/>
    </dgm:pt>
    <dgm:pt modelId="{75503AE6-2C69-42E1-9997-3AD9CBFCBBC7}" type="pres">
      <dgm:prSet presAssocID="{75027912-C459-41BF-8044-406A3464480B}" presName="background3" presStyleLbl="node3" presStyleIdx="6" presStyleCnt="11"/>
      <dgm:spPr/>
    </dgm:pt>
    <dgm:pt modelId="{21E736B0-67B7-4CE0-B048-84B5ED562353}" type="pres">
      <dgm:prSet presAssocID="{75027912-C459-41BF-8044-406A3464480B}" presName="text3" presStyleLbl="fgAcc3" presStyleIdx="6" presStyleCnt="11">
        <dgm:presLayoutVars>
          <dgm:chPref val="3"/>
        </dgm:presLayoutVars>
      </dgm:prSet>
      <dgm:spPr/>
    </dgm:pt>
    <dgm:pt modelId="{FA9B7E26-A834-4D51-A2A5-73A0354B6786}" type="pres">
      <dgm:prSet presAssocID="{75027912-C459-41BF-8044-406A3464480B}" presName="hierChild4" presStyleCnt="0"/>
      <dgm:spPr/>
    </dgm:pt>
    <dgm:pt modelId="{2E21F92F-193A-4B8A-80B6-018C56B9509A}" type="pres">
      <dgm:prSet presAssocID="{BCBA1E6C-CC5D-45E0-9793-3B9B3189397D}" presName="Name10" presStyleLbl="parChTrans1D2" presStyleIdx="2" presStyleCnt="3"/>
      <dgm:spPr/>
    </dgm:pt>
    <dgm:pt modelId="{89B67B9F-CDE8-42F4-81DA-BF8720985699}" type="pres">
      <dgm:prSet presAssocID="{3919DAE2-148C-4D6F-8F07-5360565F08CC}" presName="hierRoot2" presStyleCnt="0"/>
      <dgm:spPr/>
    </dgm:pt>
    <dgm:pt modelId="{BCB90E3F-AA28-4331-A31F-C3C5B883A34D}" type="pres">
      <dgm:prSet presAssocID="{3919DAE2-148C-4D6F-8F07-5360565F08CC}" presName="composite2" presStyleCnt="0"/>
      <dgm:spPr/>
    </dgm:pt>
    <dgm:pt modelId="{A41E7F40-64FB-4B95-8F1F-3D9C6B12FB38}" type="pres">
      <dgm:prSet presAssocID="{3919DAE2-148C-4D6F-8F07-5360565F08CC}" presName="background2" presStyleLbl="node2" presStyleIdx="2" presStyleCnt="3"/>
      <dgm:spPr/>
    </dgm:pt>
    <dgm:pt modelId="{A6AB8A0E-0E4E-4ABA-8E63-69BF13AC88D5}" type="pres">
      <dgm:prSet presAssocID="{3919DAE2-148C-4D6F-8F07-5360565F08CC}" presName="text2" presStyleLbl="fgAcc2" presStyleIdx="2" presStyleCnt="3" custScaleX="254115" custScaleY="199393">
        <dgm:presLayoutVars>
          <dgm:chPref val="3"/>
        </dgm:presLayoutVars>
      </dgm:prSet>
      <dgm:spPr/>
    </dgm:pt>
    <dgm:pt modelId="{479011EE-97AD-434E-A07D-336A6E79EE88}" type="pres">
      <dgm:prSet presAssocID="{3919DAE2-148C-4D6F-8F07-5360565F08CC}" presName="hierChild3" presStyleCnt="0"/>
      <dgm:spPr/>
    </dgm:pt>
    <dgm:pt modelId="{082F40AF-A029-4139-9C99-531DB9CA4793}" type="pres">
      <dgm:prSet presAssocID="{AA6A2DD1-306C-4722-87DB-2CDE4F6B29A7}" presName="Name17" presStyleLbl="parChTrans1D3" presStyleIdx="7" presStyleCnt="11"/>
      <dgm:spPr/>
    </dgm:pt>
    <dgm:pt modelId="{3E74214C-9099-438F-89CE-CE1EE8DC5C10}" type="pres">
      <dgm:prSet presAssocID="{EBC5A0BF-61E7-4A59-ADEC-3A3639244D5C}" presName="hierRoot3" presStyleCnt="0"/>
      <dgm:spPr/>
    </dgm:pt>
    <dgm:pt modelId="{7E9E6985-01B7-40F1-B13A-9D498A1BE859}" type="pres">
      <dgm:prSet presAssocID="{EBC5A0BF-61E7-4A59-ADEC-3A3639244D5C}" presName="composite3" presStyleCnt="0"/>
      <dgm:spPr/>
    </dgm:pt>
    <dgm:pt modelId="{12EAD111-2929-4CDD-A85F-399F0B12C9B4}" type="pres">
      <dgm:prSet presAssocID="{EBC5A0BF-61E7-4A59-ADEC-3A3639244D5C}" presName="background3" presStyleLbl="node3" presStyleIdx="7" presStyleCnt="11"/>
      <dgm:spPr/>
    </dgm:pt>
    <dgm:pt modelId="{B77F3D54-4421-4AD0-B0EC-591A38938F22}" type="pres">
      <dgm:prSet presAssocID="{EBC5A0BF-61E7-4A59-ADEC-3A3639244D5C}" presName="text3" presStyleLbl="fgAcc3" presStyleIdx="7" presStyleCnt="11" custScaleX="146530" custScaleY="182278">
        <dgm:presLayoutVars>
          <dgm:chPref val="3"/>
        </dgm:presLayoutVars>
      </dgm:prSet>
      <dgm:spPr/>
    </dgm:pt>
    <dgm:pt modelId="{85919763-110A-4B4F-B976-92131B92CF80}" type="pres">
      <dgm:prSet presAssocID="{EBC5A0BF-61E7-4A59-ADEC-3A3639244D5C}" presName="hierChild4" presStyleCnt="0"/>
      <dgm:spPr/>
    </dgm:pt>
    <dgm:pt modelId="{602836E9-CD29-4E26-9968-8A1A7E20BA50}" type="pres">
      <dgm:prSet presAssocID="{7F8EF040-938E-416F-A01C-23BE3BFE71C8}" presName="Name17" presStyleLbl="parChTrans1D3" presStyleIdx="8" presStyleCnt="11"/>
      <dgm:spPr/>
    </dgm:pt>
    <dgm:pt modelId="{E4BE2A0D-773A-4583-9A85-6E78EA7926D9}" type="pres">
      <dgm:prSet presAssocID="{6FD6EE6C-AFC8-4718-90F8-569C1569ACC1}" presName="hierRoot3" presStyleCnt="0"/>
      <dgm:spPr/>
    </dgm:pt>
    <dgm:pt modelId="{17958BAE-5211-46A6-AB94-904C8D6E729F}" type="pres">
      <dgm:prSet presAssocID="{6FD6EE6C-AFC8-4718-90F8-569C1569ACC1}" presName="composite3" presStyleCnt="0"/>
      <dgm:spPr/>
    </dgm:pt>
    <dgm:pt modelId="{144BEA32-AB2C-4D81-B931-9B9CEE9F361C}" type="pres">
      <dgm:prSet presAssocID="{6FD6EE6C-AFC8-4718-90F8-569C1569ACC1}" presName="background3" presStyleLbl="node3" presStyleIdx="8" presStyleCnt="11"/>
      <dgm:spPr/>
    </dgm:pt>
    <dgm:pt modelId="{C90D0863-CABA-4466-A925-262C9E0118D9}" type="pres">
      <dgm:prSet presAssocID="{6FD6EE6C-AFC8-4718-90F8-569C1569ACC1}" presName="text3" presStyleLbl="fgAcc3" presStyleIdx="8" presStyleCnt="11" custScaleX="143934" custScaleY="157590">
        <dgm:presLayoutVars>
          <dgm:chPref val="3"/>
        </dgm:presLayoutVars>
      </dgm:prSet>
      <dgm:spPr/>
    </dgm:pt>
    <dgm:pt modelId="{36B5AE85-A990-4BE6-BB49-3D6B211CC75F}" type="pres">
      <dgm:prSet presAssocID="{6FD6EE6C-AFC8-4718-90F8-569C1569ACC1}" presName="hierChild4" presStyleCnt="0"/>
      <dgm:spPr/>
    </dgm:pt>
    <dgm:pt modelId="{D981BEBC-E363-43C3-83D3-1E01A485F06E}" type="pres">
      <dgm:prSet presAssocID="{1841E0CA-D2FD-4ACE-B4E4-9839D2617161}" presName="Name17" presStyleLbl="parChTrans1D3" presStyleIdx="9" presStyleCnt="11"/>
      <dgm:spPr/>
    </dgm:pt>
    <dgm:pt modelId="{598FEA63-8D9C-4077-8ECF-E55169570F83}" type="pres">
      <dgm:prSet presAssocID="{8DADA31B-0A06-4CF0-BCC4-012C13F544EC}" presName="hierRoot3" presStyleCnt="0"/>
      <dgm:spPr/>
    </dgm:pt>
    <dgm:pt modelId="{2DE8FBDC-CA46-4194-BC33-163BB8D2DEE3}" type="pres">
      <dgm:prSet presAssocID="{8DADA31B-0A06-4CF0-BCC4-012C13F544EC}" presName="composite3" presStyleCnt="0"/>
      <dgm:spPr/>
    </dgm:pt>
    <dgm:pt modelId="{DE695AEA-524E-4ABF-871F-C192054916CA}" type="pres">
      <dgm:prSet presAssocID="{8DADA31B-0A06-4CF0-BCC4-012C13F544EC}" presName="background3" presStyleLbl="node3" presStyleIdx="9" presStyleCnt="11"/>
      <dgm:spPr/>
    </dgm:pt>
    <dgm:pt modelId="{5C0E5695-3C08-4EEA-AB5A-CE9F715C21A4}" type="pres">
      <dgm:prSet presAssocID="{8DADA31B-0A06-4CF0-BCC4-012C13F544EC}" presName="text3" presStyleLbl="fgAcc3" presStyleIdx="9" presStyleCnt="11" custScaleX="124949" custScaleY="217298">
        <dgm:presLayoutVars>
          <dgm:chPref val="3"/>
        </dgm:presLayoutVars>
      </dgm:prSet>
      <dgm:spPr/>
    </dgm:pt>
    <dgm:pt modelId="{5304ECE9-FC6D-4AB3-9424-FD4F3857F38D}" type="pres">
      <dgm:prSet presAssocID="{8DADA31B-0A06-4CF0-BCC4-012C13F544EC}" presName="hierChild4" presStyleCnt="0"/>
      <dgm:spPr/>
    </dgm:pt>
    <dgm:pt modelId="{6DA43301-223F-4A41-A591-C7D3BE840F57}" type="pres">
      <dgm:prSet presAssocID="{0600A536-C909-49DD-AC5C-CCAB6B3E78F2}" presName="Name17" presStyleLbl="parChTrans1D3" presStyleIdx="10" presStyleCnt="11"/>
      <dgm:spPr/>
    </dgm:pt>
    <dgm:pt modelId="{FD813593-4522-4885-B17A-540FBF394155}" type="pres">
      <dgm:prSet presAssocID="{481F36CF-C9AB-41CB-8080-0991D5973D07}" presName="hierRoot3" presStyleCnt="0"/>
      <dgm:spPr/>
    </dgm:pt>
    <dgm:pt modelId="{575BFEE3-E0D3-4475-879D-8E938BBE648F}" type="pres">
      <dgm:prSet presAssocID="{481F36CF-C9AB-41CB-8080-0991D5973D07}" presName="composite3" presStyleCnt="0"/>
      <dgm:spPr/>
    </dgm:pt>
    <dgm:pt modelId="{F83B6D14-46EE-4895-A919-12108208DFCB}" type="pres">
      <dgm:prSet presAssocID="{481F36CF-C9AB-41CB-8080-0991D5973D07}" presName="background3" presStyleLbl="node3" presStyleIdx="10" presStyleCnt="11"/>
      <dgm:spPr/>
    </dgm:pt>
    <dgm:pt modelId="{51B87C13-8B74-40DA-8A76-56C801AE46B9}" type="pres">
      <dgm:prSet presAssocID="{481F36CF-C9AB-41CB-8080-0991D5973D07}" presName="text3" presStyleLbl="fgAcc3" presStyleIdx="10" presStyleCnt="11" custScaleX="146822" custScaleY="213235">
        <dgm:presLayoutVars>
          <dgm:chPref val="3"/>
        </dgm:presLayoutVars>
      </dgm:prSet>
      <dgm:spPr/>
    </dgm:pt>
    <dgm:pt modelId="{DDF99223-9FE2-428A-A856-63DA571A2F75}" type="pres">
      <dgm:prSet presAssocID="{481F36CF-C9AB-41CB-8080-0991D5973D07}" presName="hierChild4" presStyleCnt="0"/>
      <dgm:spPr/>
    </dgm:pt>
  </dgm:ptLst>
  <dgm:cxnLst>
    <dgm:cxn modelId="{21986501-E9FB-4161-A2AF-19A875FF756C}" srcId="{7451B98C-EF87-4F9B-A258-6AC53BDFBF32}" destId="{75027912-C459-41BF-8044-406A3464480B}" srcOrd="3" destOrd="0" parTransId="{2E955EBF-2FBA-46F3-A052-FBD9067289EC}" sibTransId="{E8EE3C6F-0407-4AA5-8AB5-DD8E677EA346}"/>
    <dgm:cxn modelId="{3B09A307-55D9-43D4-82AE-D14064042E85}" type="presOf" srcId="{B9C0F9CA-0607-432F-AC0A-4C0DD7FE5B6C}" destId="{23B2D877-6DA6-4764-B322-C46F60303C65}" srcOrd="0" destOrd="0" presId="urn:microsoft.com/office/officeart/2005/8/layout/hierarchy1"/>
    <dgm:cxn modelId="{EFEB9B1D-A255-4A81-8CC3-33EB601FCFD0}" type="presOf" srcId="{7451B98C-EF87-4F9B-A258-6AC53BDFBF32}" destId="{860EFD83-19DD-4C14-BE6A-3B564C0BD870}" srcOrd="0" destOrd="0" presId="urn:microsoft.com/office/officeart/2005/8/layout/hierarchy1"/>
    <dgm:cxn modelId="{2267871F-22D1-45E2-A217-72DC32CC7EE5}" type="presOf" srcId="{BCBA1E6C-CC5D-45E0-9793-3B9B3189397D}" destId="{2E21F92F-193A-4B8A-80B6-018C56B9509A}" srcOrd="0" destOrd="0" presId="urn:microsoft.com/office/officeart/2005/8/layout/hierarchy1"/>
    <dgm:cxn modelId="{874DFB22-1185-42A4-9B97-C35650EEF69E}" srcId="{5108D7C2-6435-4857-AF0D-D18F7469259D}" destId="{CB0C297B-F71F-4E16-82CC-0082A2A5B5B5}" srcOrd="1" destOrd="0" parTransId="{2C4D6AB8-5A2D-4763-9A27-A421F427C347}" sibTransId="{EC16B313-1EFB-40DC-B818-3D814551B137}"/>
    <dgm:cxn modelId="{52430027-A64D-4D62-8836-92466DEF7D38}" srcId="{486EEC7F-2F3F-4776-BA03-E37D6F09C5CB}" destId="{5108D7C2-6435-4857-AF0D-D18F7469259D}" srcOrd="0" destOrd="0" parTransId="{46313192-3E2B-4D44-B1A4-9E634CAE3A62}" sibTransId="{51FE513F-8CBB-4F6D-B2B4-480E294D7E36}"/>
    <dgm:cxn modelId="{E047FE2A-7F2A-4BB1-8A90-2C2A0404248B}" type="presOf" srcId="{1E1B12CA-903C-475B-AE10-2671501D8E5B}" destId="{30172FCF-8B9A-452A-BE98-407A2067A9D4}" srcOrd="0" destOrd="0" presId="urn:microsoft.com/office/officeart/2005/8/layout/hierarchy1"/>
    <dgm:cxn modelId="{F53A6431-3887-4E72-AC74-127019F04A59}" type="presOf" srcId="{75027912-C459-41BF-8044-406A3464480B}" destId="{21E736B0-67B7-4CE0-B048-84B5ED562353}" srcOrd="0" destOrd="0" presId="urn:microsoft.com/office/officeart/2005/8/layout/hierarchy1"/>
    <dgm:cxn modelId="{AB2EE636-CFB0-47ED-B13C-9C75698F7FA4}" type="presOf" srcId="{AA6A2DD1-306C-4722-87DB-2CDE4F6B29A7}" destId="{082F40AF-A029-4139-9C99-531DB9CA4793}" srcOrd="0" destOrd="0" presId="urn:microsoft.com/office/officeart/2005/8/layout/hierarchy1"/>
    <dgm:cxn modelId="{A7390039-4DE9-4148-B234-47219CF788E8}" srcId="{82E2E77C-B3D6-411A-94CF-45DAD8F65AD3}" destId="{486EEC7F-2F3F-4776-BA03-E37D6F09C5CB}" srcOrd="0" destOrd="0" parTransId="{9049E989-57FF-4F0E-94A4-9C5250F4713E}" sibTransId="{D17C6997-E6DD-45BD-B32A-7566593DCD7B}"/>
    <dgm:cxn modelId="{E0D3203B-8626-45E2-893C-DB15B8F875DB}" srcId="{3919DAE2-148C-4D6F-8F07-5360565F08CC}" destId="{481F36CF-C9AB-41CB-8080-0991D5973D07}" srcOrd="3" destOrd="0" parTransId="{0600A536-C909-49DD-AC5C-CCAB6B3E78F2}" sibTransId="{5BF00476-2CBE-4269-A345-9BEE0F4508EC}"/>
    <dgm:cxn modelId="{AA6E425E-D190-4868-8F78-9D39DE166782}" srcId="{7451B98C-EF87-4F9B-A258-6AC53BDFBF32}" destId="{DB6F21F7-06A2-4870-9DAA-004BE9B9292E}" srcOrd="2" destOrd="0" parTransId="{9EDA4172-CF9B-4C81-9DF2-B277B3D917FD}" sibTransId="{F53CE028-ECD3-4B7A-9ADB-7A0D9462DCBB}"/>
    <dgm:cxn modelId="{5B0BB560-4B38-41F8-99B0-03993C35D8F1}" srcId="{7451B98C-EF87-4F9B-A258-6AC53BDFBF32}" destId="{7FB14D33-AE31-470E-B935-8B018C8D9120}" srcOrd="0" destOrd="0" parTransId="{B9C0F9CA-0607-432F-AC0A-4C0DD7FE5B6C}" sibTransId="{7BFCBCD9-1E37-40B4-ACEB-2D588A2B6EC1}"/>
    <dgm:cxn modelId="{A4E31863-010E-4230-8C1F-D89FD6382CC9}" type="presOf" srcId="{EBC5A0BF-61E7-4A59-ADEC-3A3639244D5C}" destId="{B77F3D54-4421-4AD0-B0EC-591A38938F22}" srcOrd="0" destOrd="0" presId="urn:microsoft.com/office/officeart/2005/8/layout/hierarchy1"/>
    <dgm:cxn modelId="{2E3DA746-E3C4-43D4-AA17-C2B45B50DB17}" type="presOf" srcId="{7F8EF040-938E-416F-A01C-23BE3BFE71C8}" destId="{602836E9-CD29-4E26-9968-8A1A7E20BA50}" srcOrd="0" destOrd="0" presId="urn:microsoft.com/office/officeart/2005/8/layout/hierarchy1"/>
    <dgm:cxn modelId="{9544F547-1B54-465D-9842-467C3B7AA394}" srcId="{486EEC7F-2F3F-4776-BA03-E37D6F09C5CB}" destId="{7451B98C-EF87-4F9B-A258-6AC53BDFBF32}" srcOrd="1" destOrd="0" parTransId="{0AA8A564-A2AB-4B8D-85E5-A9052F1014C0}" sibTransId="{68CDEFFC-A0FE-4E46-9C9C-4E2E8C1CC18B}"/>
    <dgm:cxn modelId="{F16A726E-A774-422D-94E5-70D2959C8880}" type="presOf" srcId="{3919DAE2-148C-4D6F-8F07-5360565F08CC}" destId="{A6AB8A0E-0E4E-4ABA-8E63-69BF13AC88D5}" srcOrd="0" destOrd="0" presId="urn:microsoft.com/office/officeart/2005/8/layout/hierarchy1"/>
    <dgm:cxn modelId="{4CAB5570-5324-4095-83BB-E460973B827F}" srcId="{3919DAE2-148C-4D6F-8F07-5360565F08CC}" destId="{EBC5A0BF-61E7-4A59-ADEC-3A3639244D5C}" srcOrd="0" destOrd="0" parTransId="{AA6A2DD1-306C-4722-87DB-2CDE4F6B29A7}" sibTransId="{DD2B13EA-8C3E-488A-97E4-7C6F3AC15B32}"/>
    <dgm:cxn modelId="{6634B076-753C-4E10-89E4-D56A42F99468}" type="presOf" srcId="{5A5A3AF7-405A-407E-A122-F5451DD01EEC}" destId="{768A5B08-C9A9-4C2C-A2BB-1E9599D0B6E4}" srcOrd="0" destOrd="0" presId="urn:microsoft.com/office/officeart/2005/8/layout/hierarchy1"/>
    <dgm:cxn modelId="{E9AF0859-5C4A-405E-83BB-47A986B5A4A5}" type="presOf" srcId="{2692AF0C-880E-4EAF-94BE-C0C16121D781}" destId="{3C46C220-37DA-499E-9FBC-691FE3180AFE}" srcOrd="0" destOrd="0" presId="urn:microsoft.com/office/officeart/2005/8/layout/hierarchy1"/>
    <dgm:cxn modelId="{62182583-F346-443F-BA01-F927B6372BF5}" type="presOf" srcId="{8C93841F-FC76-404A-901C-D7D6D9DDC477}" destId="{FA8B757A-257B-4450-B0DD-94E6A938237C}" srcOrd="0" destOrd="0" presId="urn:microsoft.com/office/officeart/2005/8/layout/hierarchy1"/>
    <dgm:cxn modelId="{9897E687-3F69-452F-A10B-64772CEF4111}" type="presOf" srcId="{9EDA4172-CF9B-4C81-9DF2-B277B3D917FD}" destId="{B30EEEA3-2B93-40F7-93D7-D7AE1C6CCB89}" srcOrd="0" destOrd="0" presId="urn:microsoft.com/office/officeart/2005/8/layout/hierarchy1"/>
    <dgm:cxn modelId="{5A78028A-EE2E-4E6E-BDCE-06161A86AD15}" srcId="{5108D7C2-6435-4857-AF0D-D18F7469259D}" destId="{2692AF0C-880E-4EAF-94BE-C0C16121D781}" srcOrd="0" destOrd="0" parTransId="{5A5A3AF7-405A-407E-A122-F5451DD01EEC}" sibTransId="{4E443AA5-0FDD-466A-9DF0-E6C75BF16141}"/>
    <dgm:cxn modelId="{FB398693-E097-42DB-8D74-3FA11A07FC98}" type="presOf" srcId="{998958C5-9266-473A-B0FD-A6C3386E00CB}" destId="{FD987DD8-EFF7-4A63-89F8-EBB1E72D21AB}" srcOrd="0" destOrd="0" presId="urn:microsoft.com/office/officeart/2005/8/layout/hierarchy1"/>
    <dgm:cxn modelId="{B895E399-B06B-452F-844E-06B0F293673B}" type="presOf" srcId="{0AA8A564-A2AB-4B8D-85E5-A9052F1014C0}" destId="{08801ED7-949B-4DF1-9E7F-F315F25B1227}" srcOrd="0" destOrd="0" presId="urn:microsoft.com/office/officeart/2005/8/layout/hierarchy1"/>
    <dgm:cxn modelId="{27B02F9E-9FA8-4CAC-B3F0-53A2419B0223}" type="presOf" srcId="{CB0C297B-F71F-4E16-82CC-0082A2A5B5B5}" destId="{C08C4BE3-91BE-46B0-8958-BE7752BF23F3}" srcOrd="0" destOrd="0" presId="urn:microsoft.com/office/officeart/2005/8/layout/hierarchy1"/>
    <dgm:cxn modelId="{DAC7C7A0-733F-41F7-8BCF-839AA93AE09B}" srcId="{3919DAE2-148C-4D6F-8F07-5360565F08CC}" destId="{6FD6EE6C-AFC8-4718-90F8-569C1569ACC1}" srcOrd="1" destOrd="0" parTransId="{7F8EF040-938E-416F-A01C-23BE3BFE71C8}" sibTransId="{EC39C372-CBB6-4F81-9FF2-B110BE449868}"/>
    <dgm:cxn modelId="{A89E54A2-10D1-44CC-ADAB-B0BB410EA83D}" type="presOf" srcId="{2C4D6AB8-5A2D-4763-9A27-A421F427C347}" destId="{C53BAC8F-747F-4DEC-983E-D7837304F532}" srcOrd="0" destOrd="0" presId="urn:microsoft.com/office/officeart/2005/8/layout/hierarchy1"/>
    <dgm:cxn modelId="{E1DA09A6-070D-4648-AB1A-D362C24BF4FB}" type="presOf" srcId="{DB6F21F7-06A2-4870-9DAA-004BE9B9292E}" destId="{26D43A21-1604-41F7-9A7F-D27D740A0174}" srcOrd="0" destOrd="0" presId="urn:microsoft.com/office/officeart/2005/8/layout/hierarchy1"/>
    <dgm:cxn modelId="{312741AD-0398-4448-B417-0E861A92AE07}" type="presOf" srcId="{8DADA31B-0A06-4CF0-BCC4-012C13F544EC}" destId="{5C0E5695-3C08-4EEA-AB5A-CE9F715C21A4}" srcOrd="0" destOrd="0" presId="urn:microsoft.com/office/officeart/2005/8/layout/hierarchy1"/>
    <dgm:cxn modelId="{19C283AF-7848-438B-AC96-D2B35F91A322}" type="presOf" srcId="{F3DD90B5-7EA5-4EBF-BF51-EE250B49ACF3}" destId="{42EBE4D2-666C-43C3-BA5B-6E71C5D90579}" srcOrd="0" destOrd="0" presId="urn:microsoft.com/office/officeart/2005/8/layout/hierarchy1"/>
    <dgm:cxn modelId="{A118D5B7-660E-47B5-9A82-D145EC76FE8A}" type="presOf" srcId="{481F36CF-C9AB-41CB-8080-0991D5973D07}" destId="{51B87C13-8B74-40DA-8A76-56C801AE46B9}" srcOrd="0" destOrd="0" presId="urn:microsoft.com/office/officeart/2005/8/layout/hierarchy1"/>
    <dgm:cxn modelId="{CDE676BA-E5C8-49A7-9012-4CE4D5E72BEC}" type="presOf" srcId="{1841E0CA-D2FD-4ACE-B4E4-9839D2617161}" destId="{D981BEBC-E363-43C3-83D3-1E01A485F06E}" srcOrd="0" destOrd="0" presId="urn:microsoft.com/office/officeart/2005/8/layout/hierarchy1"/>
    <dgm:cxn modelId="{A4BE9ABB-FABD-4BDE-BC02-21D303C6A436}" type="presOf" srcId="{7FB14D33-AE31-470E-B935-8B018C8D9120}" destId="{B2F0E803-02C1-431F-8663-30AB98E3606B}" srcOrd="0" destOrd="0" presId="urn:microsoft.com/office/officeart/2005/8/layout/hierarchy1"/>
    <dgm:cxn modelId="{5297FDC4-D2A3-4D56-AEDF-4CB38615423C}" type="presOf" srcId="{2E955EBF-2FBA-46F3-A052-FBD9067289EC}" destId="{C0972FA2-0CD9-41FB-8854-1A7AEDE60DFD}" srcOrd="0" destOrd="0" presId="urn:microsoft.com/office/officeart/2005/8/layout/hierarchy1"/>
    <dgm:cxn modelId="{E89702C9-B0EA-4990-BC18-D3621CA13F56}" srcId="{5108D7C2-6435-4857-AF0D-D18F7469259D}" destId="{998958C5-9266-473A-B0FD-A6C3386E00CB}" srcOrd="2" destOrd="0" parTransId="{F3DD90B5-7EA5-4EBF-BF51-EE250B49ACF3}" sibTransId="{23140A21-E857-4864-8832-2F962F2CD154}"/>
    <dgm:cxn modelId="{129970D9-2303-46B8-80F6-69FB9EEDBAAC}" type="presOf" srcId="{486EEC7F-2F3F-4776-BA03-E37D6F09C5CB}" destId="{941CF579-2B21-48A9-B049-C9E6CFB48F15}" srcOrd="0" destOrd="0" presId="urn:microsoft.com/office/officeart/2005/8/layout/hierarchy1"/>
    <dgm:cxn modelId="{AEDDD5D9-981B-4F07-8311-70809D4E1794}" type="presOf" srcId="{5108D7C2-6435-4857-AF0D-D18F7469259D}" destId="{D558E226-3A3D-46B7-B3D2-94DF35AA713E}" srcOrd="0" destOrd="0" presId="urn:microsoft.com/office/officeart/2005/8/layout/hierarchy1"/>
    <dgm:cxn modelId="{EDCD64DA-BDC8-4EF9-B17B-DE494C318AD2}" type="presOf" srcId="{82E2E77C-B3D6-411A-94CF-45DAD8F65AD3}" destId="{B88D143F-429C-4AA7-97D1-E3B05D097149}" srcOrd="0" destOrd="0" presId="urn:microsoft.com/office/officeart/2005/8/layout/hierarchy1"/>
    <dgm:cxn modelId="{3ED043E0-6918-43D6-B046-D4A914BF6D4F}" type="presOf" srcId="{6FD6EE6C-AFC8-4718-90F8-569C1569ACC1}" destId="{C90D0863-CABA-4466-A925-262C9E0118D9}" srcOrd="0" destOrd="0" presId="urn:microsoft.com/office/officeart/2005/8/layout/hierarchy1"/>
    <dgm:cxn modelId="{14626DE4-050E-478C-94A9-64E6FEB0FF89}" srcId="{486EEC7F-2F3F-4776-BA03-E37D6F09C5CB}" destId="{3919DAE2-148C-4D6F-8F07-5360565F08CC}" srcOrd="2" destOrd="0" parTransId="{BCBA1E6C-CC5D-45E0-9793-3B9B3189397D}" sibTransId="{8732F02F-5CDB-47A6-B016-6EDBC7148B85}"/>
    <dgm:cxn modelId="{6D310CEA-BEFB-4A88-BF54-E71FF147AAC9}" type="presOf" srcId="{0600A536-C909-49DD-AC5C-CCAB6B3E78F2}" destId="{6DA43301-223F-4A41-A591-C7D3BE840F57}" srcOrd="0" destOrd="0" presId="urn:microsoft.com/office/officeart/2005/8/layout/hierarchy1"/>
    <dgm:cxn modelId="{64CBEAED-2A97-4387-A30A-88AD01ED2AEF}" srcId="{3919DAE2-148C-4D6F-8F07-5360565F08CC}" destId="{8DADA31B-0A06-4CF0-BCC4-012C13F544EC}" srcOrd="2" destOrd="0" parTransId="{1841E0CA-D2FD-4ACE-B4E4-9839D2617161}" sibTransId="{DACFC170-A50C-4C42-9374-845388B528B2}"/>
    <dgm:cxn modelId="{5BC7BAF8-7DB6-4073-8B4C-4CB7061CFC57}" srcId="{7451B98C-EF87-4F9B-A258-6AC53BDFBF32}" destId="{1E1B12CA-903C-475B-AE10-2671501D8E5B}" srcOrd="1" destOrd="0" parTransId="{8C93841F-FC76-404A-901C-D7D6D9DDC477}" sibTransId="{CE135DE7-2494-4692-B37C-5B954F5C7AE7}"/>
    <dgm:cxn modelId="{E82CFDF9-0D5F-43FE-9E5D-912A9AFEFA60}" type="presOf" srcId="{46313192-3E2B-4D44-B1A4-9E634CAE3A62}" destId="{4DF2A3CD-61F4-4759-923E-32819A23BC84}" srcOrd="0" destOrd="0" presId="urn:microsoft.com/office/officeart/2005/8/layout/hierarchy1"/>
    <dgm:cxn modelId="{A224007B-E6D4-406C-8E1A-17E6222F499B}" type="presParOf" srcId="{B88D143F-429C-4AA7-97D1-E3B05D097149}" destId="{5753F0BE-B17D-4663-9E7B-54CAB6139649}" srcOrd="0" destOrd="0" presId="urn:microsoft.com/office/officeart/2005/8/layout/hierarchy1"/>
    <dgm:cxn modelId="{217BD28E-C7A7-4690-83A3-738535CE0C9C}" type="presParOf" srcId="{5753F0BE-B17D-4663-9E7B-54CAB6139649}" destId="{965CC639-C739-4DAE-8C64-5E721C2837B4}" srcOrd="0" destOrd="0" presId="urn:microsoft.com/office/officeart/2005/8/layout/hierarchy1"/>
    <dgm:cxn modelId="{ADFE8602-92EC-4DFA-AF86-AEB783E9DBA5}" type="presParOf" srcId="{965CC639-C739-4DAE-8C64-5E721C2837B4}" destId="{0203561A-6A43-475E-9F98-E98940899437}" srcOrd="0" destOrd="0" presId="urn:microsoft.com/office/officeart/2005/8/layout/hierarchy1"/>
    <dgm:cxn modelId="{3A669371-FB0F-4BB4-9951-36D46166C33F}" type="presParOf" srcId="{965CC639-C739-4DAE-8C64-5E721C2837B4}" destId="{941CF579-2B21-48A9-B049-C9E6CFB48F15}" srcOrd="1" destOrd="0" presId="urn:microsoft.com/office/officeart/2005/8/layout/hierarchy1"/>
    <dgm:cxn modelId="{D12701CE-FCA8-4D4B-B880-241C860589D4}" type="presParOf" srcId="{5753F0BE-B17D-4663-9E7B-54CAB6139649}" destId="{ADE5F7AC-F5CF-44BD-ACB3-263BB931102A}" srcOrd="1" destOrd="0" presId="urn:microsoft.com/office/officeart/2005/8/layout/hierarchy1"/>
    <dgm:cxn modelId="{BC364739-4E3C-47D6-878E-24C261859846}" type="presParOf" srcId="{ADE5F7AC-F5CF-44BD-ACB3-263BB931102A}" destId="{4DF2A3CD-61F4-4759-923E-32819A23BC84}" srcOrd="0" destOrd="0" presId="urn:microsoft.com/office/officeart/2005/8/layout/hierarchy1"/>
    <dgm:cxn modelId="{3B0BF424-7AA7-46B2-8AB6-84024518E6C4}" type="presParOf" srcId="{ADE5F7AC-F5CF-44BD-ACB3-263BB931102A}" destId="{A8AFE8F3-D3A8-46C7-BEF4-9C7919A10575}" srcOrd="1" destOrd="0" presId="urn:microsoft.com/office/officeart/2005/8/layout/hierarchy1"/>
    <dgm:cxn modelId="{81A408B4-1AD0-40F3-876F-48FE19D5E72A}" type="presParOf" srcId="{A8AFE8F3-D3A8-46C7-BEF4-9C7919A10575}" destId="{63DFEB4C-4802-40A0-8719-EC0EE12D8695}" srcOrd="0" destOrd="0" presId="urn:microsoft.com/office/officeart/2005/8/layout/hierarchy1"/>
    <dgm:cxn modelId="{3EA89A79-560D-4058-9014-DA4B0E0E15D5}" type="presParOf" srcId="{63DFEB4C-4802-40A0-8719-EC0EE12D8695}" destId="{46856ADF-9C88-4918-A09F-A9D02F938D2F}" srcOrd="0" destOrd="0" presId="urn:microsoft.com/office/officeart/2005/8/layout/hierarchy1"/>
    <dgm:cxn modelId="{93CE3BBB-FC9E-409B-8789-4149B66E90BD}" type="presParOf" srcId="{63DFEB4C-4802-40A0-8719-EC0EE12D8695}" destId="{D558E226-3A3D-46B7-B3D2-94DF35AA713E}" srcOrd="1" destOrd="0" presId="urn:microsoft.com/office/officeart/2005/8/layout/hierarchy1"/>
    <dgm:cxn modelId="{116079DB-345E-4D20-A9A9-6AC472A61A48}" type="presParOf" srcId="{A8AFE8F3-D3A8-46C7-BEF4-9C7919A10575}" destId="{A60915D6-E302-4616-8766-407CE6558A2A}" srcOrd="1" destOrd="0" presId="urn:microsoft.com/office/officeart/2005/8/layout/hierarchy1"/>
    <dgm:cxn modelId="{B25290FC-6842-4E5E-9649-0DD58D984FE6}" type="presParOf" srcId="{A60915D6-E302-4616-8766-407CE6558A2A}" destId="{768A5B08-C9A9-4C2C-A2BB-1E9599D0B6E4}" srcOrd="0" destOrd="0" presId="urn:microsoft.com/office/officeart/2005/8/layout/hierarchy1"/>
    <dgm:cxn modelId="{FA59481C-C381-42CB-9FC1-C81E8360E404}" type="presParOf" srcId="{A60915D6-E302-4616-8766-407CE6558A2A}" destId="{E8F77D86-71B5-4741-81BD-11349649479E}" srcOrd="1" destOrd="0" presId="urn:microsoft.com/office/officeart/2005/8/layout/hierarchy1"/>
    <dgm:cxn modelId="{3CB820D3-7CC6-445D-9109-C8E49DADA7E5}" type="presParOf" srcId="{E8F77D86-71B5-4741-81BD-11349649479E}" destId="{88EC65FB-7A9C-4A8C-AA96-B174C34F308C}" srcOrd="0" destOrd="0" presId="urn:microsoft.com/office/officeart/2005/8/layout/hierarchy1"/>
    <dgm:cxn modelId="{5705709E-5EDA-4454-A9FC-57717453C7A9}" type="presParOf" srcId="{88EC65FB-7A9C-4A8C-AA96-B174C34F308C}" destId="{A815D6E6-7025-4A0E-873B-8683AE1C399A}" srcOrd="0" destOrd="0" presId="urn:microsoft.com/office/officeart/2005/8/layout/hierarchy1"/>
    <dgm:cxn modelId="{02C72BDB-64F1-479C-8693-4EAA9988C8EC}" type="presParOf" srcId="{88EC65FB-7A9C-4A8C-AA96-B174C34F308C}" destId="{3C46C220-37DA-499E-9FBC-691FE3180AFE}" srcOrd="1" destOrd="0" presId="urn:microsoft.com/office/officeart/2005/8/layout/hierarchy1"/>
    <dgm:cxn modelId="{15197BE7-D9F8-47DF-AEB6-E36998C6C6B1}" type="presParOf" srcId="{E8F77D86-71B5-4741-81BD-11349649479E}" destId="{551204AB-CD79-447A-8449-C59D1F3EC889}" srcOrd="1" destOrd="0" presId="urn:microsoft.com/office/officeart/2005/8/layout/hierarchy1"/>
    <dgm:cxn modelId="{B46A919D-BFF6-43C0-97A6-DB80E97B9E68}" type="presParOf" srcId="{A60915D6-E302-4616-8766-407CE6558A2A}" destId="{C53BAC8F-747F-4DEC-983E-D7837304F532}" srcOrd="2" destOrd="0" presId="urn:microsoft.com/office/officeart/2005/8/layout/hierarchy1"/>
    <dgm:cxn modelId="{D5829F6A-8881-456A-8305-CAD46BB967A7}" type="presParOf" srcId="{A60915D6-E302-4616-8766-407CE6558A2A}" destId="{9B73274C-F3A7-473D-8863-405D36C259DE}" srcOrd="3" destOrd="0" presId="urn:microsoft.com/office/officeart/2005/8/layout/hierarchy1"/>
    <dgm:cxn modelId="{8E951113-8BB5-4A49-9743-945E56252B7D}" type="presParOf" srcId="{9B73274C-F3A7-473D-8863-405D36C259DE}" destId="{6D250B52-1B2E-46A8-8998-3E9E081E4ACC}" srcOrd="0" destOrd="0" presId="urn:microsoft.com/office/officeart/2005/8/layout/hierarchy1"/>
    <dgm:cxn modelId="{747B6289-99C5-43B4-A938-4B2584774A78}" type="presParOf" srcId="{6D250B52-1B2E-46A8-8998-3E9E081E4ACC}" destId="{BDB1ACC6-6C29-44F2-A2DB-49D5AB8F1AFD}" srcOrd="0" destOrd="0" presId="urn:microsoft.com/office/officeart/2005/8/layout/hierarchy1"/>
    <dgm:cxn modelId="{A45ECF9C-6324-47B0-834B-206D82A95686}" type="presParOf" srcId="{6D250B52-1B2E-46A8-8998-3E9E081E4ACC}" destId="{C08C4BE3-91BE-46B0-8958-BE7752BF23F3}" srcOrd="1" destOrd="0" presId="urn:microsoft.com/office/officeart/2005/8/layout/hierarchy1"/>
    <dgm:cxn modelId="{DD8D991B-054E-47F3-8695-B39FD7FDC550}" type="presParOf" srcId="{9B73274C-F3A7-473D-8863-405D36C259DE}" destId="{4DE34F68-5AE9-4B19-B0C8-1F26559DA5AC}" srcOrd="1" destOrd="0" presId="urn:microsoft.com/office/officeart/2005/8/layout/hierarchy1"/>
    <dgm:cxn modelId="{29F657D5-107F-4E3C-9203-9EF11C2136A4}" type="presParOf" srcId="{A60915D6-E302-4616-8766-407CE6558A2A}" destId="{42EBE4D2-666C-43C3-BA5B-6E71C5D90579}" srcOrd="4" destOrd="0" presId="urn:microsoft.com/office/officeart/2005/8/layout/hierarchy1"/>
    <dgm:cxn modelId="{A01FBBFF-6426-40CA-AF2A-7446DF13745F}" type="presParOf" srcId="{A60915D6-E302-4616-8766-407CE6558A2A}" destId="{8F5852A1-5EB4-43B5-81BB-56CDBF210CFF}" srcOrd="5" destOrd="0" presId="urn:microsoft.com/office/officeart/2005/8/layout/hierarchy1"/>
    <dgm:cxn modelId="{CBC842F2-F614-41C7-B56A-3F5170735DBE}" type="presParOf" srcId="{8F5852A1-5EB4-43B5-81BB-56CDBF210CFF}" destId="{380216EA-E39C-4CC3-AEBE-966782DD65AC}" srcOrd="0" destOrd="0" presId="urn:microsoft.com/office/officeart/2005/8/layout/hierarchy1"/>
    <dgm:cxn modelId="{CB5C41DD-53C2-4ADA-8413-A0DC22B62C32}" type="presParOf" srcId="{380216EA-E39C-4CC3-AEBE-966782DD65AC}" destId="{863C92CC-D2F8-4E60-B604-E46D40E16C8C}" srcOrd="0" destOrd="0" presId="urn:microsoft.com/office/officeart/2005/8/layout/hierarchy1"/>
    <dgm:cxn modelId="{AE4CBD82-33F9-4DC0-AF98-481832EE8F75}" type="presParOf" srcId="{380216EA-E39C-4CC3-AEBE-966782DD65AC}" destId="{FD987DD8-EFF7-4A63-89F8-EBB1E72D21AB}" srcOrd="1" destOrd="0" presId="urn:microsoft.com/office/officeart/2005/8/layout/hierarchy1"/>
    <dgm:cxn modelId="{05FDF539-B003-4CFF-98A8-A920FBD2DD58}" type="presParOf" srcId="{8F5852A1-5EB4-43B5-81BB-56CDBF210CFF}" destId="{8E93F3A0-38F4-4B4D-A30F-D3FA971A3ABB}" srcOrd="1" destOrd="0" presId="urn:microsoft.com/office/officeart/2005/8/layout/hierarchy1"/>
    <dgm:cxn modelId="{B4F51908-402C-4C76-A8B0-FE0E99ACD4B8}" type="presParOf" srcId="{ADE5F7AC-F5CF-44BD-ACB3-263BB931102A}" destId="{08801ED7-949B-4DF1-9E7F-F315F25B1227}" srcOrd="2" destOrd="0" presId="urn:microsoft.com/office/officeart/2005/8/layout/hierarchy1"/>
    <dgm:cxn modelId="{07E6A3D2-262E-47A6-A80E-498063522178}" type="presParOf" srcId="{ADE5F7AC-F5CF-44BD-ACB3-263BB931102A}" destId="{1A0AABB5-BDA8-4488-AA30-60B2EFB0786C}" srcOrd="3" destOrd="0" presId="urn:microsoft.com/office/officeart/2005/8/layout/hierarchy1"/>
    <dgm:cxn modelId="{186AF7AF-410F-4C75-B8B9-8E300CDE4B14}" type="presParOf" srcId="{1A0AABB5-BDA8-4488-AA30-60B2EFB0786C}" destId="{CF128E40-7B0C-4B7E-B665-08BD5C0515B9}" srcOrd="0" destOrd="0" presId="urn:microsoft.com/office/officeart/2005/8/layout/hierarchy1"/>
    <dgm:cxn modelId="{BFDE2934-79E3-448A-B7D9-3C0AABE62EBC}" type="presParOf" srcId="{CF128E40-7B0C-4B7E-B665-08BD5C0515B9}" destId="{A098538C-E478-401A-B7D9-A7C73C079C1B}" srcOrd="0" destOrd="0" presId="urn:microsoft.com/office/officeart/2005/8/layout/hierarchy1"/>
    <dgm:cxn modelId="{3359A3D4-CE2D-4986-98AA-A44450A27B3F}" type="presParOf" srcId="{CF128E40-7B0C-4B7E-B665-08BD5C0515B9}" destId="{860EFD83-19DD-4C14-BE6A-3B564C0BD870}" srcOrd="1" destOrd="0" presId="urn:microsoft.com/office/officeart/2005/8/layout/hierarchy1"/>
    <dgm:cxn modelId="{9D082479-8E0C-4584-86DB-39CDCE5FF9D5}" type="presParOf" srcId="{1A0AABB5-BDA8-4488-AA30-60B2EFB0786C}" destId="{7607DA9D-B1AA-4F36-8E62-FF29FF42E5B9}" srcOrd="1" destOrd="0" presId="urn:microsoft.com/office/officeart/2005/8/layout/hierarchy1"/>
    <dgm:cxn modelId="{4CC43442-25BA-4F04-A502-5CEF92C47ADF}" type="presParOf" srcId="{7607DA9D-B1AA-4F36-8E62-FF29FF42E5B9}" destId="{23B2D877-6DA6-4764-B322-C46F60303C65}" srcOrd="0" destOrd="0" presId="urn:microsoft.com/office/officeart/2005/8/layout/hierarchy1"/>
    <dgm:cxn modelId="{33D9EBE8-106F-477F-9F19-C4A41F87ED8E}" type="presParOf" srcId="{7607DA9D-B1AA-4F36-8E62-FF29FF42E5B9}" destId="{DF166583-D568-4B07-8364-54140AD985B8}" srcOrd="1" destOrd="0" presId="urn:microsoft.com/office/officeart/2005/8/layout/hierarchy1"/>
    <dgm:cxn modelId="{D39B3271-CBB3-46E3-98D6-2E89C208AE55}" type="presParOf" srcId="{DF166583-D568-4B07-8364-54140AD985B8}" destId="{FBD2FE5F-72B1-48D8-83D4-A5692B3B78CC}" srcOrd="0" destOrd="0" presId="urn:microsoft.com/office/officeart/2005/8/layout/hierarchy1"/>
    <dgm:cxn modelId="{9F5122F6-87F8-4E8C-A0F4-AEB8C1D64585}" type="presParOf" srcId="{FBD2FE5F-72B1-48D8-83D4-A5692B3B78CC}" destId="{B23C6BF1-FA55-4555-9F66-47D4BCD85735}" srcOrd="0" destOrd="0" presId="urn:microsoft.com/office/officeart/2005/8/layout/hierarchy1"/>
    <dgm:cxn modelId="{C52951FF-9A1F-4134-A243-63C52550B5EE}" type="presParOf" srcId="{FBD2FE5F-72B1-48D8-83D4-A5692B3B78CC}" destId="{B2F0E803-02C1-431F-8663-30AB98E3606B}" srcOrd="1" destOrd="0" presId="urn:microsoft.com/office/officeart/2005/8/layout/hierarchy1"/>
    <dgm:cxn modelId="{18AA3253-0066-41E3-8EA1-A7BBE5BC4E52}" type="presParOf" srcId="{DF166583-D568-4B07-8364-54140AD985B8}" destId="{99BC4678-3FFF-407A-96E3-33B980765BA1}" srcOrd="1" destOrd="0" presId="urn:microsoft.com/office/officeart/2005/8/layout/hierarchy1"/>
    <dgm:cxn modelId="{E323F85A-E1E1-4DF1-9FC0-DE923933A0B5}" type="presParOf" srcId="{7607DA9D-B1AA-4F36-8E62-FF29FF42E5B9}" destId="{FA8B757A-257B-4450-B0DD-94E6A938237C}" srcOrd="2" destOrd="0" presId="urn:microsoft.com/office/officeart/2005/8/layout/hierarchy1"/>
    <dgm:cxn modelId="{3FB2F7B6-4C5B-4EE1-B613-843FF32A91D5}" type="presParOf" srcId="{7607DA9D-B1AA-4F36-8E62-FF29FF42E5B9}" destId="{BC89041C-A62A-4FD5-A4F6-38DF14B441D8}" srcOrd="3" destOrd="0" presId="urn:microsoft.com/office/officeart/2005/8/layout/hierarchy1"/>
    <dgm:cxn modelId="{8C859D21-E6A4-4F5A-81AA-637E6782CC5E}" type="presParOf" srcId="{BC89041C-A62A-4FD5-A4F6-38DF14B441D8}" destId="{D27C3A9F-C6F6-43DA-8357-AE2E4D5317A6}" srcOrd="0" destOrd="0" presId="urn:microsoft.com/office/officeart/2005/8/layout/hierarchy1"/>
    <dgm:cxn modelId="{DB0E3B62-8168-4420-9B76-99D545C9A430}" type="presParOf" srcId="{D27C3A9F-C6F6-43DA-8357-AE2E4D5317A6}" destId="{EC3636B5-4C6B-47B7-B8E7-BC06AC891AAC}" srcOrd="0" destOrd="0" presId="urn:microsoft.com/office/officeart/2005/8/layout/hierarchy1"/>
    <dgm:cxn modelId="{C364E99A-9AB8-407E-9871-2D4C01895EB5}" type="presParOf" srcId="{D27C3A9F-C6F6-43DA-8357-AE2E4D5317A6}" destId="{30172FCF-8B9A-452A-BE98-407A2067A9D4}" srcOrd="1" destOrd="0" presId="urn:microsoft.com/office/officeart/2005/8/layout/hierarchy1"/>
    <dgm:cxn modelId="{BAAE8096-AD2E-44F3-8695-D7A9C206795E}" type="presParOf" srcId="{BC89041C-A62A-4FD5-A4F6-38DF14B441D8}" destId="{845888F9-D8EF-4284-890C-B2A576E96371}" srcOrd="1" destOrd="0" presId="urn:microsoft.com/office/officeart/2005/8/layout/hierarchy1"/>
    <dgm:cxn modelId="{10089CAA-6100-4BE9-A04C-D24BFCC5FA68}" type="presParOf" srcId="{7607DA9D-B1AA-4F36-8E62-FF29FF42E5B9}" destId="{B30EEEA3-2B93-40F7-93D7-D7AE1C6CCB89}" srcOrd="4" destOrd="0" presId="urn:microsoft.com/office/officeart/2005/8/layout/hierarchy1"/>
    <dgm:cxn modelId="{4D6503B6-F496-41D1-AB9B-C23649E146FF}" type="presParOf" srcId="{7607DA9D-B1AA-4F36-8E62-FF29FF42E5B9}" destId="{7A6DE5AB-0F3A-4AD0-A205-A02F4D5555C3}" srcOrd="5" destOrd="0" presId="urn:microsoft.com/office/officeart/2005/8/layout/hierarchy1"/>
    <dgm:cxn modelId="{EAEEF1FA-040E-45A9-8BAE-294B5A962A1D}" type="presParOf" srcId="{7A6DE5AB-0F3A-4AD0-A205-A02F4D5555C3}" destId="{47A90298-4E4E-42D7-BF65-D8D54630926D}" srcOrd="0" destOrd="0" presId="urn:microsoft.com/office/officeart/2005/8/layout/hierarchy1"/>
    <dgm:cxn modelId="{ED01D2FD-EC40-43AE-89B2-F1BBE070F16A}" type="presParOf" srcId="{47A90298-4E4E-42D7-BF65-D8D54630926D}" destId="{24F6DB9D-2B97-40E2-B7EF-BA4F44B24475}" srcOrd="0" destOrd="0" presId="urn:microsoft.com/office/officeart/2005/8/layout/hierarchy1"/>
    <dgm:cxn modelId="{E83C359C-D917-4E83-9CEF-B80207FEB718}" type="presParOf" srcId="{47A90298-4E4E-42D7-BF65-D8D54630926D}" destId="{26D43A21-1604-41F7-9A7F-D27D740A0174}" srcOrd="1" destOrd="0" presId="urn:microsoft.com/office/officeart/2005/8/layout/hierarchy1"/>
    <dgm:cxn modelId="{19E8690C-6ABB-425A-9004-29A8ABA2C08B}" type="presParOf" srcId="{7A6DE5AB-0F3A-4AD0-A205-A02F4D5555C3}" destId="{DE6F8863-7537-4666-A052-BC47D6DDAA0B}" srcOrd="1" destOrd="0" presId="urn:microsoft.com/office/officeart/2005/8/layout/hierarchy1"/>
    <dgm:cxn modelId="{5ECE8D4F-43C3-4AB4-9580-C57833818E6B}" type="presParOf" srcId="{7607DA9D-B1AA-4F36-8E62-FF29FF42E5B9}" destId="{C0972FA2-0CD9-41FB-8854-1A7AEDE60DFD}" srcOrd="6" destOrd="0" presId="urn:microsoft.com/office/officeart/2005/8/layout/hierarchy1"/>
    <dgm:cxn modelId="{823773DC-9ABB-4635-B999-8CDBF298E218}" type="presParOf" srcId="{7607DA9D-B1AA-4F36-8E62-FF29FF42E5B9}" destId="{6DFB3F98-7D38-4B30-AA71-BB80E5767622}" srcOrd="7" destOrd="0" presId="urn:microsoft.com/office/officeart/2005/8/layout/hierarchy1"/>
    <dgm:cxn modelId="{FCD393CC-53A5-4DC0-8A08-09BDB35DA73D}" type="presParOf" srcId="{6DFB3F98-7D38-4B30-AA71-BB80E5767622}" destId="{2F2863D2-C72B-4AB0-9EEF-5F1992155765}" srcOrd="0" destOrd="0" presId="urn:microsoft.com/office/officeart/2005/8/layout/hierarchy1"/>
    <dgm:cxn modelId="{9503F53B-BDBA-4FFB-A9B6-1F674BB15467}" type="presParOf" srcId="{2F2863D2-C72B-4AB0-9EEF-5F1992155765}" destId="{75503AE6-2C69-42E1-9997-3AD9CBFCBBC7}" srcOrd="0" destOrd="0" presId="urn:microsoft.com/office/officeart/2005/8/layout/hierarchy1"/>
    <dgm:cxn modelId="{F185C1B5-2C37-4618-8730-B6B01423F78A}" type="presParOf" srcId="{2F2863D2-C72B-4AB0-9EEF-5F1992155765}" destId="{21E736B0-67B7-4CE0-B048-84B5ED562353}" srcOrd="1" destOrd="0" presId="urn:microsoft.com/office/officeart/2005/8/layout/hierarchy1"/>
    <dgm:cxn modelId="{569EEAB9-CC30-41B5-91D4-E97D5ABF1ED5}" type="presParOf" srcId="{6DFB3F98-7D38-4B30-AA71-BB80E5767622}" destId="{FA9B7E26-A834-4D51-A2A5-73A0354B6786}" srcOrd="1" destOrd="0" presId="urn:microsoft.com/office/officeart/2005/8/layout/hierarchy1"/>
    <dgm:cxn modelId="{2401C4D4-5D96-49F4-9C74-5F5A6915E32C}" type="presParOf" srcId="{ADE5F7AC-F5CF-44BD-ACB3-263BB931102A}" destId="{2E21F92F-193A-4B8A-80B6-018C56B9509A}" srcOrd="4" destOrd="0" presId="urn:microsoft.com/office/officeart/2005/8/layout/hierarchy1"/>
    <dgm:cxn modelId="{3821AAF3-BC36-4F4C-A97E-00BF513767A0}" type="presParOf" srcId="{ADE5F7AC-F5CF-44BD-ACB3-263BB931102A}" destId="{89B67B9F-CDE8-42F4-81DA-BF8720985699}" srcOrd="5" destOrd="0" presId="urn:microsoft.com/office/officeart/2005/8/layout/hierarchy1"/>
    <dgm:cxn modelId="{D8609B70-F1CF-40EC-82C4-A48FF410737E}" type="presParOf" srcId="{89B67B9F-CDE8-42F4-81DA-BF8720985699}" destId="{BCB90E3F-AA28-4331-A31F-C3C5B883A34D}" srcOrd="0" destOrd="0" presId="urn:microsoft.com/office/officeart/2005/8/layout/hierarchy1"/>
    <dgm:cxn modelId="{93D94282-A130-4B8A-A95F-597A19F7B757}" type="presParOf" srcId="{BCB90E3F-AA28-4331-A31F-C3C5B883A34D}" destId="{A41E7F40-64FB-4B95-8F1F-3D9C6B12FB38}" srcOrd="0" destOrd="0" presId="urn:microsoft.com/office/officeart/2005/8/layout/hierarchy1"/>
    <dgm:cxn modelId="{B9686707-029B-4B20-BDED-E19F9C2390C0}" type="presParOf" srcId="{BCB90E3F-AA28-4331-A31F-C3C5B883A34D}" destId="{A6AB8A0E-0E4E-4ABA-8E63-69BF13AC88D5}" srcOrd="1" destOrd="0" presId="urn:microsoft.com/office/officeart/2005/8/layout/hierarchy1"/>
    <dgm:cxn modelId="{7552320E-D430-44A9-8D8E-6D87E9C65B4A}" type="presParOf" srcId="{89B67B9F-CDE8-42F4-81DA-BF8720985699}" destId="{479011EE-97AD-434E-A07D-336A6E79EE88}" srcOrd="1" destOrd="0" presId="urn:microsoft.com/office/officeart/2005/8/layout/hierarchy1"/>
    <dgm:cxn modelId="{765121FD-520C-4D1D-A5BA-80B8B1A2EAA8}" type="presParOf" srcId="{479011EE-97AD-434E-A07D-336A6E79EE88}" destId="{082F40AF-A029-4139-9C99-531DB9CA4793}" srcOrd="0" destOrd="0" presId="urn:microsoft.com/office/officeart/2005/8/layout/hierarchy1"/>
    <dgm:cxn modelId="{AB1BE8E2-8752-4B6E-87D5-08A0AB9F7DF5}" type="presParOf" srcId="{479011EE-97AD-434E-A07D-336A6E79EE88}" destId="{3E74214C-9099-438F-89CE-CE1EE8DC5C10}" srcOrd="1" destOrd="0" presId="urn:microsoft.com/office/officeart/2005/8/layout/hierarchy1"/>
    <dgm:cxn modelId="{EC7481A8-AFF3-4585-B2DB-A31B025D47D6}" type="presParOf" srcId="{3E74214C-9099-438F-89CE-CE1EE8DC5C10}" destId="{7E9E6985-01B7-40F1-B13A-9D498A1BE859}" srcOrd="0" destOrd="0" presId="urn:microsoft.com/office/officeart/2005/8/layout/hierarchy1"/>
    <dgm:cxn modelId="{51C28893-792C-4CB4-9D55-CD1FB3E9EB8C}" type="presParOf" srcId="{7E9E6985-01B7-40F1-B13A-9D498A1BE859}" destId="{12EAD111-2929-4CDD-A85F-399F0B12C9B4}" srcOrd="0" destOrd="0" presId="urn:microsoft.com/office/officeart/2005/8/layout/hierarchy1"/>
    <dgm:cxn modelId="{DB3BE2E1-C17F-4A71-A71B-F42A7BB0D7BD}" type="presParOf" srcId="{7E9E6985-01B7-40F1-B13A-9D498A1BE859}" destId="{B77F3D54-4421-4AD0-B0EC-591A38938F22}" srcOrd="1" destOrd="0" presId="urn:microsoft.com/office/officeart/2005/8/layout/hierarchy1"/>
    <dgm:cxn modelId="{3D64B522-9F39-4D7C-9D4B-F4F76B64CBB3}" type="presParOf" srcId="{3E74214C-9099-438F-89CE-CE1EE8DC5C10}" destId="{85919763-110A-4B4F-B976-92131B92CF80}" srcOrd="1" destOrd="0" presId="urn:microsoft.com/office/officeart/2005/8/layout/hierarchy1"/>
    <dgm:cxn modelId="{C1B6C2CF-A020-4638-9DC2-E5EA8492981B}" type="presParOf" srcId="{479011EE-97AD-434E-A07D-336A6E79EE88}" destId="{602836E9-CD29-4E26-9968-8A1A7E20BA50}" srcOrd="2" destOrd="0" presId="urn:microsoft.com/office/officeart/2005/8/layout/hierarchy1"/>
    <dgm:cxn modelId="{17AA43C4-175A-45E2-9B17-6E170DE96DE8}" type="presParOf" srcId="{479011EE-97AD-434E-A07D-336A6E79EE88}" destId="{E4BE2A0D-773A-4583-9A85-6E78EA7926D9}" srcOrd="3" destOrd="0" presId="urn:microsoft.com/office/officeart/2005/8/layout/hierarchy1"/>
    <dgm:cxn modelId="{6B53640C-B4C3-497E-AF15-4C7DC83D888D}" type="presParOf" srcId="{E4BE2A0D-773A-4583-9A85-6E78EA7926D9}" destId="{17958BAE-5211-46A6-AB94-904C8D6E729F}" srcOrd="0" destOrd="0" presId="urn:microsoft.com/office/officeart/2005/8/layout/hierarchy1"/>
    <dgm:cxn modelId="{EF76B19D-B9C8-45E9-BE8D-48C7D58E5CBB}" type="presParOf" srcId="{17958BAE-5211-46A6-AB94-904C8D6E729F}" destId="{144BEA32-AB2C-4D81-B931-9B9CEE9F361C}" srcOrd="0" destOrd="0" presId="urn:microsoft.com/office/officeart/2005/8/layout/hierarchy1"/>
    <dgm:cxn modelId="{BFB431DF-3079-47AC-87DB-83E103F2678D}" type="presParOf" srcId="{17958BAE-5211-46A6-AB94-904C8D6E729F}" destId="{C90D0863-CABA-4466-A925-262C9E0118D9}" srcOrd="1" destOrd="0" presId="urn:microsoft.com/office/officeart/2005/8/layout/hierarchy1"/>
    <dgm:cxn modelId="{1B49D68B-5F38-4D31-BE9F-86003FD81334}" type="presParOf" srcId="{E4BE2A0D-773A-4583-9A85-6E78EA7926D9}" destId="{36B5AE85-A990-4BE6-BB49-3D6B211CC75F}" srcOrd="1" destOrd="0" presId="urn:microsoft.com/office/officeart/2005/8/layout/hierarchy1"/>
    <dgm:cxn modelId="{88A73E1B-8CCC-488D-9C86-664E7312C310}" type="presParOf" srcId="{479011EE-97AD-434E-A07D-336A6E79EE88}" destId="{D981BEBC-E363-43C3-83D3-1E01A485F06E}" srcOrd="4" destOrd="0" presId="urn:microsoft.com/office/officeart/2005/8/layout/hierarchy1"/>
    <dgm:cxn modelId="{E03D8579-C193-40B5-92A7-54C56D85B732}" type="presParOf" srcId="{479011EE-97AD-434E-A07D-336A6E79EE88}" destId="{598FEA63-8D9C-4077-8ECF-E55169570F83}" srcOrd="5" destOrd="0" presId="urn:microsoft.com/office/officeart/2005/8/layout/hierarchy1"/>
    <dgm:cxn modelId="{4CBFFF82-0B87-4FE8-9105-90DF1D713294}" type="presParOf" srcId="{598FEA63-8D9C-4077-8ECF-E55169570F83}" destId="{2DE8FBDC-CA46-4194-BC33-163BB8D2DEE3}" srcOrd="0" destOrd="0" presId="urn:microsoft.com/office/officeart/2005/8/layout/hierarchy1"/>
    <dgm:cxn modelId="{27E5DC6A-FE2A-4C46-A22E-A24F095ECCEC}" type="presParOf" srcId="{2DE8FBDC-CA46-4194-BC33-163BB8D2DEE3}" destId="{DE695AEA-524E-4ABF-871F-C192054916CA}" srcOrd="0" destOrd="0" presId="urn:microsoft.com/office/officeart/2005/8/layout/hierarchy1"/>
    <dgm:cxn modelId="{65296AE9-FC84-44C8-9041-89BEDB22AD83}" type="presParOf" srcId="{2DE8FBDC-CA46-4194-BC33-163BB8D2DEE3}" destId="{5C0E5695-3C08-4EEA-AB5A-CE9F715C21A4}" srcOrd="1" destOrd="0" presId="urn:microsoft.com/office/officeart/2005/8/layout/hierarchy1"/>
    <dgm:cxn modelId="{2224EF39-04F3-4493-AE5E-859B56C14540}" type="presParOf" srcId="{598FEA63-8D9C-4077-8ECF-E55169570F83}" destId="{5304ECE9-FC6D-4AB3-9424-FD4F3857F38D}" srcOrd="1" destOrd="0" presId="urn:microsoft.com/office/officeart/2005/8/layout/hierarchy1"/>
    <dgm:cxn modelId="{067DDA1C-096F-4ACF-B932-260413EF2826}" type="presParOf" srcId="{479011EE-97AD-434E-A07D-336A6E79EE88}" destId="{6DA43301-223F-4A41-A591-C7D3BE840F57}" srcOrd="6" destOrd="0" presId="urn:microsoft.com/office/officeart/2005/8/layout/hierarchy1"/>
    <dgm:cxn modelId="{ADB62A63-B536-4470-A246-CE23A9BFF08D}" type="presParOf" srcId="{479011EE-97AD-434E-A07D-336A6E79EE88}" destId="{FD813593-4522-4885-B17A-540FBF394155}" srcOrd="7" destOrd="0" presId="urn:microsoft.com/office/officeart/2005/8/layout/hierarchy1"/>
    <dgm:cxn modelId="{AFDD00C2-507E-4C52-91B8-049CA8A9CFBE}" type="presParOf" srcId="{FD813593-4522-4885-B17A-540FBF394155}" destId="{575BFEE3-E0D3-4475-879D-8E938BBE648F}" srcOrd="0" destOrd="0" presId="urn:microsoft.com/office/officeart/2005/8/layout/hierarchy1"/>
    <dgm:cxn modelId="{5CC95710-6E3A-4A56-9F32-3624B3C8A26E}" type="presParOf" srcId="{575BFEE3-E0D3-4475-879D-8E938BBE648F}" destId="{F83B6D14-46EE-4895-A919-12108208DFCB}" srcOrd="0" destOrd="0" presId="urn:microsoft.com/office/officeart/2005/8/layout/hierarchy1"/>
    <dgm:cxn modelId="{DB2D13F0-41B6-4790-9335-2AA6C49A02EA}" type="presParOf" srcId="{575BFEE3-E0D3-4475-879D-8E938BBE648F}" destId="{51B87C13-8B74-40DA-8A76-56C801AE46B9}" srcOrd="1" destOrd="0" presId="urn:microsoft.com/office/officeart/2005/8/layout/hierarchy1"/>
    <dgm:cxn modelId="{49A2DCA3-9204-4448-885E-9B2D06A689AF}" type="presParOf" srcId="{FD813593-4522-4885-B17A-540FBF394155}" destId="{DDF99223-9FE2-428A-A856-63DA571A2F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5E1FB-C5A4-45F6-950D-B8D59C938EF1}">
      <dsp:nvSpPr>
        <dsp:cNvPr id="0" name=""/>
        <dsp:cNvSpPr/>
      </dsp:nvSpPr>
      <dsp:spPr>
        <a:xfrm>
          <a:off x="2847" y="1317464"/>
          <a:ext cx="3469488" cy="1387795"/>
        </a:xfrm>
        <a:prstGeom prst="chevron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Reform in </a:t>
          </a: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Late</a:t>
          </a:r>
          <a:r>
            <a:rPr lang="tr-TR" sz="2100" kern="1200" dirty="0"/>
            <a:t> </a:t>
          </a:r>
          <a:r>
            <a:rPr lang="tr-TR" sz="2100" kern="1200" dirty="0" err="1"/>
            <a:t>Ottoman</a:t>
          </a:r>
          <a:r>
            <a:rPr lang="tr-TR" sz="2100" kern="1200" dirty="0"/>
            <a:t> </a:t>
          </a:r>
          <a:r>
            <a:rPr lang="tr-TR" sz="2100" kern="1200" dirty="0" err="1"/>
            <a:t>Empire</a:t>
          </a:r>
          <a:r>
            <a:rPr lang="tr-TR" sz="2100" kern="1200" dirty="0"/>
            <a:t>, as a </a:t>
          </a:r>
          <a:r>
            <a:rPr lang="tr-TR" sz="2100" kern="1200" dirty="0" err="1"/>
            <a:t>legacy</a:t>
          </a:r>
          <a:r>
            <a:rPr lang="tr-TR" sz="2100" kern="1200" dirty="0"/>
            <a:t> </a:t>
          </a:r>
          <a:r>
            <a:rPr lang="tr-TR" sz="2100" kern="1200" dirty="0" err="1"/>
            <a:t>to</a:t>
          </a:r>
          <a:r>
            <a:rPr lang="tr-TR" sz="2100" kern="1200" dirty="0"/>
            <a:t> </a:t>
          </a:r>
          <a:r>
            <a:rPr lang="tr-TR" sz="2100" kern="1200" dirty="0" err="1"/>
            <a:t>the</a:t>
          </a:r>
          <a:r>
            <a:rPr lang="tr-TR" sz="2100" kern="1200" dirty="0"/>
            <a:t> </a:t>
          </a:r>
          <a:r>
            <a:rPr lang="tr-TR" sz="2100" kern="1200" dirty="0" err="1"/>
            <a:t>new</a:t>
          </a:r>
          <a:r>
            <a:rPr lang="tr-TR" sz="2100" kern="1200" dirty="0"/>
            <a:t> </a:t>
          </a:r>
          <a:r>
            <a:rPr lang="tr-TR" sz="2100" kern="1200" dirty="0" err="1"/>
            <a:t>Republic</a:t>
          </a:r>
          <a:endParaRPr lang="tr-TR" sz="2100" kern="1200" dirty="0"/>
        </a:p>
      </dsp:txBody>
      <dsp:txXfrm>
        <a:off x="696745" y="1317464"/>
        <a:ext cx="2081693" cy="1387795"/>
      </dsp:txXfrm>
    </dsp:sp>
    <dsp:sp modelId="{9437C53C-A9F0-41D6-9B7A-0D1014C83AC6}">
      <dsp:nvSpPr>
        <dsp:cNvPr id="0" name=""/>
        <dsp:cNvSpPr/>
      </dsp:nvSpPr>
      <dsp:spPr>
        <a:xfrm>
          <a:off x="3125386" y="1317464"/>
          <a:ext cx="3469488" cy="1387795"/>
        </a:xfrm>
        <a:prstGeom prst="chevron">
          <a:avLst/>
        </a:prstGeom>
        <a:solidFill>
          <a:schemeClr val="accent1">
            <a:shade val="50000"/>
            <a:hueOff val="271754"/>
            <a:satOff val="-15199"/>
            <a:lumOff val="30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The New </a:t>
          </a:r>
          <a:r>
            <a:rPr lang="tr-TR" sz="2100" kern="1200" dirty="0" err="1"/>
            <a:t>Turkish</a:t>
          </a:r>
          <a:r>
            <a:rPr lang="tr-TR" sz="2100" kern="1200" dirty="0"/>
            <a:t> </a:t>
          </a:r>
          <a:r>
            <a:rPr lang="tr-TR" sz="2100" kern="1200" dirty="0" err="1"/>
            <a:t>Republic</a:t>
          </a:r>
          <a:r>
            <a:rPr lang="tr-TR" sz="2100" kern="1200" dirty="0"/>
            <a:t> </a:t>
          </a:r>
          <a:r>
            <a:rPr lang="tr-TR" sz="2100" kern="1200" dirty="0" err="1"/>
            <a:t>and</a:t>
          </a:r>
          <a:r>
            <a:rPr lang="tr-TR" sz="2100" kern="1200" dirty="0"/>
            <a:t> </a:t>
          </a:r>
          <a:r>
            <a:rPr lang="tr-TR" sz="2100" kern="1200" dirty="0" err="1"/>
            <a:t>its</a:t>
          </a:r>
          <a:r>
            <a:rPr lang="tr-TR" sz="2100" kern="1200" dirty="0"/>
            <a:t> </a:t>
          </a:r>
          <a:r>
            <a:rPr lang="tr-TR" sz="2100" kern="1200" dirty="0" err="1"/>
            <a:t>progress</a:t>
          </a:r>
          <a:r>
            <a:rPr lang="tr-TR" sz="2100" kern="1200" dirty="0"/>
            <a:t> </a:t>
          </a:r>
          <a:r>
            <a:rPr lang="tr-TR" sz="2100" kern="1200" dirty="0" err="1"/>
            <a:t>and</a:t>
          </a:r>
          <a:r>
            <a:rPr lang="tr-TR" sz="2100" kern="1200" dirty="0"/>
            <a:t> </a:t>
          </a:r>
          <a:r>
            <a:rPr lang="tr-TR" sz="2100" kern="1200" dirty="0" err="1"/>
            <a:t>crisis</a:t>
          </a:r>
          <a:endParaRPr lang="tr-TR" sz="2100" kern="1200" dirty="0"/>
        </a:p>
      </dsp:txBody>
      <dsp:txXfrm>
        <a:off x="3819284" y="1317464"/>
        <a:ext cx="2081693" cy="1387795"/>
      </dsp:txXfrm>
    </dsp:sp>
    <dsp:sp modelId="{37B64B23-5C96-4B6B-866E-C0C831532CEE}">
      <dsp:nvSpPr>
        <dsp:cNvPr id="0" name=""/>
        <dsp:cNvSpPr/>
      </dsp:nvSpPr>
      <dsp:spPr>
        <a:xfrm>
          <a:off x="6247926" y="1317464"/>
          <a:ext cx="3469488" cy="1387795"/>
        </a:xfrm>
        <a:prstGeom prst="chevron">
          <a:avLst/>
        </a:prstGeom>
        <a:solidFill>
          <a:schemeClr val="accent1">
            <a:shade val="50000"/>
            <a:hueOff val="271754"/>
            <a:satOff val="-15199"/>
            <a:lumOff val="30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Multiparty </a:t>
          </a:r>
          <a:r>
            <a:rPr lang="tr-TR" sz="2100" kern="1200" dirty="0" err="1"/>
            <a:t>Politics</a:t>
          </a:r>
          <a:r>
            <a:rPr lang="tr-TR" sz="2100" kern="1200" dirty="0"/>
            <a:t> </a:t>
          </a:r>
          <a:r>
            <a:rPr lang="tr-TR" sz="2100" kern="1200" dirty="0" err="1"/>
            <a:t>and</a:t>
          </a:r>
          <a:r>
            <a:rPr lang="tr-TR" sz="2100" kern="1200" dirty="0"/>
            <a:t> </a:t>
          </a:r>
          <a:r>
            <a:rPr lang="tr-TR" sz="2100" kern="1200" dirty="0" err="1"/>
            <a:t>political</a:t>
          </a:r>
          <a:r>
            <a:rPr lang="tr-TR" sz="2100" kern="1200" dirty="0"/>
            <a:t> life in </a:t>
          </a:r>
          <a:r>
            <a:rPr lang="tr-TR" sz="2100" kern="1200" dirty="0" err="1"/>
            <a:t>Turkey</a:t>
          </a:r>
          <a:r>
            <a:rPr lang="tr-TR" sz="2100" kern="1200" dirty="0"/>
            <a:t> since 1946</a:t>
          </a:r>
        </a:p>
      </dsp:txBody>
      <dsp:txXfrm>
        <a:off x="6941824" y="1317464"/>
        <a:ext cx="2081693" cy="138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28249-813C-4F87-AB74-C46D72924FF0}">
      <dsp:nvSpPr>
        <dsp:cNvPr id="0" name=""/>
        <dsp:cNvSpPr/>
      </dsp:nvSpPr>
      <dsp:spPr>
        <a:xfrm>
          <a:off x="9576327" y="3886107"/>
          <a:ext cx="1493582" cy="35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97"/>
              </a:lnTo>
              <a:lnTo>
                <a:pt x="1493582" y="242197"/>
              </a:lnTo>
              <a:lnTo>
                <a:pt x="1493582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CA055-69B6-4F4C-A4B4-CC52C3DAA97F}">
      <dsp:nvSpPr>
        <dsp:cNvPr id="0" name=""/>
        <dsp:cNvSpPr/>
      </dsp:nvSpPr>
      <dsp:spPr>
        <a:xfrm>
          <a:off x="9530607" y="3886107"/>
          <a:ext cx="91440" cy="35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BF8B4-FCA6-4298-B2B0-99C0949F64DB}">
      <dsp:nvSpPr>
        <dsp:cNvPr id="0" name=""/>
        <dsp:cNvSpPr/>
      </dsp:nvSpPr>
      <dsp:spPr>
        <a:xfrm>
          <a:off x="8082745" y="3886107"/>
          <a:ext cx="1493582" cy="355404"/>
        </a:xfrm>
        <a:custGeom>
          <a:avLst/>
          <a:gdLst/>
          <a:ahLst/>
          <a:cxnLst/>
          <a:rect l="0" t="0" r="0" b="0"/>
          <a:pathLst>
            <a:path>
              <a:moveTo>
                <a:pt x="1493582" y="0"/>
              </a:moveTo>
              <a:lnTo>
                <a:pt x="1493582" y="242197"/>
              </a:lnTo>
              <a:lnTo>
                <a:pt x="0" y="242197"/>
              </a:lnTo>
              <a:lnTo>
                <a:pt x="0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57F21-0584-430B-B31A-CF7AC39981AD}">
      <dsp:nvSpPr>
        <dsp:cNvPr id="0" name=""/>
        <dsp:cNvSpPr/>
      </dsp:nvSpPr>
      <dsp:spPr>
        <a:xfrm>
          <a:off x="5666070" y="2792757"/>
          <a:ext cx="3910257" cy="35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97"/>
              </a:lnTo>
              <a:lnTo>
                <a:pt x="3910257" y="242197"/>
              </a:lnTo>
              <a:lnTo>
                <a:pt x="3910257" y="3554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7C5EC-AA85-49FC-BB8D-10FB1D93D389}">
      <dsp:nvSpPr>
        <dsp:cNvPr id="0" name=""/>
        <dsp:cNvSpPr/>
      </dsp:nvSpPr>
      <dsp:spPr>
        <a:xfrm>
          <a:off x="5095581" y="3924146"/>
          <a:ext cx="1493582" cy="35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97"/>
              </a:lnTo>
              <a:lnTo>
                <a:pt x="1493582" y="242197"/>
              </a:lnTo>
              <a:lnTo>
                <a:pt x="1493582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BE7E1-B529-4544-807F-B3B1CC7E69A0}">
      <dsp:nvSpPr>
        <dsp:cNvPr id="0" name=""/>
        <dsp:cNvSpPr/>
      </dsp:nvSpPr>
      <dsp:spPr>
        <a:xfrm>
          <a:off x="5049861" y="3924146"/>
          <a:ext cx="91440" cy="3554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A878C-7BD0-4385-B7D3-78C6C42F33B1}">
      <dsp:nvSpPr>
        <dsp:cNvPr id="0" name=""/>
        <dsp:cNvSpPr/>
      </dsp:nvSpPr>
      <dsp:spPr>
        <a:xfrm>
          <a:off x="3601999" y="3924146"/>
          <a:ext cx="1493582" cy="355404"/>
        </a:xfrm>
        <a:custGeom>
          <a:avLst/>
          <a:gdLst/>
          <a:ahLst/>
          <a:cxnLst/>
          <a:rect l="0" t="0" r="0" b="0"/>
          <a:pathLst>
            <a:path>
              <a:moveTo>
                <a:pt x="1493582" y="0"/>
              </a:moveTo>
              <a:lnTo>
                <a:pt x="1493582" y="242197"/>
              </a:lnTo>
              <a:lnTo>
                <a:pt x="0" y="242197"/>
              </a:lnTo>
              <a:lnTo>
                <a:pt x="0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8AA4E8-BC64-4121-BC7C-2DD4744C4636}">
      <dsp:nvSpPr>
        <dsp:cNvPr id="0" name=""/>
        <dsp:cNvSpPr/>
      </dsp:nvSpPr>
      <dsp:spPr>
        <a:xfrm>
          <a:off x="5095581" y="2792757"/>
          <a:ext cx="570489" cy="355404"/>
        </a:xfrm>
        <a:custGeom>
          <a:avLst/>
          <a:gdLst/>
          <a:ahLst/>
          <a:cxnLst/>
          <a:rect l="0" t="0" r="0" b="0"/>
          <a:pathLst>
            <a:path>
              <a:moveTo>
                <a:pt x="570489" y="0"/>
              </a:moveTo>
              <a:lnTo>
                <a:pt x="570489" y="242197"/>
              </a:lnTo>
              <a:lnTo>
                <a:pt x="0" y="242197"/>
              </a:lnTo>
              <a:lnTo>
                <a:pt x="0" y="3554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B8CAE-C683-459B-A023-9FB462878976}">
      <dsp:nvSpPr>
        <dsp:cNvPr id="0" name=""/>
        <dsp:cNvSpPr/>
      </dsp:nvSpPr>
      <dsp:spPr>
        <a:xfrm>
          <a:off x="1361625" y="3924146"/>
          <a:ext cx="746791" cy="355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97"/>
              </a:lnTo>
              <a:lnTo>
                <a:pt x="746791" y="242197"/>
              </a:lnTo>
              <a:lnTo>
                <a:pt x="746791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21B1C-352A-4DEB-8001-53C39C6507D2}">
      <dsp:nvSpPr>
        <dsp:cNvPr id="0" name=""/>
        <dsp:cNvSpPr/>
      </dsp:nvSpPr>
      <dsp:spPr>
        <a:xfrm>
          <a:off x="614834" y="3924146"/>
          <a:ext cx="746791" cy="355404"/>
        </a:xfrm>
        <a:custGeom>
          <a:avLst/>
          <a:gdLst/>
          <a:ahLst/>
          <a:cxnLst/>
          <a:rect l="0" t="0" r="0" b="0"/>
          <a:pathLst>
            <a:path>
              <a:moveTo>
                <a:pt x="746791" y="0"/>
              </a:moveTo>
              <a:lnTo>
                <a:pt x="746791" y="242197"/>
              </a:lnTo>
              <a:lnTo>
                <a:pt x="0" y="242197"/>
              </a:lnTo>
              <a:lnTo>
                <a:pt x="0" y="355404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9977E-FF83-4461-B7A9-3B868BA5A483}">
      <dsp:nvSpPr>
        <dsp:cNvPr id="0" name=""/>
        <dsp:cNvSpPr/>
      </dsp:nvSpPr>
      <dsp:spPr>
        <a:xfrm>
          <a:off x="1361625" y="2792757"/>
          <a:ext cx="4304444" cy="355404"/>
        </a:xfrm>
        <a:custGeom>
          <a:avLst/>
          <a:gdLst/>
          <a:ahLst/>
          <a:cxnLst/>
          <a:rect l="0" t="0" r="0" b="0"/>
          <a:pathLst>
            <a:path>
              <a:moveTo>
                <a:pt x="4304444" y="0"/>
              </a:moveTo>
              <a:lnTo>
                <a:pt x="4304444" y="242197"/>
              </a:lnTo>
              <a:lnTo>
                <a:pt x="0" y="242197"/>
              </a:lnTo>
              <a:lnTo>
                <a:pt x="0" y="355404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0C5127-ED24-44DE-B5CE-94874909B87D}">
      <dsp:nvSpPr>
        <dsp:cNvPr id="0" name=""/>
        <dsp:cNvSpPr/>
      </dsp:nvSpPr>
      <dsp:spPr>
        <a:xfrm>
          <a:off x="4305251" y="1282949"/>
          <a:ext cx="2721638" cy="15098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8C57E-02E2-4902-813F-F62A340344BA}">
      <dsp:nvSpPr>
        <dsp:cNvPr id="0" name=""/>
        <dsp:cNvSpPr/>
      </dsp:nvSpPr>
      <dsp:spPr>
        <a:xfrm>
          <a:off x="4441031" y="1411940"/>
          <a:ext cx="2721638" cy="15098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Reform in </a:t>
          </a:r>
          <a:r>
            <a:rPr lang="tr-TR" sz="1600" kern="1200" dirty="0" err="1"/>
            <a:t>the</a:t>
          </a:r>
          <a:r>
            <a:rPr lang="tr-TR" sz="1600" kern="1200" dirty="0"/>
            <a:t> </a:t>
          </a:r>
          <a:r>
            <a:rPr lang="tr-TR" sz="1600" kern="1200" dirty="0" err="1"/>
            <a:t>Late</a:t>
          </a:r>
          <a:r>
            <a:rPr lang="tr-TR" sz="1600" kern="1200" dirty="0"/>
            <a:t> </a:t>
          </a:r>
          <a:r>
            <a:rPr lang="tr-TR" sz="1600" kern="1200" dirty="0" err="1"/>
            <a:t>Ottoman</a:t>
          </a:r>
          <a:r>
            <a:rPr lang="tr-TR" sz="1600" kern="1200" dirty="0"/>
            <a:t> </a:t>
          </a:r>
          <a:r>
            <a:rPr lang="tr-TR" sz="1600" kern="1200" dirty="0" err="1"/>
            <a:t>Empire</a:t>
          </a:r>
          <a:r>
            <a:rPr lang="tr-TR" sz="1600" kern="1200" dirty="0"/>
            <a:t> as a </a:t>
          </a:r>
          <a:r>
            <a:rPr lang="tr-TR" sz="1600" kern="1200" dirty="0" err="1"/>
            <a:t>Legacy</a:t>
          </a:r>
          <a:r>
            <a:rPr lang="tr-TR" sz="1600" kern="1200" dirty="0"/>
            <a:t> </a:t>
          </a:r>
          <a:r>
            <a:rPr lang="tr-TR" sz="1600" kern="1200" dirty="0" err="1"/>
            <a:t>to</a:t>
          </a:r>
          <a:r>
            <a:rPr lang="tr-TR" sz="1600" kern="1200" dirty="0"/>
            <a:t> </a:t>
          </a:r>
          <a:r>
            <a:rPr lang="tr-TR" sz="1600" kern="1200" dirty="0" err="1"/>
            <a:t>the</a:t>
          </a:r>
          <a:r>
            <a:rPr lang="tr-TR" sz="1600" kern="1200" dirty="0"/>
            <a:t> New </a:t>
          </a:r>
          <a:r>
            <a:rPr lang="tr-TR" sz="1600" kern="1200" dirty="0" err="1"/>
            <a:t>Republic</a:t>
          </a:r>
          <a:endParaRPr lang="tr-TR" sz="1600" kern="1200" dirty="0"/>
        </a:p>
      </dsp:txBody>
      <dsp:txXfrm>
        <a:off x="4485252" y="1456161"/>
        <a:ext cx="2633196" cy="1421366"/>
      </dsp:txXfrm>
    </dsp:sp>
    <dsp:sp modelId="{8FD060BA-D767-431F-82C3-77DECB1E19FA}">
      <dsp:nvSpPr>
        <dsp:cNvPr id="0" name=""/>
        <dsp:cNvSpPr/>
      </dsp:nvSpPr>
      <dsp:spPr>
        <a:xfrm>
          <a:off x="750614" y="3148162"/>
          <a:ext cx="1222021" cy="7759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5985C-E469-4E99-8056-0DAE3EDFDE64}">
      <dsp:nvSpPr>
        <dsp:cNvPr id="0" name=""/>
        <dsp:cNvSpPr/>
      </dsp:nvSpPr>
      <dsp:spPr>
        <a:xfrm>
          <a:off x="886395" y="3277153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1789-1876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Early</a:t>
          </a:r>
          <a:r>
            <a:rPr lang="tr-TR" sz="1100" kern="1200" dirty="0"/>
            <a:t> </a:t>
          </a:r>
          <a:r>
            <a:rPr lang="tr-TR" sz="1100" kern="1200" dirty="0" err="1"/>
            <a:t>Reformers</a:t>
          </a:r>
          <a:r>
            <a:rPr lang="tr-TR" sz="1100" kern="1200" dirty="0"/>
            <a:t> </a:t>
          </a:r>
          <a:r>
            <a:rPr lang="tr-TR" sz="1100" kern="1200" dirty="0" err="1"/>
            <a:t>and</a:t>
          </a:r>
          <a:r>
            <a:rPr lang="tr-TR" sz="1100" kern="1200" dirty="0"/>
            <a:t> Tanzimat </a:t>
          </a:r>
          <a:r>
            <a:rPr lang="tr-TR" sz="1100" kern="1200" dirty="0" err="1"/>
            <a:t>Era</a:t>
          </a:r>
          <a:endParaRPr lang="tr-TR" sz="1100" kern="1200" dirty="0"/>
        </a:p>
      </dsp:txBody>
      <dsp:txXfrm>
        <a:off x="909123" y="3299881"/>
        <a:ext cx="1176565" cy="730527"/>
      </dsp:txXfrm>
    </dsp:sp>
    <dsp:sp modelId="{AB590B00-6394-4C86-AA8D-CFA21E240E01}">
      <dsp:nvSpPr>
        <dsp:cNvPr id="0" name=""/>
        <dsp:cNvSpPr/>
      </dsp:nvSpPr>
      <dsp:spPr>
        <a:xfrm>
          <a:off x="3823" y="4279550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27196-9CE9-47A4-A8FB-B14C0C79A224}">
      <dsp:nvSpPr>
        <dsp:cNvPr id="0" name=""/>
        <dsp:cNvSpPr/>
      </dsp:nvSpPr>
      <dsp:spPr>
        <a:xfrm>
          <a:off x="139603" y="4408542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1789-1838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Selim III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Mahmut II</a:t>
          </a:r>
        </a:p>
      </dsp:txBody>
      <dsp:txXfrm>
        <a:off x="162331" y="4431270"/>
        <a:ext cx="1176565" cy="730527"/>
      </dsp:txXfrm>
    </dsp:sp>
    <dsp:sp modelId="{F529818E-DF0E-4300-8CD6-3741F004ACFC}">
      <dsp:nvSpPr>
        <dsp:cNvPr id="0" name=""/>
        <dsp:cNvSpPr/>
      </dsp:nvSpPr>
      <dsp:spPr>
        <a:xfrm>
          <a:off x="1497405" y="4279550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2308-A3BF-4372-BA4B-C5A5E172F883}">
      <dsp:nvSpPr>
        <dsp:cNvPr id="0" name=""/>
        <dsp:cNvSpPr/>
      </dsp:nvSpPr>
      <dsp:spPr>
        <a:xfrm>
          <a:off x="1633186" y="4408542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1839-1876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Tanzimat (Restructuring) Era</a:t>
          </a:r>
        </a:p>
      </dsp:txBody>
      <dsp:txXfrm>
        <a:off x="1655914" y="4431270"/>
        <a:ext cx="1176565" cy="730527"/>
      </dsp:txXfrm>
    </dsp:sp>
    <dsp:sp modelId="{4975EA55-ED4F-48E1-9D69-0606C48025D7}">
      <dsp:nvSpPr>
        <dsp:cNvPr id="0" name=""/>
        <dsp:cNvSpPr/>
      </dsp:nvSpPr>
      <dsp:spPr>
        <a:xfrm>
          <a:off x="4484570" y="3148162"/>
          <a:ext cx="1222021" cy="7759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70833-35E6-4CC2-A8B5-95416895110B}">
      <dsp:nvSpPr>
        <dsp:cNvPr id="0" name=""/>
        <dsp:cNvSpPr/>
      </dsp:nvSpPr>
      <dsp:spPr>
        <a:xfrm>
          <a:off x="4620350" y="3277153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1876-1909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Constitutional</a:t>
          </a:r>
          <a:r>
            <a:rPr lang="tr-TR" sz="1100" kern="1200" dirty="0"/>
            <a:t> </a:t>
          </a:r>
          <a:r>
            <a:rPr lang="tr-TR" sz="1100" kern="1200" dirty="0" err="1"/>
            <a:t>Periods</a:t>
          </a:r>
          <a:r>
            <a:rPr lang="tr-TR" sz="1100" kern="1200" dirty="0"/>
            <a:t> </a:t>
          </a:r>
          <a:r>
            <a:rPr lang="tr-TR" sz="1100" kern="1200" dirty="0" err="1"/>
            <a:t>and</a:t>
          </a:r>
          <a:r>
            <a:rPr lang="tr-TR" sz="1100" kern="1200" dirty="0"/>
            <a:t> </a:t>
          </a:r>
          <a:r>
            <a:rPr lang="tr-TR" sz="1100" kern="1200" dirty="0" err="1"/>
            <a:t>Abdulhamid</a:t>
          </a:r>
          <a:r>
            <a:rPr lang="tr-TR" sz="1100" kern="1200" dirty="0"/>
            <a:t> II</a:t>
          </a:r>
        </a:p>
      </dsp:txBody>
      <dsp:txXfrm>
        <a:off x="4643078" y="3299881"/>
        <a:ext cx="1176565" cy="730527"/>
      </dsp:txXfrm>
    </dsp:sp>
    <dsp:sp modelId="{E11F7CAF-01E3-42B2-9072-D92DCE41614E}">
      <dsp:nvSpPr>
        <dsp:cNvPr id="0" name=""/>
        <dsp:cNvSpPr/>
      </dsp:nvSpPr>
      <dsp:spPr>
        <a:xfrm>
          <a:off x="2990988" y="4279550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B0FD-36B9-4961-A4A5-6D911DD89F7E}">
      <dsp:nvSpPr>
        <dsp:cNvPr id="0" name=""/>
        <dsp:cNvSpPr/>
      </dsp:nvSpPr>
      <dsp:spPr>
        <a:xfrm>
          <a:off x="3126768" y="4408542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1876-1878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1st Constitutional Period</a:t>
          </a:r>
        </a:p>
      </dsp:txBody>
      <dsp:txXfrm>
        <a:off x="3149496" y="4431270"/>
        <a:ext cx="1176565" cy="730527"/>
      </dsp:txXfrm>
    </dsp:sp>
    <dsp:sp modelId="{1A7782A4-6F32-4D68-954B-FC8364BD23FE}">
      <dsp:nvSpPr>
        <dsp:cNvPr id="0" name=""/>
        <dsp:cNvSpPr/>
      </dsp:nvSpPr>
      <dsp:spPr>
        <a:xfrm>
          <a:off x="4484570" y="4279550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83CFD-E1B4-4B9A-B93C-D427A362CFA6}">
      <dsp:nvSpPr>
        <dsp:cNvPr id="0" name=""/>
        <dsp:cNvSpPr/>
      </dsp:nvSpPr>
      <dsp:spPr>
        <a:xfrm>
          <a:off x="4620350" y="4408542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1876-1909 Abdulhamid  II</a:t>
          </a:r>
        </a:p>
      </dsp:txBody>
      <dsp:txXfrm>
        <a:off x="4643078" y="4431270"/>
        <a:ext cx="1176565" cy="730527"/>
      </dsp:txXfrm>
    </dsp:sp>
    <dsp:sp modelId="{92A5B16A-3FBB-422F-88B5-71E83105404E}">
      <dsp:nvSpPr>
        <dsp:cNvPr id="0" name=""/>
        <dsp:cNvSpPr/>
      </dsp:nvSpPr>
      <dsp:spPr>
        <a:xfrm>
          <a:off x="5978152" y="4279550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44652-01A2-4A0F-BB9B-177C65E5BEFE}">
      <dsp:nvSpPr>
        <dsp:cNvPr id="0" name=""/>
        <dsp:cNvSpPr/>
      </dsp:nvSpPr>
      <dsp:spPr>
        <a:xfrm>
          <a:off x="6113932" y="4408542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1908-1909 </a:t>
          </a:r>
          <a:r>
            <a:rPr lang="tr-TR" sz="1000" kern="1200" dirty="0" err="1"/>
            <a:t>Beginning</a:t>
          </a:r>
          <a:r>
            <a:rPr lang="tr-TR" sz="1000" kern="1200" dirty="0"/>
            <a:t> of </a:t>
          </a:r>
          <a:r>
            <a:rPr lang="tr-TR" sz="1000" kern="1200" dirty="0" err="1"/>
            <a:t>the</a:t>
          </a:r>
          <a:r>
            <a:rPr lang="tr-TR" sz="1000" kern="1200" dirty="0"/>
            <a:t>  Second </a:t>
          </a:r>
          <a:r>
            <a:rPr lang="tr-TR" sz="1000" kern="1200" dirty="0" err="1"/>
            <a:t>Constitutional</a:t>
          </a:r>
          <a:r>
            <a:rPr lang="tr-TR" sz="1000" kern="1200" dirty="0"/>
            <a:t> </a:t>
          </a:r>
          <a:r>
            <a:rPr lang="tr-TR" sz="1000" kern="1200" dirty="0" err="1"/>
            <a:t>Period</a:t>
          </a:r>
          <a:endParaRPr lang="tr-TR" sz="1000" kern="1200" dirty="0"/>
        </a:p>
      </dsp:txBody>
      <dsp:txXfrm>
        <a:off x="6136660" y="4431270"/>
        <a:ext cx="1176565" cy="730527"/>
      </dsp:txXfrm>
    </dsp:sp>
    <dsp:sp modelId="{070EF241-D4DD-4EE0-9275-73649DF1E660}">
      <dsp:nvSpPr>
        <dsp:cNvPr id="0" name=""/>
        <dsp:cNvSpPr/>
      </dsp:nvSpPr>
      <dsp:spPr>
        <a:xfrm>
          <a:off x="8571129" y="3148162"/>
          <a:ext cx="2010396" cy="7379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51F48-DDC1-4EF7-A717-62980461E6ED}">
      <dsp:nvSpPr>
        <dsp:cNvPr id="0" name=""/>
        <dsp:cNvSpPr/>
      </dsp:nvSpPr>
      <dsp:spPr>
        <a:xfrm>
          <a:off x="8706909" y="3277153"/>
          <a:ext cx="2010396" cy="7379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1908-1918 Second </a:t>
          </a:r>
          <a:r>
            <a:rPr lang="tr-TR" sz="1100" kern="1200" dirty="0" err="1"/>
            <a:t>Constitutional</a:t>
          </a:r>
          <a:r>
            <a:rPr lang="tr-TR" sz="1100" kern="1200" dirty="0"/>
            <a:t> </a:t>
          </a:r>
          <a:r>
            <a:rPr lang="tr-TR" sz="1100" kern="1200" dirty="0" err="1"/>
            <a:t>Period</a:t>
          </a:r>
          <a:r>
            <a:rPr lang="tr-TR" sz="1100" kern="1200" dirty="0"/>
            <a:t> </a:t>
          </a:r>
          <a:r>
            <a:rPr lang="tr-TR" sz="1100" kern="1200" dirty="0" err="1"/>
            <a:t>and</a:t>
          </a:r>
          <a:r>
            <a:rPr lang="tr-TR" sz="1100" kern="1200" dirty="0"/>
            <a:t> </a:t>
          </a:r>
          <a:r>
            <a:rPr lang="tr-TR" sz="1100" kern="1200" dirty="0" err="1"/>
            <a:t>the</a:t>
          </a:r>
          <a:r>
            <a:rPr lang="tr-TR" sz="1100" kern="1200" dirty="0"/>
            <a:t> </a:t>
          </a:r>
          <a:r>
            <a:rPr lang="tr-TR" sz="1100" kern="1200" dirty="0" err="1"/>
            <a:t>Commitee</a:t>
          </a:r>
          <a:r>
            <a:rPr lang="tr-TR" sz="1100" kern="1200" dirty="0"/>
            <a:t> of </a:t>
          </a:r>
          <a:r>
            <a:rPr lang="tr-TR" sz="1100" kern="1200" dirty="0" err="1"/>
            <a:t>Union</a:t>
          </a:r>
          <a:r>
            <a:rPr lang="tr-TR" sz="1100" kern="1200" dirty="0"/>
            <a:t> </a:t>
          </a:r>
          <a:r>
            <a:rPr lang="tr-TR" sz="1100" kern="1200" dirty="0" err="1"/>
            <a:t>and</a:t>
          </a:r>
          <a:r>
            <a:rPr lang="tr-TR" sz="1100" kern="1200" dirty="0"/>
            <a:t> </a:t>
          </a:r>
          <a:r>
            <a:rPr lang="tr-TR" sz="1100" kern="1200" dirty="0" err="1"/>
            <a:t>Progress</a:t>
          </a:r>
          <a:r>
            <a:rPr lang="tr-TR" sz="1100" kern="1200" dirty="0"/>
            <a:t> in </a:t>
          </a:r>
          <a:r>
            <a:rPr lang="tr-TR" sz="1100" kern="1200" dirty="0" err="1"/>
            <a:t>Power</a:t>
          </a:r>
          <a:endParaRPr lang="tr-TR" sz="1100" kern="1200" dirty="0"/>
        </a:p>
      </dsp:txBody>
      <dsp:txXfrm>
        <a:off x="8728523" y="3298767"/>
        <a:ext cx="1967168" cy="694717"/>
      </dsp:txXfrm>
    </dsp:sp>
    <dsp:sp modelId="{FE0DA806-AE43-4890-B6C2-00C7DA968CAD}">
      <dsp:nvSpPr>
        <dsp:cNvPr id="0" name=""/>
        <dsp:cNvSpPr/>
      </dsp:nvSpPr>
      <dsp:spPr>
        <a:xfrm>
          <a:off x="7471734" y="4241512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3F425-CF86-48CD-A456-7FF7F1DF6C30}">
      <dsp:nvSpPr>
        <dsp:cNvPr id="0" name=""/>
        <dsp:cNvSpPr/>
      </dsp:nvSpPr>
      <dsp:spPr>
        <a:xfrm>
          <a:off x="7607515" y="4370503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1908-1913 Consolidation power of CUP</a:t>
          </a:r>
        </a:p>
      </dsp:txBody>
      <dsp:txXfrm>
        <a:off x="7630243" y="4393231"/>
        <a:ext cx="1176565" cy="730527"/>
      </dsp:txXfrm>
    </dsp:sp>
    <dsp:sp modelId="{C2E2AB9C-AC75-4BDD-8C4D-5841378DEB00}">
      <dsp:nvSpPr>
        <dsp:cNvPr id="0" name=""/>
        <dsp:cNvSpPr/>
      </dsp:nvSpPr>
      <dsp:spPr>
        <a:xfrm>
          <a:off x="8965317" y="4241512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43FC1-318D-4721-BC56-6C421EE8E8BB}">
      <dsp:nvSpPr>
        <dsp:cNvPr id="0" name=""/>
        <dsp:cNvSpPr/>
      </dsp:nvSpPr>
      <dsp:spPr>
        <a:xfrm>
          <a:off x="9101097" y="4370503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1913-1918 CUP in power</a:t>
          </a:r>
        </a:p>
      </dsp:txBody>
      <dsp:txXfrm>
        <a:off x="9123825" y="4393231"/>
        <a:ext cx="1176565" cy="730527"/>
      </dsp:txXfrm>
    </dsp:sp>
    <dsp:sp modelId="{FC17A63D-EB3E-4820-A0C6-7653ACC6491A}">
      <dsp:nvSpPr>
        <dsp:cNvPr id="0" name=""/>
        <dsp:cNvSpPr/>
      </dsp:nvSpPr>
      <dsp:spPr>
        <a:xfrm>
          <a:off x="10458899" y="4241512"/>
          <a:ext cx="1222021" cy="7759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5C97E-5916-4F5B-827A-59701AD6EBCB}">
      <dsp:nvSpPr>
        <dsp:cNvPr id="0" name=""/>
        <dsp:cNvSpPr/>
      </dsp:nvSpPr>
      <dsp:spPr>
        <a:xfrm>
          <a:off x="10594679" y="4370503"/>
          <a:ext cx="1222021" cy="7759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/>
            <a:t>1914-1918 1st World War</a:t>
          </a:r>
        </a:p>
      </dsp:txBody>
      <dsp:txXfrm>
        <a:off x="10617407" y="4393231"/>
        <a:ext cx="1176565" cy="7305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25218-EE99-4290-8656-3DF508C2B32B}">
      <dsp:nvSpPr>
        <dsp:cNvPr id="0" name=""/>
        <dsp:cNvSpPr/>
      </dsp:nvSpPr>
      <dsp:spPr>
        <a:xfrm>
          <a:off x="10414" y="2630787"/>
          <a:ext cx="2956410" cy="1478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The New </a:t>
          </a:r>
          <a:r>
            <a:rPr lang="tr-TR" sz="2200" kern="1200" dirty="0" err="1"/>
            <a:t>Turkish</a:t>
          </a:r>
          <a:r>
            <a:rPr lang="tr-TR" sz="2200" kern="1200" dirty="0"/>
            <a:t> </a:t>
          </a:r>
          <a:r>
            <a:rPr lang="tr-TR" sz="2200" kern="1200" dirty="0" err="1"/>
            <a:t>Republic</a:t>
          </a:r>
          <a:r>
            <a:rPr lang="tr-TR" sz="2200" kern="1200" dirty="0"/>
            <a:t> </a:t>
          </a:r>
          <a:r>
            <a:rPr lang="tr-TR" sz="2200" kern="1200" dirty="0" err="1"/>
            <a:t>Its</a:t>
          </a:r>
          <a:r>
            <a:rPr lang="tr-TR" sz="2200" kern="1200" dirty="0"/>
            <a:t> </a:t>
          </a:r>
          <a:r>
            <a:rPr lang="tr-TR" sz="2200" kern="1200" dirty="0" err="1"/>
            <a:t>progress</a:t>
          </a:r>
          <a:r>
            <a:rPr lang="tr-TR" sz="2200" kern="1200" dirty="0"/>
            <a:t> </a:t>
          </a:r>
          <a:r>
            <a:rPr lang="tr-TR" sz="2200" kern="1200" dirty="0" err="1"/>
            <a:t>and</a:t>
          </a:r>
          <a:r>
            <a:rPr lang="tr-TR" sz="2200" kern="1200" dirty="0"/>
            <a:t> </a:t>
          </a:r>
          <a:r>
            <a:rPr lang="tr-TR" sz="2200" kern="1200" dirty="0" err="1"/>
            <a:t>Crisis</a:t>
          </a:r>
          <a:endParaRPr lang="tr-TR" sz="2200" kern="1200" dirty="0"/>
        </a:p>
      </dsp:txBody>
      <dsp:txXfrm>
        <a:off x="53709" y="2674082"/>
        <a:ext cx="2869820" cy="1391615"/>
      </dsp:txXfrm>
    </dsp:sp>
    <dsp:sp modelId="{C7A1EDA4-7589-4025-AD97-4A5B7098216B}">
      <dsp:nvSpPr>
        <dsp:cNvPr id="0" name=""/>
        <dsp:cNvSpPr/>
      </dsp:nvSpPr>
      <dsp:spPr>
        <a:xfrm rot="18289469">
          <a:off x="2522703" y="2497334"/>
          <a:ext cx="2070806" cy="45175"/>
        </a:xfrm>
        <a:custGeom>
          <a:avLst/>
          <a:gdLst/>
          <a:ahLst/>
          <a:cxnLst/>
          <a:rect l="0" t="0" r="0" b="0"/>
          <a:pathLst>
            <a:path>
              <a:moveTo>
                <a:pt x="0" y="22587"/>
              </a:moveTo>
              <a:lnTo>
                <a:pt x="2070806" y="2258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800" kern="1200"/>
        </a:p>
      </dsp:txBody>
      <dsp:txXfrm>
        <a:off x="3506336" y="2468152"/>
        <a:ext cx="103540" cy="103540"/>
      </dsp:txXfrm>
    </dsp:sp>
    <dsp:sp modelId="{3E37700B-FF1C-4D65-AA07-9A0769D8A23C}">
      <dsp:nvSpPr>
        <dsp:cNvPr id="0" name=""/>
        <dsp:cNvSpPr/>
      </dsp:nvSpPr>
      <dsp:spPr>
        <a:xfrm>
          <a:off x="4149388" y="930852"/>
          <a:ext cx="2956410" cy="1478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1918-1923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Independence War</a:t>
          </a:r>
        </a:p>
      </dsp:txBody>
      <dsp:txXfrm>
        <a:off x="4192683" y="974147"/>
        <a:ext cx="2869820" cy="1391615"/>
      </dsp:txXfrm>
    </dsp:sp>
    <dsp:sp modelId="{72D96E91-C77C-4861-8468-902F5D3570E2}">
      <dsp:nvSpPr>
        <dsp:cNvPr id="0" name=""/>
        <dsp:cNvSpPr/>
      </dsp:nvSpPr>
      <dsp:spPr>
        <a:xfrm rot="19457599">
          <a:off x="6968914" y="1222382"/>
          <a:ext cx="1456332" cy="45175"/>
        </a:xfrm>
        <a:custGeom>
          <a:avLst/>
          <a:gdLst/>
          <a:ahLst/>
          <a:cxnLst/>
          <a:rect l="0" t="0" r="0" b="0"/>
          <a:pathLst>
            <a:path>
              <a:moveTo>
                <a:pt x="0" y="22587"/>
              </a:moveTo>
              <a:lnTo>
                <a:pt x="1456332" y="2258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660672" y="1208562"/>
        <a:ext cx="72816" cy="72816"/>
      </dsp:txXfrm>
    </dsp:sp>
    <dsp:sp modelId="{60A81D72-1410-45EC-ABBC-F87D87BB4EB9}">
      <dsp:nvSpPr>
        <dsp:cNvPr id="0" name=""/>
        <dsp:cNvSpPr/>
      </dsp:nvSpPr>
      <dsp:spPr>
        <a:xfrm>
          <a:off x="8288363" y="80884"/>
          <a:ext cx="2956410" cy="1478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1922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Abolishment</a:t>
          </a:r>
          <a:r>
            <a:rPr lang="tr-TR" sz="2200" kern="1200" dirty="0"/>
            <a:t> of </a:t>
          </a:r>
          <a:r>
            <a:rPr lang="tr-TR" sz="2200" kern="1200" dirty="0" err="1"/>
            <a:t>the</a:t>
          </a:r>
          <a:r>
            <a:rPr lang="tr-TR" sz="2200" kern="1200" dirty="0"/>
            <a:t> </a:t>
          </a:r>
          <a:r>
            <a:rPr lang="tr-TR" sz="2200" kern="1200" dirty="0" err="1"/>
            <a:t>Sultanate</a:t>
          </a:r>
          <a:r>
            <a:rPr lang="tr-TR" sz="2200" kern="1200" dirty="0"/>
            <a:t> </a:t>
          </a:r>
          <a:r>
            <a:rPr lang="tr-TR" sz="2200" kern="1200" dirty="0" err="1"/>
            <a:t>and</a:t>
          </a:r>
          <a:r>
            <a:rPr lang="tr-TR" sz="2200" kern="1200" dirty="0"/>
            <a:t> </a:t>
          </a:r>
          <a:r>
            <a:rPr lang="tr-TR" sz="2200" kern="1200" dirty="0" err="1"/>
            <a:t>the</a:t>
          </a:r>
          <a:r>
            <a:rPr lang="tr-TR" sz="2200" kern="1200" dirty="0"/>
            <a:t> </a:t>
          </a:r>
          <a:r>
            <a:rPr lang="tr-TR" sz="2200" kern="1200" dirty="0" err="1"/>
            <a:t>end</a:t>
          </a:r>
          <a:r>
            <a:rPr lang="tr-TR" sz="2200" kern="1200" dirty="0"/>
            <a:t> of </a:t>
          </a:r>
          <a:r>
            <a:rPr lang="tr-TR" sz="2200" kern="1200" dirty="0" err="1"/>
            <a:t>the</a:t>
          </a:r>
          <a:r>
            <a:rPr lang="tr-TR" sz="2200" kern="1200" dirty="0"/>
            <a:t> </a:t>
          </a:r>
          <a:r>
            <a:rPr lang="tr-TR" sz="2200" kern="1200" dirty="0" err="1"/>
            <a:t>Ottoman</a:t>
          </a:r>
          <a:r>
            <a:rPr lang="tr-TR" sz="2200" kern="1200" dirty="0"/>
            <a:t> </a:t>
          </a:r>
          <a:r>
            <a:rPr lang="tr-TR" sz="2200" kern="1200" dirty="0" err="1"/>
            <a:t>Empire</a:t>
          </a:r>
          <a:endParaRPr lang="tr-TR" sz="2200" kern="1200" dirty="0"/>
        </a:p>
      </dsp:txBody>
      <dsp:txXfrm>
        <a:off x="8331658" y="124179"/>
        <a:ext cx="2869820" cy="1391615"/>
      </dsp:txXfrm>
    </dsp:sp>
    <dsp:sp modelId="{C83D36B2-1648-441A-926A-CA99071AEE55}">
      <dsp:nvSpPr>
        <dsp:cNvPr id="0" name=""/>
        <dsp:cNvSpPr/>
      </dsp:nvSpPr>
      <dsp:spPr>
        <a:xfrm rot="2142401">
          <a:off x="6968914" y="2072350"/>
          <a:ext cx="1456332" cy="45175"/>
        </a:xfrm>
        <a:custGeom>
          <a:avLst/>
          <a:gdLst/>
          <a:ahLst/>
          <a:cxnLst/>
          <a:rect l="0" t="0" r="0" b="0"/>
          <a:pathLst>
            <a:path>
              <a:moveTo>
                <a:pt x="0" y="22587"/>
              </a:moveTo>
              <a:lnTo>
                <a:pt x="1456332" y="2258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660672" y="2058530"/>
        <a:ext cx="72816" cy="72816"/>
      </dsp:txXfrm>
    </dsp:sp>
    <dsp:sp modelId="{AA86A93E-7FCA-4CE9-9C06-718BFE7CD358}">
      <dsp:nvSpPr>
        <dsp:cNvPr id="0" name=""/>
        <dsp:cNvSpPr/>
      </dsp:nvSpPr>
      <dsp:spPr>
        <a:xfrm>
          <a:off x="8288363" y="1780820"/>
          <a:ext cx="2956410" cy="1478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1922-1923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Lausanne</a:t>
          </a:r>
          <a:r>
            <a:rPr lang="tr-TR" sz="2200" kern="1200" dirty="0"/>
            <a:t> Conference</a:t>
          </a:r>
        </a:p>
      </dsp:txBody>
      <dsp:txXfrm>
        <a:off x="8331658" y="1824115"/>
        <a:ext cx="2869820" cy="1391615"/>
      </dsp:txXfrm>
    </dsp:sp>
    <dsp:sp modelId="{35860C35-2F4E-4F92-B5A1-DD9325C3FD24}">
      <dsp:nvSpPr>
        <dsp:cNvPr id="0" name=""/>
        <dsp:cNvSpPr/>
      </dsp:nvSpPr>
      <dsp:spPr>
        <a:xfrm>
          <a:off x="2966824" y="3347302"/>
          <a:ext cx="1182564" cy="45175"/>
        </a:xfrm>
        <a:custGeom>
          <a:avLst/>
          <a:gdLst/>
          <a:ahLst/>
          <a:cxnLst/>
          <a:rect l="0" t="0" r="0" b="0"/>
          <a:pathLst>
            <a:path>
              <a:moveTo>
                <a:pt x="0" y="22587"/>
              </a:moveTo>
              <a:lnTo>
                <a:pt x="1182564" y="2258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528542" y="3340326"/>
        <a:ext cx="59128" cy="59128"/>
      </dsp:txXfrm>
    </dsp:sp>
    <dsp:sp modelId="{F46E49AD-3CCA-4305-AB05-CA84E34C0FDD}">
      <dsp:nvSpPr>
        <dsp:cNvPr id="0" name=""/>
        <dsp:cNvSpPr/>
      </dsp:nvSpPr>
      <dsp:spPr>
        <a:xfrm>
          <a:off x="4149388" y="2630787"/>
          <a:ext cx="2956410" cy="1478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1923-1927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Consolidation of Power Period of Republican People's Party</a:t>
          </a:r>
        </a:p>
      </dsp:txBody>
      <dsp:txXfrm>
        <a:off x="4192683" y="2674082"/>
        <a:ext cx="2869820" cy="1391615"/>
      </dsp:txXfrm>
    </dsp:sp>
    <dsp:sp modelId="{F4631AC5-92FA-44C7-A117-109BCB684AF7}">
      <dsp:nvSpPr>
        <dsp:cNvPr id="0" name=""/>
        <dsp:cNvSpPr/>
      </dsp:nvSpPr>
      <dsp:spPr>
        <a:xfrm rot="3310531">
          <a:off x="2522703" y="4197270"/>
          <a:ext cx="2070806" cy="45175"/>
        </a:xfrm>
        <a:custGeom>
          <a:avLst/>
          <a:gdLst/>
          <a:ahLst/>
          <a:cxnLst/>
          <a:rect l="0" t="0" r="0" b="0"/>
          <a:pathLst>
            <a:path>
              <a:moveTo>
                <a:pt x="0" y="22587"/>
              </a:moveTo>
              <a:lnTo>
                <a:pt x="2070806" y="22587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800" kern="1200"/>
        </a:p>
      </dsp:txBody>
      <dsp:txXfrm>
        <a:off x="3506336" y="4168088"/>
        <a:ext cx="103540" cy="103540"/>
      </dsp:txXfrm>
    </dsp:sp>
    <dsp:sp modelId="{56CA3765-97D0-425F-9D3C-3EDD40B29FA2}">
      <dsp:nvSpPr>
        <dsp:cNvPr id="0" name=""/>
        <dsp:cNvSpPr/>
      </dsp:nvSpPr>
      <dsp:spPr>
        <a:xfrm>
          <a:off x="4149388" y="4330723"/>
          <a:ext cx="2956410" cy="14782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1927-1946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 err="1"/>
            <a:t>Republican</a:t>
          </a:r>
          <a:r>
            <a:rPr lang="tr-TR" sz="2200" kern="1200" dirty="0"/>
            <a:t> </a:t>
          </a:r>
          <a:r>
            <a:rPr lang="tr-TR" sz="2200" kern="1200" dirty="0" err="1"/>
            <a:t>Peoples</a:t>
          </a:r>
          <a:r>
            <a:rPr lang="tr-TR" sz="2200" kern="1200" dirty="0"/>
            <a:t> </a:t>
          </a:r>
          <a:r>
            <a:rPr lang="tr-TR" sz="2200" kern="1200" dirty="0" err="1"/>
            <a:t>Party</a:t>
          </a:r>
          <a:endParaRPr lang="tr-TR" sz="220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The </a:t>
          </a:r>
          <a:r>
            <a:rPr lang="tr-TR" sz="2200" kern="1200" dirty="0" err="1"/>
            <a:t>Single</a:t>
          </a:r>
          <a:r>
            <a:rPr lang="tr-TR" sz="2200" kern="1200" dirty="0"/>
            <a:t> </a:t>
          </a:r>
          <a:r>
            <a:rPr lang="tr-TR" sz="2200" kern="1200" dirty="0" err="1"/>
            <a:t>Party</a:t>
          </a:r>
          <a:r>
            <a:rPr lang="tr-TR" sz="2200" kern="1200" dirty="0"/>
            <a:t> </a:t>
          </a:r>
          <a:r>
            <a:rPr lang="tr-TR" sz="2200" kern="1200" dirty="0" err="1"/>
            <a:t>Era</a:t>
          </a:r>
          <a:endParaRPr lang="tr-TR" sz="2200" kern="1200" dirty="0"/>
        </a:p>
      </dsp:txBody>
      <dsp:txXfrm>
        <a:off x="4192683" y="4374018"/>
        <a:ext cx="2869820" cy="1391615"/>
      </dsp:txXfrm>
    </dsp:sp>
    <dsp:sp modelId="{A6679A21-2976-4AC2-97E8-0DD18D6EC73A}">
      <dsp:nvSpPr>
        <dsp:cNvPr id="0" name=""/>
        <dsp:cNvSpPr/>
      </dsp:nvSpPr>
      <dsp:spPr>
        <a:xfrm>
          <a:off x="7105799" y="5047238"/>
          <a:ext cx="1182564" cy="45175"/>
        </a:xfrm>
        <a:custGeom>
          <a:avLst/>
          <a:gdLst/>
          <a:ahLst/>
          <a:cxnLst/>
          <a:rect l="0" t="0" r="0" b="0"/>
          <a:pathLst>
            <a:path>
              <a:moveTo>
                <a:pt x="0" y="22587"/>
              </a:moveTo>
              <a:lnTo>
                <a:pt x="1182564" y="2258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667516" y="5040262"/>
        <a:ext cx="59128" cy="59128"/>
      </dsp:txXfrm>
    </dsp:sp>
    <dsp:sp modelId="{832F5A44-1853-4D00-8719-36166BD32073}">
      <dsp:nvSpPr>
        <dsp:cNvPr id="0" name=""/>
        <dsp:cNvSpPr/>
      </dsp:nvSpPr>
      <dsp:spPr>
        <a:xfrm>
          <a:off x="8288363" y="4330723"/>
          <a:ext cx="2956410" cy="14782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1939-1945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Second World War and Its Effects in Turkey</a:t>
          </a:r>
        </a:p>
      </dsp:txBody>
      <dsp:txXfrm>
        <a:off x="8331658" y="4374018"/>
        <a:ext cx="2869820" cy="1391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43301-223F-4A41-A591-C7D3BE840F57}">
      <dsp:nvSpPr>
        <dsp:cNvPr id="0" name=""/>
        <dsp:cNvSpPr/>
      </dsp:nvSpPr>
      <dsp:spPr>
        <a:xfrm>
          <a:off x="9396811" y="3679661"/>
          <a:ext cx="1670263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1670263" y="137337"/>
              </a:lnTo>
              <a:lnTo>
                <a:pt x="1670263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1BEBC-E363-43C3-83D3-1E01A485F06E}">
      <dsp:nvSpPr>
        <dsp:cNvPr id="0" name=""/>
        <dsp:cNvSpPr/>
      </dsp:nvSpPr>
      <dsp:spPr>
        <a:xfrm>
          <a:off x="9396811" y="3679661"/>
          <a:ext cx="574670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574670" y="137337"/>
              </a:lnTo>
              <a:lnTo>
                <a:pt x="574670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836E9-CD29-4E26-9968-8A1A7E20BA50}">
      <dsp:nvSpPr>
        <dsp:cNvPr id="0" name=""/>
        <dsp:cNvSpPr/>
      </dsp:nvSpPr>
      <dsp:spPr>
        <a:xfrm>
          <a:off x="8885894" y="3679661"/>
          <a:ext cx="510916" cy="201530"/>
        </a:xfrm>
        <a:custGeom>
          <a:avLst/>
          <a:gdLst/>
          <a:ahLst/>
          <a:cxnLst/>
          <a:rect l="0" t="0" r="0" b="0"/>
          <a:pathLst>
            <a:path>
              <a:moveTo>
                <a:pt x="510916" y="0"/>
              </a:moveTo>
              <a:lnTo>
                <a:pt x="510916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F40AF-A029-4139-9C99-531DB9CA4793}">
      <dsp:nvSpPr>
        <dsp:cNvPr id="0" name=""/>
        <dsp:cNvSpPr/>
      </dsp:nvSpPr>
      <dsp:spPr>
        <a:xfrm>
          <a:off x="7725535" y="3679661"/>
          <a:ext cx="1671275" cy="201530"/>
        </a:xfrm>
        <a:custGeom>
          <a:avLst/>
          <a:gdLst/>
          <a:ahLst/>
          <a:cxnLst/>
          <a:rect l="0" t="0" r="0" b="0"/>
          <a:pathLst>
            <a:path>
              <a:moveTo>
                <a:pt x="1671275" y="0"/>
              </a:moveTo>
              <a:lnTo>
                <a:pt x="1671275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1F92F-193A-4B8A-80B6-018C56B9509A}">
      <dsp:nvSpPr>
        <dsp:cNvPr id="0" name=""/>
        <dsp:cNvSpPr/>
      </dsp:nvSpPr>
      <dsp:spPr>
        <a:xfrm>
          <a:off x="5384833" y="2600766"/>
          <a:ext cx="4011978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4011978" y="137337"/>
              </a:lnTo>
              <a:lnTo>
                <a:pt x="4011978" y="20153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2FA2-0CD9-41FB-8854-1A7AEDE60DFD}">
      <dsp:nvSpPr>
        <dsp:cNvPr id="0" name=""/>
        <dsp:cNvSpPr/>
      </dsp:nvSpPr>
      <dsp:spPr>
        <a:xfrm>
          <a:off x="4994876" y="3660797"/>
          <a:ext cx="1722518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1722518" y="137337"/>
              </a:lnTo>
              <a:lnTo>
                <a:pt x="1722518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EEEA3-2B93-40F7-93D7-D7AE1C6CCB89}">
      <dsp:nvSpPr>
        <dsp:cNvPr id="0" name=""/>
        <dsp:cNvSpPr/>
      </dsp:nvSpPr>
      <dsp:spPr>
        <a:xfrm>
          <a:off x="4994876" y="3660797"/>
          <a:ext cx="673147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673147" y="137337"/>
              </a:lnTo>
              <a:lnTo>
                <a:pt x="673147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B757A-257B-4450-B0DD-94E6A938237C}">
      <dsp:nvSpPr>
        <dsp:cNvPr id="0" name=""/>
        <dsp:cNvSpPr/>
      </dsp:nvSpPr>
      <dsp:spPr>
        <a:xfrm>
          <a:off x="4579260" y="3660797"/>
          <a:ext cx="415616" cy="201530"/>
        </a:xfrm>
        <a:custGeom>
          <a:avLst/>
          <a:gdLst/>
          <a:ahLst/>
          <a:cxnLst/>
          <a:rect l="0" t="0" r="0" b="0"/>
          <a:pathLst>
            <a:path>
              <a:moveTo>
                <a:pt x="415616" y="0"/>
              </a:moveTo>
              <a:lnTo>
                <a:pt x="415616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2D877-6DA6-4764-B322-C46F60303C65}">
      <dsp:nvSpPr>
        <dsp:cNvPr id="0" name=""/>
        <dsp:cNvSpPr/>
      </dsp:nvSpPr>
      <dsp:spPr>
        <a:xfrm>
          <a:off x="3482648" y="3660797"/>
          <a:ext cx="1512228" cy="201530"/>
        </a:xfrm>
        <a:custGeom>
          <a:avLst/>
          <a:gdLst/>
          <a:ahLst/>
          <a:cxnLst/>
          <a:rect l="0" t="0" r="0" b="0"/>
          <a:pathLst>
            <a:path>
              <a:moveTo>
                <a:pt x="1512228" y="0"/>
              </a:moveTo>
              <a:lnTo>
                <a:pt x="1512228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801ED7-949B-4DF1-9E7F-F315F25B1227}">
      <dsp:nvSpPr>
        <dsp:cNvPr id="0" name=""/>
        <dsp:cNvSpPr/>
      </dsp:nvSpPr>
      <dsp:spPr>
        <a:xfrm>
          <a:off x="4994876" y="2600766"/>
          <a:ext cx="389956" cy="201530"/>
        </a:xfrm>
        <a:custGeom>
          <a:avLst/>
          <a:gdLst/>
          <a:ahLst/>
          <a:cxnLst/>
          <a:rect l="0" t="0" r="0" b="0"/>
          <a:pathLst>
            <a:path>
              <a:moveTo>
                <a:pt x="389956" y="0"/>
              </a:moveTo>
              <a:lnTo>
                <a:pt x="389956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BE4D2-666C-43C3-BA5B-6E71C5D90579}">
      <dsp:nvSpPr>
        <dsp:cNvPr id="0" name=""/>
        <dsp:cNvSpPr/>
      </dsp:nvSpPr>
      <dsp:spPr>
        <a:xfrm>
          <a:off x="1388868" y="3654641"/>
          <a:ext cx="1036561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1036561" y="137337"/>
              </a:lnTo>
              <a:lnTo>
                <a:pt x="1036561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BAC8F-747F-4DEC-983E-D7837304F532}">
      <dsp:nvSpPr>
        <dsp:cNvPr id="0" name=""/>
        <dsp:cNvSpPr/>
      </dsp:nvSpPr>
      <dsp:spPr>
        <a:xfrm>
          <a:off x="1388868" y="3654641"/>
          <a:ext cx="154446" cy="20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337"/>
              </a:lnTo>
              <a:lnTo>
                <a:pt x="154446" y="137337"/>
              </a:lnTo>
              <a:lnTo>
                <a:pt x="154446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5B08-C9A9-4C2C-A2BB-1E9599D0B6E4}">
      <dsp:nvSpPr>
        <dsp:cNvPr id="0" name=""/>
        <dsp:cNvSpPr/>
      </dsp:nvSpPr>
      <dsp:spPr>
        <a:xfrm>
          <a:off x="506753" y="3654641"/>
          <a:ext cx="882115" cy="201530"/>
        </a:xfrm>
        <a:custGeom>
          <a:avLst/>
          <a:gdLst/>
          <a:ahLst/>
          <a:cxnLst/>
          <a:rect l="0" t="0" r="0" b="0"/>
          <a:pathLst>
            <a:path>
              <a:moveTo>
                <a:pt x="882115" y="0"/>
              </a:moveTo>
              <a:lnTo>
                <a:pt x="882115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2A3CD-61F4-4759-923E-32819A23BC84}">
      <dsp:nvSpPr>
        <dsp:cNvPr id="0" name=""/>
        <dsp:cNvSpPr/>
      </dsp:nvSpPr>
      <dsp:spPr>
        <a:xfrm>
          <a:off x="1388868" y="2600766"/>
          <a:ext cx="3995964" cy="201530"/>
        </a:xfrm>
        <a:custGeom>
          <a:avLst/>
          <a:gdLst/>
          <a:ahLst/>
          <a:cxnLst/>
          <a:rect l="0" t="0" r="0" b="0"/>
          <a:pathLst>
            <a:path>
              <a:moveTo>
                <a:pt x="3995964" y="0"/>
              </a:moveTo>
              <a:lnTo>
                <a:pt x="3995964" y="137337"/>
              </a:lnTo>
              <a:lnTo>
                <a:pt x="0" y="137337"/>
              </a:lnTo>
              <a:lnTo>
                <a:pt x="0" y="20153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3561A-6A43-475E-9F98-E98940899437}">
      <dsp:nvSpPr>
        <dsp:cNvPr id="0" name=""/>
        <dsp:cNvSpPr/>
      </dsp:nvSpPr>
      <dsp:spPr>
        <a:xfrm>
          <a:off x="3988657" y="1044508"/>
          <a:ext cx="2792351" cy="15562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F579-2B21-48A9-B049-C9E6CFB48F15}">
      <dsp:nvSpPr>
        <dsp:cNvPr id="0" name=""/>
        <dsp:cNvSpPr/>
      </dsp:nvSpPr>
      <dsp:spPr>
        <a:xfrm>
          <a:off x="4065650" y="1117652"/>
          <a:ext cx="2792351" cy="1556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Multiparty </a:t>
          </a:r>
          <a:r>
            <a:rPr lang="tr-TR" sz="1400" kern="1200" dirty="0" err="1"/>
            <a:t>Politics</a:t>
          </a:r>
          <a:r>
            <a:rPr lang="tr-TR" sz="1400" kern="1200" dirty="0"/>
            <a:t> </a:t>
          </a:r>
          <a:r>
            <a:rPr lang="tr-TR" sz="1400" kern="1200" dirty="0" err="1"/>
            <a:t>and</a:t>
          </a:r>
          <a:r>
            <a:rPr lang="tr-TR" sz="1400" kern="1200" dirty="0"/>
            <a:t> </a:t>
          </a:r>
          <a:r>
            <a:rPr lang="tr-TR" sz="1400" kern="1200" dirty="0" err="1"/>
            <a:t>political</a:t>
          </a:r>
          <a:r>
            <a:rPr lang="tr-TR" sz="1400" kern="1200" dirty="0"/>
            <a:t> life in </a:t>
          </a:r>
          <a:r>
            <a:rPr lang="tr-TR" sz="1400" kern="1200" dirty="0" err="1"/>
            <a:t>Turkey</a:t>
          </a:r>
          <a:r>
            <a:rPr lang="tr-TR" sz="1400" kern="1200" dirty="0"/>
            <a:t>  since 1946</a:t>
          </a:r>
        </a:p>
      </dsp:txBody>
      <dsp:txXfrm>
        <a:off x="4111231" y="1163233"/>
        <a:ext cx="2701189" cy="1465096"/>
      </dsp:txXfrm>
    </dsp:sp>
    <dsp:sp modelId="{46856ADF-9C88-4918-A09F-A9D02F938D2F}">
      <dsp:nvSpPr>
        <dsp:cNvPr id="0" name=""/>
        <dsp:cNvSpPr/>
      </dsp:nvSpPr>
      <dsp:spPr>
        <a:xfrm>
          <a:off x="514942" y="2802297"/>
          <a:ext cx="1747853" cy="852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E226-3A3D-46B7-B3D2-94DF35AA713E}">
      <dsp:nvSpPr>
        <dsp:cNvPr id="0" name=""/>
        <dsp:cNvSpPr/>
      </dsp:nvSpPr>
      <dsp:spPr>
        <a:xfrm>
          <a:off x="591935" y="2875440"/>
          <a:ext cx="1747853" cy="852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1946-1960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Democrat</a:t>
          </a:r>
          <a:r>
            <a:rPr lang="tr-TR" sz="1000" kern="1200" dirty="0"/>
            <a:t> </a:t>
          </a:r>
          <a:r>
            <a:rPr lang="tr-TR" sz="1000" kern="1200" dirty="0" err="1"/>
            <a:t>Party</a:t>
          </a:r>
          <a:r>
            <a:rPr lang="tr-TR" sz="1000" kern="1200" dirty="0"/>
            <a:t> </a:t>
          </a:r>
          <a:r>
            <a:rPr lang="tr-TR" sz="1000" kern="1200" dirty="0" err="1"/>
            <a:t>and</a:t>
          </a:r>
          <a:r>
            <a:rPr lang="tr-TR" sz="1000" kern="1200" dirty="0"/>
            <a:t> The First Real Multi-</a:t>
          </a:r>
          <a:r>
            <a:rPr lang="tr-TR" sz="1000" kern="1200" dirty="0" err="1"/>
            <a:t>Party</a:t>
          </a:r>
          <a:r>
            <a:rPr lang="tr-TR" sz="1000" kern="1200" dirty="0"/>
            <a:t> </a:t>
          </a:r>
          <a:r>
            <a:rPr lang="tr-TR" sz="1000" kern="1200" dirty="0" err="1"/>
            <a:t>Experience</a:t>
          </a:r>
          <a:r>
            <a:rPr lang="tr-TR" sz="1000" kern="1200" dirty="0"/>
            <a:t> of </a:t>
          </a:r>
          <a:r>
            <a:rPr lang="tr-TR" sz="1000" kern="1200" dirty="0" err="1"/>
            <a:t>Turkey</a:t>
          </a:r>
          <a:endParaRPr lang="tr-TR" sz="1000" kern="1200" dirty="0"/>
        </a:p>
      </dsp:txBody>
      <dsp:txXfrm>
        <a:off x="616899" y="2900404"/>
        <a:ext cx="1697925" cy="802416"/>
      </dsp:txXfrm>
    </dsp:sp>
    <dsp:sp modelId="{A815D6E6-7025-4A0E-873B-8683AE1C399A}">
      <dsp:nvSpPr>
        <dsp:cNvPr id="0" name=""/>
        <dsp:cNvSpPr/>
      </dsp:nvSpPr>
      <dsp:spPr>
        <a:xfrm>
          <a:off x="5836" y="3856172"/>
          <a:ext cx="1001833" cy="7017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6C220-37DA-499E-9FBC-691FE3180AFE}">
      <dsp:nvSpPr>
        <dsp:cNvPr id="0" name=""/>
        <dsp:cNvSpPr/>
      </dsp:nvSpPr>
      <dsp:spPr>
        <a:xfrm>
          <a:off x="82830" y="3929315"/>
          <a:ext cx="1001833" cy="7017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1945-1950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Liberalization</a:t>
          </a:r>
          <a:r>
            <a:rPr lang="tr-TR" sz="900" kern="1200" dirty="0"/>
            <a:t> in </a:t>
          </a:r>
          <a:r>
            <a:rPr lang="tr-TR" sz="900" kern="1200" dirty="0" err="1"/>
            <a:t>Turkey</a:t>
          </a:r>
          <a:endParaRPr lang="tr-TR" sz="900" kern="1200" dirty="0"/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The </a:t>
          </a:r>
          <a:r>
            <a:rPr lang="tr-TR" sz="900" kern="1200" dirty="0" err="1"/>
            <a:t>Establishment</a:t>
          </a:r>
          <a:r>
            <a:rPr lang="tr-TR" sz="900" kern="1200" dirty="0"/>
            <a:t> of </a:t>
          </a:r>
          <a:r>
            <a:rPr lang="tr-TR" sz="900" kern="1200" dirty="0" err="1"/>
            <a:t>Democrat</a:t>
          </a:r>
          <a:r>
            <a:rPr lang="tr-TR" sz="900" kern="1200" dirty="0"/>
            <a:t> </a:t>
          </a:r>
          <a:r>
            <a:rPr lang="tr-TR" sz="900" kern="1200" dirty="0" err="1"/>
            <a:t>Party</a:t>
          </a:r>
          <a:endParaRPr lang="tr-TR" sz="900" kern="1200" dirty="0"/>
        </a:p>
      </dsp:txBody>
      <dsp:txXfrm>
        <a:off x="103384" y="3949869"/>
        <a:ext cx="960725" cy="660649"/>
      </dsp:txXfrm>
    </dsp:sp>
    <dsp:sp modelId="{BDB1ACC6-6C29-44F2-A2DB-49D5AB8F1AFD}">
      <dsp:nvSpPr>
        <dsp:cNvPr id="0" name=""/>
        <dsp:cNvSpPr/>
      </dsp:nvSpPr>
      <dsp:spPr>
        <a:xfrm>
          <a:off x="1161657" y="3856172"/>
          <a:ext cx="763316" cy="7688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C4BE3-91BE-46B0-8958-BE7752BF23F3}">
      <dsp:nvSpPr>
        <dsp:cNvPr id="0" name=""/>
        <dsp:cNvSpPr/>
      </dsp:nvSpPr>
      <dsp:spPr>
        <a:xfrm>
          <a:off x="1238650" y="3929315"/>
          <a:ext cx="763316" cy="7688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1950-1960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The </a:t>
          </a:r>
          <a:r>
            <a:rPr lang="tr-TR" sz="900" kern="1200" dirty="0" err="1"/>
            <a:t>Democrat</a:t>
          </a:r>
          <a:r>
            <a:rPr lang="tr-TR" sz="900" kern="1200" dirty="0"/>
            <a:t> </a:t>
          </a:r>
          <a:r>
            <a:rPr lang="tr-TR" sz="900" kern="1200" dirty="0" err="1"/>
            <a:t>Party</a:t>
          </a:r>
          <a:r>
            <a:rPr lang="tr-TR" sz="900" kern="1200" dirty="0"/>
            <a:t> in </a:t>
          </a:r>
          <a:r>
            <a:rPr lang="tr-TR" sz="900" kern="1200" dirty="0" err="1"/>
            <a:t>Power</a:t>
          </a:r>
          <a:endParaRPr lang="tr-TR" sz="900" kern="1200" dirty="0"/>
        </a:p>
      </dsp:txBody>
      <dsp:txXfrm>
        <a:off x="1261007" y="3951672"/>
        <a:ext cx="718602" cy="724154"/>
      </dsp:txXfrm>
    </dsp:sp>
    <dsp:sp modelId="{863C92CC-D2F8-4E60-B604-E46D40E16C8C}">
      <dsp:nvSpPr>
        <dsp:cNvPr id="0" name=""/>
        <dsp:cNvSpPr/>
      </dsp:nvSpPr>
      <dsp:spPr>
        <a:xfrm>
          <a:off x="2078959" y="3856172"/>
          <a:ext cx="692940" cy="4400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87DD8-EFF7-4A63-89F8-EBB1E72D21AB}">
      <dsp:nvSpPr>
        <dsp:cNvPr id="0" name=""/>
        <dsp:cNvSpPr/>
      </dsp:nvSpPr>
      <dsp:spPr>
        <a:xfrm>
          <a:off x="2155953" y="3929315"/>
          <a:ext cx="692940" cy="440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1960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Military</a:t>
          </a:r>
          <a:r>
            <a:rPr lang="tr-TR" sz="900" kern="1200" dirty="0"/>
            <a:t> </a:t>
          </a:r>
          <a:r>
            <a:rPr lang="tr-TR" sz="900" kern="1200" dirty="0" err="1"/>
            <a:t>Coup</a:t>
          </a:r>
          <a:endParaRPr lang="tr-TR" sz="900" kern="1200" dirty="0"/>
        </a:p>
      </dsp:txBody>
      <dsp:txXfrm>
        <a:off x="2168841" y="3942203"/>
        <a:ext cx="667164" cy="414241"/>
      </dsp:txXfrm>
    </dsp:sp>
    <dsp:sp modelId="{A098538C-E478-401A-B7D9-A7C73C079C1B}">
      <dsp:nvSpPr>
        <dsp:cNvPr id="0" name=""/>
        <dsp:cNvSpPr/>
      </dsp:nvSpPr>
      <dsp:spPr>
        <a:xfrm>
          <a:off x="4055910" y="2802297"/>
          <a:ext cx="1877932" cy="8585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EFD83-19DD-4C14-BE6A-3B564C0BD870}">
      <dsp:nvSpPr>
        <dsp:cNvPr id="0" name=""/>
        <dsp:cNvSpPr/>
      </dsp:nvSpPr>
      <dsp:spPr>
        <a:xfrm>
          <a:off x="4132903" y="2875440"/>
          <a:ext cx="1877932" cy="85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1961-1980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 err="1"/>
            <a:t>Military</a:t>
          </a:r>
          <a:r>
            <a:rPr lang="tr-TR" sz="1000" kern="1200" dirty="0"/>
            <a:t> </a:t>
          </a:r>
          <a:r>
            <a:rPr lang="tr-TR" sz="1000" kern="1200" dirty="0" err="1"/>
            <a:t>Guardians</a:t>
          </a:r>
          <a:r>
            <a:rPr lang="tr-TR" sz="1000" kern="1200" dirty="0"/>
            <a:t>, Second </a:t>
          </a:r>
          <a:r>
            <a:rPr lang="tr-TR" sz="1000" kern="1200" dirty="0" err="1"/>
            <a:t>Republic</a:t>
          </a:r>
          <a:r>
            <a:rPr lang="tr-TR" sz="1000" kern="1200" dirty="0"/>
            <a:t> </a:t>
          </a:r>
          <a:r>
            <a:rPr lang="tr-TR" sz="1000" kern="1200" dirty="0" err="1"/>
            <a:t>and</a:t>
          </a:r>
          <a:r>
            <a:rPr lang="tr-TR" sz="1000" kern="1200" dirty="0"/>
            <a:t> </a:t>
          </a:r>
          <a:r>
            <a:rPr lang="tr-TR" sz="1000" kern="1200" dirty="0" err="1"/>
            <a:t>Polarization</a:t>
          </a:r>
          <a:r>
            <a:rPr lang="tr-TR" sz="1000" kern="1200" dirty="0"/>
            <a:t> in </a:t>
          </a:r>
          <a:r>
            <a:rPr lang="tr-TR" sz="1000" kern="1200" dirty="0" err="1"/>
            <a:t>Politics</a:t>
          </a:r>
          <a:endParaRPr lang="tr-TR" sz="1000" kern="1200" dirty="0"/>
        </a:p>
      </dsp:txBody>
      <dsp:txXfrm>
        <a:off x="4158048" y="2900585"/>
        <a:ext cx="1827642" cy="808210"/>
      </dsp:txXfrm>
    </dsp:sp>
    <dsp:sp modelId="{B23C6BF1-FA55-4555-9F66-47D4BCD85735}">
      <dsp:nvSpPr>
        <dsp:cNvPr id="0" name=""/>
        <dsp:cNvSpPr/>
      </dsp:nvSpPr>
      <dsp:spPr>
        <a:xfrm>
          <a:off x="2925887" y="3862327"/>
          <a:ext cx="1113521" cy="7629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E803-02C1-431F-8663-30AB98E3606B}">
      <dsp:nvSpPr>
        <dsp:cNvPr id="0" name=""/>
        <dsp:cNvSpPr/>
      </dsp:nvSpPr>
      <dsp:spPr>
        <a:xfrm>
          <a:off x="3002881" y="3935471"/>
          <a:ext cx="1113521" cy="7629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1961*1971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New </a:t>
          </a:r>
          <a:r>
            <a:rPr lang="tr-TR" sz="900" kern="1200" dirty="0" err="1"/>
            <a:t>Political</a:t>
          </a:r>
          <a:r>
            <a:rPr lang="tr-TR" sz="900" kern="1200" dirty="0"/>
            <a:t> </a:t>
          </a:r>
          <a:r>
            <a:rPr lang="tr-TR" sz="900" kern="1200" dirty="0" err="1"/>
            <a:t>Parties</a:t>
          </a:r>
          <a:r>
            <a:rPr lang="tr-TR" sz="900" kern="1200" dirty="0"/>
            <a:t> </a:t>
          </a:r>
          <a:r>
            <a:rPr lang="tr-TR" sz="900" kern="1200" dirty="0" err="1"/>
            <a:t>and</a:t>
          </a:r>
          <a:r>
            <a:rPr lang="tr-TR" sz="900" kern="1200" dirty="0"/>
            <a:t> </a:t>
          </a:r>
          <a:r>
            <a:rPr lang="tr-TR" sz="900" kern="1200" dirty="0" err="1"/>
            <a:t>Ideology</a:t>
          </a:r>
          <a:r>
            <a:rPr lang="tr-TR" sz="900" kern="1200" dirty="0"/>
            <a:t> </a:t>
          </a:r>
          <a:r>
            <a:rPr lang="tr-TR" sz="900" kern="1200" dirty="0" err="1"/>
            <a:t>Politics</a:t>
          </a:r>
          <a:r>
            <a:rPr lang="tr-TR" sz="900" kern="1200" dirty="0"/>
            <a:t> in </a:t>
          </a:r>
          <a:r>
            <a:rPr lang="tr-TR" sz="900" kern="1200" dirty="0" err="1"/>
            <a:t>Turkey</a:t>
          </a:r>
          <a:endParaRPr lang="tr-TR" sz="900" kern="1200" dirty="0"/>
        </a:p>
      </dsp:txBody>
      <dsp:txXfrm>
        <a:off x="3025227" y="3957817"/>
        <a:ext cx="1068829" cy="718258"/>
      </dsp:txXfrm>
    </dsp:sp>
    <dsp:sp modelId="{EC3636B5-4C6B-47B7-B8E7-BC06AC891AAC}">
      <dsp:nvSpPr>
        <dsp:cNvPr id="0" name=""/>
        <dsp:cNvSpPr/>
      </dsp:nvSpPr>
      <dsp:spPr>
        <a:xfrm>
          <a:off x="4193396" y="3862327"/>
          <a:ext cx="771728" cy="4672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72FCF-8B9A-452A-BE98-407A2067A9D4}">
      <dsp:nvSpPr>
        <dsp:cNvPr id="0" name=""/>
        <dsp:cNvSpPr/>
      </dsp:nvSpPr>
      <dsp:spPr>
        <a:xfrm>
          <a:off x="4270389" y="3935471"/>
          <a:ext cx="771728" cy="4672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1971 </a:t>
          </a:r>
          <a:r>
            <a:rPr lang="tr-TR" sz="900" kern="1200" dirty="0" err="1"/>
            <a:t>Military</a:t>
          </a:r>
          <a:r>
            <a:rPr lang="tr-TR" sz="900" kern="1200" dirty="0"/>
            <a:t> Memorandum</a:t>
          </a:r>
        </a:p>
      </dsp:txBody>
      <dsp:txXfrm>
        <a:off x="4284073" y="3949155"/>
        <a:ext cx="744360" cy="439833"/>
      </dsp:txXfrm>
    </dsp:sp>
    <dsp:sp modelId="{24F6DB9D-2B97-40E2-B7EF-BA4F44B24475}">
      <dsp:nvSpPr>
        <dsp:cNvPr id="0" name=""/>
        <dsp:cNvSpPr/>
      </dsp:nvSpPr>
      <dsp:spPr>
        <a:xfrm>
          <a:off x="5119111" y="3862327"/>
          <a:ext cx="1097826" cy="8379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43A21-1604-41F7-9A7F-D27D740A0174}">
      <dsp:nvSpPr>
        <dsp:cNvPr id="0" name=""/>
        <dsp:cNvSpPr/>
      </dsp:nvSpPr>
      <dsp:spPr>
        <a:xfrm>
          <a:off x="5196104" y="3935471"/>
          <a:ext cx="1097826" cy="8379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1972-1980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Polarization</a:t>
          </a:r>
          <a:r>
            <a:rPr lang="tr-TR" sz="900" kern="1200" dirty="0"/>
            <a:t> of </a:t>
          </a:r>
          <a:r>
            <a:rPr lang="tr-TR" sz="900" kern="1200" dirty="0" err="1"/>
            <a:t>Turkish</a:t>
          </a:r>
          <a:r>
            <a:rPr lang="tr-TR" sz="900" kern="1200" dirty="0"/>
            <a:t> </a:t>
          </a:r>
          <a:r>
            <a:rPr lang="tr-TR" sz="900" kern="1200" dirty="0" err="1"/>
            <a:t>Politics</a:t>
          </a:r>
          <a:r>
            <a:rPr lang="tr-TR" sz="900" kern="1200" dirty="0"/>
            <a:t>,  </a:t>
          </a:r>
          <a:r>
            <a:rPr lang="tr-TR" sz="900" kern="1200" dirty="0" err="1"/>
            <a:t>Economic</a:t>
          </a:r>
          <a:r>
            <a:rPr lang="tr-TR" sz="900" kern="1200" dirty="0"/>
            <a:t> </a:t>
          </a:r>
          <a:r>
            <a:rPr lang="tr-TR" sz="900" kern="1200" dirty="0" err="1"/>
            <a:t>Crisis</a:t>
          </a:r>
          <a:r>
            <a:rPr lang="tr-TR" sz="900" kern="1200" dirty="0"/>
            <a:t> </a:t>
          </a:r>
          <a:r>
            <a:rPr lang="tr-TR" sz="900" kern="1200" dirty="0" err="1"/>
            <a:t>and</a:t>
          </a:r>
          <a:r>
            <a:rPr lang="tr-TR" sz="900" kern="1200" dirty="0"/>
            <a:t> </a:t>
          </a:r>
          <a:r>
            <a:rPr lang="tr-TR" sz="900" kern="1200" dirty="0" err="1"/>
            <a:t>Violence</a:t>
          </a:r>
          <a:r>
            <a:rPr lang="tr-TR" sz="900" kern="1200" dirty="0"/>
            <a:t> in </a:t>
          </a:r>
          <a:r>
            <a:rPr lang="tr-TR" sz="900" kern="1200" dirty="0" err="1"/>
            <a:t>the</a:t>
          </a:r>
          <a:r>
            <a:rPr lang="tr-TR" sz="900" kern="1200" dirty="0"/>
            <a:t> </a:t>
          </a:r>
          <a:r>
            <a:rPr lang="tr-TR" sz="900" kern="1200" dirty="0" err="1"/>
            <a:t>streets</a:t>
          </a:r>
          <a:endParaRPr lang="tr-TR" sz="900" kern="1200" dirty="0"/>
        </a:p>
      </dsp:txBody>
      <dsp:txXfrm>
        <a:off x="5220647" y="3960014"/>
        <a:ext cx="1048740" cy="788861"/>
      </dsp:txXfrm>
    </dsp:sp>
    <dsp:sp modelId="{75503AE6-2C69-42E1-9997-3AD9CBFCBBC7}">
      <dsp:nvSpPr>
        <dsp:cNvPr id="0" name=""/>
        <dsp:cNvSpPr/>
      </dsp:nvSpPr>
      <dsp:spPr>
        <a:xfrm>
          <a:off x="6370924" y="3862327"/>
          <a:ext cx="692940" cy="4400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736B0-67B7-4CE0-B048-84B5ED562353}">
      <dsp:nvSpPr>
        <dsp:cNvPr id="0" name=""/>
        <dsp:cNvSpPr/>
      </dsp:nvSpPr>
      <dsp:spPr>
        <a:xfrm>
          <a:off x="6447918" y="3935471"/>
          <a:ext cx="692940" cy="4400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1980 </a:t>
          </a:r>
          <a:r>
            <a:rPr lang="tr-TR" sz="900" kern="1200" dirty="0" err="1"/>
            <a:t>Military</a:t>
          </a:r>
          <a:r>
            <a:rPr lang="tr-TR" sz="900" kern="1200" dirty="0"/>
            <a:t> </a:t>
          </a:r>
          <a:r>
            <a:rPr lang="tr-TR" sz="900" kern="1200" dirty="0" err="1"/>
            <a:t>Coup</a:t>
          </a:r>
          <a:endParaRPr lang="tr-TR" sz="900" kern="1200" dirty="0"/>
        </a:p>
      </dsp:txBody>
      <dsp:txXfrm>
        <a:off x="6460806" y="3948359"/>
        <a:ext cx="667164" cy="414241"/>
      </dsp:txXfrm>
    </dsp:sp>
    <dsp:sp modelId="{A41E7F40-64FB-4B95-8F1F-3D9C6B12FB38}">
      <dsp:nvSpPr>
        <dsp:cNvPr id="0" name=""/>
        <dsp:cNvSpPr/>
      </dsp:nvSpPr>
      <dsp:spPr>
        <a:xfrm>
          <a:off x="8516377" y="2802297"/>
          <a:ext cx="1760866" cy="8773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B8A0E-0E4E-4ABA-8E63-69BF13AC88D5}">
      <dsp:nvSpPr>
        <dsp:cNvPr id="0" name=""/>
        <dsp:cNvSpPr/>
      </dsp:nvSpPr>
      <dsp:spPr>
        <a:xfrm>
          <a:off x="8593371" y="2875440"/>
          <a:ext cx="1760866" cy="8773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1980-2000's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000" kern="1200" dirty="0"/>
            <a:t>The </a:t>
          </a:r>
          <a:r>
            <a:rPr lang="tr-TR" sz="1000" kern="1200" dirty="0" err="1"/>
            <a:t>Military</a:t>
          </a:r>
          <a:r>
            <a:rPr lang="tr-TR" sz="1000" kern="1200" dirty="0"/>
            <a:t>, </a:t>
          </a:r>
          <a:r>
            <a:rPr lang="tr-TR" sz="1000" kern="1200" dirty="0" err="1"/>
            <a:t>Parties</a:t>
          </a:r>
          <a:r>
            <a:rPr lang="tr-TR" sz="1000" kern="1200" dirty="0"/>
            <a:t> </a:t>
          </a:r>
          <a:r>
            <a:rPr lang="tr-TR" sz="1000" kern="1200" dirty="0" err="1"/>
            <a:t>and</a:t>
          </a:r>
          <a:r>
            <a:rPr lang="tr-TR" sz="1000" kern="1200" dirty="0"/>
            <a:t> </a:t>
          </a:r>
          <a:r>
            <a:rPr lang="tr-TR" sz="1000" kern="1200" dirty="0" err="1"/>
            <a:t>Globalization</a:t>
          </a:r>
          <a:endParaRPr lang="tr-TR" sz="1000" kern="1200" dirty="0"/>
        </a:p>
      </dsp:txBody>
      <dsp:txXfrm>
        <a:off x="8619068" y="2901137"/>
        <a:ext cx="1709472" cy="825970"/>
      </dsp:txXfrm>
    </dsp:sp>
    <dsp:sp modelId="{12EAD111-2929-4CDD-A85F-399F0B12C9B4}">
      <dsp:nvSpPr>
        <dsp:cNvPr id="0" name=""/>
        <dsp:cNvSpPr/>
      </dsp:nvSpPr>
      <dsp:spPr>
        <a:xfrm>
          <a:off x="7217852" y="3881191"/>
          <a:ext cx="1015366" cy="8020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F3D54-4421-4AD0-B0EC-591A38938F22}">
      <dsp:nvSpPr>
        <dsp:cNvPr id="0" name=""/>
        <dsp:cNvSpPr/>
      </dsp:nvSpPr>
      <dsp:spPr>
        <a:xfrm>
          <a:off x="7294845" y="3954335"/>
          <a:ext cx="1015366" cy="8020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1983-1993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Rule</a:t>
          </a:r>
          <a:r>
            <a:rPr lang="tr-TR" sz="900" kern="1200" dirty="0"/>
            <a:t> of </a:t>
          </a:r>
          <a:r>
            <a:rPr lang="tr-TR" sz="900" kern="1200" dirty="0" err="1"/>
            <a:t>Motherland</a:t>
          </a:r>
          <a:r>
            <a:rPr lang="tr-TR" sz="900" kern="1200" dirty="0"/>
            <a:t> </a:t>
          </a:r>
          <a:r>
            <a:rPr lang="tr-TR" sz="900" kern="1200" dirty="0" err="1"/>
            <a:t>Party</a:t>
          </a:r>
          <a:r>
            <a:rPr lang="tr-TR" sz="900" kern="1200" dirty="0"/>
            <a:t> </a:t>
          </a:r>
          <a:r>
            <a:rPr lang="tr-TR" sz="900" kern="1200" dirty="0" err="1"/>
            <a:t>and</a:t>
          </a:r>
          <a:r>
            <a:rPr lang="tr-TR" sz="900" kern="1200" dirty="0"/>
            <a:t> Turgut Özal</a:t>
          </a:r>
        </a:p>
      </dsp:txBody>
      <dsp:txXfrm>
        <a:off x="7318336" y="3977826"/>
        <a:ext cx="968384" cy="755073"/>
      </dsp:txXfrm>
    </dsp:sp>
    <dsp:sp modelId="{144BEA32-AB2C-4D81-B931-9B9CEE9F361C}">
      <dsp:nvSpPr>
        <dsp:cNvPr id="0" name=""/>
        <dsp:cNvSpPr/>
      </dsp:nvSpPr>
      <dsp:spPr>
        <a:xfrm>
          <a:off x="8387205" y="3881191"/>
          <a:ext cx="997377" cy="6934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0863-CABA-4466-A925-262C9E0118D9}">
      <dsp:nvSpPr>
        <dsp:cNvPr id="0" name=""/>
        <dsp:cNvSpPr/>
      </dsp:nvSpPr>
      <dsp:spPr>
        <a:xfrm>
          <a:off x="8464199" y="3954335"/>
          <a:ext cx="997377" cy="6934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1994-1997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Rise of </a:t>
          </a:r>
          <a:r>
            <a:rPr lang="tr-TR" sz="900" kern="1200" dirty="0" err="1"/>
            <a:t>Welfare</a:t>
          </a:r>
          <a:r>
            <a:rPr lang="tr-TR" sz="900" kern="1200" dirty="0"/>
            <a:t> </a:t>
          </a:r>
          <a:r>
            <a:rPr lang="tr-TR" sz="900" kern="1200" dirty="0" err="1"/>
            <a:t>Party</a:t>
          </a:r>
          <a:r>
            <a:rPr lang="tr-TR" sz="900" kern="1200" dirty="0"/>
            <a:t> </a:t>
          </a:r>
          <a:r>
            <a:rPr lang="tr-TR" sz="900" kern="1200" dirty="0" err="1"/>
            <a:t>and</a:t>
          </a:r>
          <a:r>
            <a:rPr lang="tr-TR" sz="900" kern="1200" dirty="0"/>
            <a:t> </a:t>
          </a:r>
          <a:r>
            <a:rPr lang="tr-TR" sz="900" kern="1200" dirty="0" err="1"/>
            <a:t>Discussion</a:t>
          </a:r>
          <a:r>
            <a:rPr lang="tr-TR" sz="900" kern="1200" dirty="0"/>
            <a:t> of </a:t>
          </a:r>
          <a:r>
            <a:rPr lang="tr-TR" sz="900" kern="1200" dirty="0" err="1"/>
            <a:t>Political</a:t>
          </a:r>
          <a:r>
            <a:rPr lang="tr-TR" sz="900" kern="1200" dirty="0"/>
            <a:t> </a:t>
          </a:r>
          <a:r>
            <a:rPr lang="tr-TR" sz="900" kern="1200" dirty="0" err="1"/>
            <a:t>Islam</a:t>
          </a:r>
          <a:endParaRPr lang="tr-TR" sz="900" kern="1200" dirty="0"/>
        </a:p>
      </dsp:txBody>
      <dsp:txXfrm>
        <a:off x="8484509" y="3974645"/>
        <a:ext cx="956757" cy="652803"/>
      </dsp:txXfrm>
    </dsp:sp>
    <dsp:sp modelId="{DE695AEA-524E-4ABF-871F-C192054916CA}">
      <dsp:nvSpPr>
        <dsp:cNvPr id="0" name=""/>
        <dsp:cNvSpPr/>
      </dsp:nvSpPr>
      <dsp:spPr>
        <a:xfrm>
          <a:off x="9538570" y="3881191"/>
          <a:ext cx="865822" cy="9561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5695-3C08-4EEA-AB5A-CE9F715C21A4}">
      <dsp:nvSpPr>
        <dsp:cNvPr id="0" name=""/>
        <dsp:cNvSpPr/>
      </dsp:nvSpPr>
      <dsp:spPr>
        <a:xfrm>
          <a:off x="9615563" y="3954335"/>
          <a:ext cx="865822" cy="956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28th  of </a:t>
          </a:r>
          <a:r>
            <a:rPr lang="tr-TR" sz="900" kern="1200" dirty="0" err="1"/>
            <a:t>February</a:t>
          </a:r>
          <a:r>
            <a:rPr lang="tr-TR" sz="900" kern="1200" dirty="0"/>
            <a:t> 1997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Post-Modern </a:t>
          </a:r>
          <a:r>
            <a:rPr lang="tr-TR" sz="900" kern="1200" dirty="0" err="1"/>
            <a:t>Military</a:t>
          </a:r>
          <a:r>
            <a:rPr lang="tr-TR" sz="900" kern="1200" dirty="0"/>
            <a:t> </a:t>
          </a:r>
          <a:r>
            <a:rPr lang="tr-TR" sz="900" kern="1200" dirty="0" err="1"/>
            <a:t>Coup</a:t>
          </a:r>
          <a:endParaRPr lang="tr-TR" sz="900" kern="1200" dirty="0"/>
        </a:p>
      </dsp:txBody>
      <dsp:txXfrm>
        <a:off x="9640922" y="3979694"/>
        <a:ext cx="815104" cy="905431"/>
      </dsp:txXfrm>
    </dsp:sp>
    <dsp:sp modelId="{F83B6D14-46EE-4895-A919-12108208DFCB}">
      <dsp:nvSpPr>
        <dsp:cNvPr id="0" name=""/>
        <dsp:cNvSpPr/>
      </dsp:nvSpPr>
      <dsp:spPr>
        <a:xfrm>
          <a:off x="10558379" y="3881191"/>
          <a:ext cx="1017389" cy="9382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87C13-8B74-40DA-8A76-56C801AE46B9}">
      <dsp:nvSpPr>
        <dsp:cNvPr id="0" name=""/>
        <dsp:cNvSpPr/>
      </dsp:nvSpPr>
      <dsp:spPr>
        <a:xfrm>
          <a:off x="10635373" y="3954335"/>
          <a:ext cx="1017389" cy="9382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/>
            <a:t>2002-continuing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900" kern="1200" dirty="0" err="1"/>
            <a:t>Justice</a:t>
          </a:r>
          <a:r>
            <a:rPr lang="tr-TR" sz="900" kern="1200" dirty="0"/>
            <a:t> </a:t>
          </a:r>
          <a:r>
            <a:rPr lang="tr-TR" sz="900" kern="1200" dirty="0" err="1"/>
            <a:t>and</a:t>
          </a:r>
          <a:r>
            <a:rPr lang="tr-TR" sz="900" kern="1200" dirty="0"/>
            <a:t> Development </a:t>
          </a:r>
          <a:r>
            <a:rPr lang="tr-TR" sz="900" kern="1200" dirty="0" err="1"/>
            <a:t>Party</a:t>
          </a:r>
          <a:r>
            <a:rPr lang="tr-TR" sz="900" kern="1200" dirty="0"/>
            <a:t> in </a:t>
          </a:r>
          <a:r>
            <a:rPr lang="tr-TR" sz="900" kern="1200" dirty="0" err="1"/>
            <a:t>Power</a:t>
          </a:r>
          <a:endParaRPr lang="tr-TR" sz="900" kern="1200" dirty="0"/>
        </a:p>
      </dsp:txBody>
      <dsp:txXfrm>
        <a:off x="10662854" y="3981816"/>
        <a:ext cx="962427" cy="883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66E4-FCCF-4138-AAAE-49FE387EC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1FCDC-730F-4A0D-B3F9-B1A197E5E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568D-F619-46B5-A87C-5B5C8380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1BCC-07C4-4FF1-8B4C-610A5C77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F715-12EB-4F2C-ABC4-E32DD705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64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055-90D7-4718-BC2C-2345D123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0C8A5-5B00-4EE0-8A9D-F84C2C0D8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907F-A16A-4F6D-842F-5022229F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73A13-C9A8-4995-AF2F-E1B7DCFC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4D6E-615B-44E7-AD8D-FC7E5140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84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9FDC-3029-48E5-B782-A4282E56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651D-BA1F-4946-B104-166AC2BE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9E293-97F3-4EB4-A9B9-281DC4D0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92F7-C260-4161-A3B2-B4658C0D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53B9-4126-4A88-B158-694B9CE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18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713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90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9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0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27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6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977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28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5FE6-D7FD-4F8B-9942-DF5C2193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3552-DE68-403C-95C0-3B1C05D3D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D881-3F7D-48B9-88C9-599B880B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37E8B-8D1A-4006-99C4-4CAE221D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B5559-065C-4D3C-A575-78AADED5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273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120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8275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8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BDDA-B3A8-4F5D-9AF1-E31BA414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B4DE-8E2F-4F89-9C4F-D43D8A83B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EEFE-BA9F-4FE9-9070-14F905E0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5463-2D3A-4F84-A0A1-1EA2376B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6EA1-4C6F-4376-A822-ACE0E5F0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41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28F6-E857-492D-AD25-04A6D557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9753-B8C8-4C2A-8286-05A16C214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E518B-FBC5-4386-8157-1F68F0E7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6A88F-4501-4520-A1FB-892D19D0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39B4-E62B-44A2-B2BB-109AFB9B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AE477-636E-4CE4-B4C2-85371B5B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57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5ECC-407D-4295-B20F-ECE5B4F6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6BE01-1868-4AD1-A8A3-31F6A1B7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B6547-B9FD-4B21-BF98-A28C87A3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4C438-838F-4291-B597-A4EFDC82E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513F1-C431-465E-91A6-BA8EBB356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4239B-92D3-4DD1-AA96-A5FA979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023FA-AF33-43B3-B990-1B493B9E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C76D8-A944-433A-A0F4-487D628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55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599A-5538-4494-A759-67EAB045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61A66-7629-43EC-B182-0940941E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01E1B-E1E9-408C-96C1-70410122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E1EC3-E4C7-4755-B616-966C5C55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19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8BC5F-5D1B-4BC9-AD23-516DF272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9B897-A820-41B2-9065-00690BDA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72A49-C4C5-42C0-9200-D4AC32DD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44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069C-8CB7-4F81-A9E3-8C487938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9C94-2E9D-4A08-90A1-188245ABB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9B1F2-CE73-4A96-803E-004ACC61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24686-D6F9-4888-B655-51F1C760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D537F-A929-4483-9D63-D3829EA6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8C18-41D1-4099-B8CA-EA6C9610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954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49BB-4269-404E-BC75-95AB226A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B9A1EF-1A2D-4B8E-9426-AF6ABFA14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D0439-2C11-409A-8525-F4A90BEF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7B2D-C962-48DC-A183-DC6F72F5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33276-E3DD-4EAB-903D-8130BEF1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07AFA-7BCD-4BBD-A74E-A238A7CF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63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51434-0277-4F60-AF17-7032B153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21882-F4F2-447A-B10C-7864A4EC3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D87A-08A1-4878-95B5-808049163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D7E9D-CE4E-4502-8F02-F4AFB2DD1C32}" type="datetimeFigureOut">
              <a:rPr lang="tr-TR" smtClean="0"/>
              <a:t>3.10.2020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8B5F-7915-4867-B9B2-9DFF0F0FE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BACBC-1D8A-4693-A76C-A35DF8161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DFDB-0833-4FF1-88B5-43EA46E641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94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00E88C-C9F3-429A-BBB3-1E0399D8AB8E}" type="datetimeFigureOut">
              <a:rPr lang="tr-TR" smtClean="0"/>
              <a:t>21.09.2020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584DA2-3BD6-44F8-9BFF-2212017669A6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87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C0C1-E079-465F-B8EA-8035FD047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4FD97-F555-4EBC-A752-4E62C22B0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10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F912-E25C-4881-B45E-63221D36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OTTOMAN CLASSICAL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BF05-D986-4B1A-8301-790E995C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10080"/>
            <a:ext cx="5904992" cy="4399280"/>
          </a:xfrm>
        </p:spPr>
        <p:txBody>
          <a:bodyPr/>
          <a:lstStyle/>
          <a:p>
            <a:pPr>
              <a:buNone/>
            </a:pPr>
            <a:r>
              <a:rPr lang="tr-TR" sz="2800" dirty="0" err="1"/>
              <a:t>Devshirme</a:t>
            </a:r>
            <a:r>
              <a:rPr lang="tr-TR" sz="2800" dirty="0"/>
              <a:t> </a:t>
            </a:r>
            <a:r>
              <a:rPr lang="tr-TR" sz="2800" dirty="0" err="1"/>
              <a:t>System</a:t>
            </a:r>
            <a:endParaRPr lang="tr-TR" sz="2800" dirty="0"/>
          </a:p>
          <a:p>
            <a:pPr>
              <a:buNone/>
            </a:pPr>
            <a:endParaRPr lang="tr-TR" sz="2800" dirty="0"/>
          </a:p>
          <a:p>
            <a:pPr>
              <a:buNone/>
            </a:pPr>
            <a:r>
              <a:rPr lang="tr-TR" sz="2400" dirty="0" err="1"/>
              <a:t>Devshirme</a:t>
            </a:r>
            <a:r>
              <a:rPr lang="tr-TR" sz="2400" dirty="0"/>
              <a:t> </a:t>
            </a:r>
            <a:r>
              <a:rPr lang="tr-TR" sz="2400" dirty="0" err="1"/>
              <a:t>system</a:t>
            </a:r>
            <a:r>
              <a:rPr lang="tr-TR" sz="2400" dirty="0"/>
              <a:t> </a:t>
            </a:r>
            <a:r>
              <a:rPr lang="tr-TR" sz="2400" dirty="0" err="1"/>
              <a:t>was</a:t>
            </a:r>
            <a:r>
              <a:rPr lang="tr-TR" sz="2400" dirty="0"/>
              <a:t> a </a:t>
            </a:r>
            <a:r>
              <a:rPr lang="tr-TR" sz="2400" dirty="0" err="1"/>
              <a:t>method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recruiting</a:t>
            </a:r>
            <a:r>
              <a:rPr lang="tr-TR" sz="2400" dirty="0"/>
              <a:t> </a:t>
            </a:r>
            <a:r>
              <a:rPr lang="tr-TR" sz="2400" dirty="0" err="1"/>
              <a:t>soldiers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administrative</a:t>
            </a:r>
            <a:r>
              <a:rPr lang="tr-TR" sz="2400" dirty="0"/>
              <a:t> </a:t>
            </a:r>
            <a:r>
              <a:rPr lang="tr-TR" sz="2400" dirty="0" err="1"/>
              <a:t>staff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Empire</a:t>
            </a:r>
            <a:r>
              <a:rPr lang="tr-TR" sz="2400" dirty="0"/>
              <a:t>.</a:t>
            </a:r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99950-0004-4207-B772-6E58C200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366" y="1910080"/>
            <a:ext cx="2966589" cy="36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4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9864"/>
    </mc:Choice>
    <mc:Fallback>
      <p:transition spd="slow" advTm="41986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493-E6C7-4C5D-87C8-C5AF6FE3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OTTOMAN CLASSICAL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711A-3ED6-4057-B472-D470F1298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1950720"/>
            <a:ext cx="3913632" cy="4358640"/>
          </a:xfrm>
        </p:spPr>
        <p:txBody>
          <a:bodyPr/>
          <a:lstStyle/>
          <a:p>
            <a:pPr marL="0" indent="0">
              <a:buNone/>
            </a:pPr>
            <a:r>
              <a:rPr lang="tr-TR" sz="2800" dirty="0"/>
              <a:t>Millet </a:t>
            </a:r>
            <a:r>
              <a:rPr lang="tr-TR" sz="2800" dirty="0" err="1"/>
              <a:t>System</a:t>
            </a:r>
            <a:endParaRPr lang="tr-TR" sz="2800" dirty="0"/>
          </a:p>
          <a:p>
            <a:pPr marL="0" indent="0">
              <a:buNone/>
            </a:pPr>
            <a:endParaRPr lang="tr-TR" sz="2800" dirty="0"/>
          </a:p>
          <a:p>
            <a:pPr marL="0" indent="0">
              <a:buNone/>
            </a:pP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division</a:t>
            </a:r>
            <a:r>
              <a:rPr lang="tr-TR" sz="2400" dirty="0"/>
              <a:t> of </a:t>
            </a:r>
            <a:r>
              <a:rPr lang="tr-TR" sz="2400" dirty="0" err="1"/>
              <a:t>subjects</a:t>
            </a:r>
            <a:r>
              <a:rPr lang="tr-TR" sz="2400" dirty="0"/>
              <a:t> </a:t>
            </a:r>
            <a:r>
              <a:rPr lang="tr-TR" sz="2400" dirty="0" err="1"/>
              <a:t>into</a:t>
            </a:r>
            <a:r>
              <a:rPr lang="tr-TR" sz="2400" dirty="0"/>
              <a:t> </a:t>
            </a:r>
            <a:r>
              <a:rPr lang="tr-TR" sz="2400" dirty="0" err="1"/>
              <a:t>religiously</a:t>
            </a:r>
            <a:r>
              <a:rPr lang="tr-TR" sz="2400" dirty="0"/>
              <a:t> </a:t>
            </a:r>
            <a:r>
              <a:rPr lang="tr-TR" sz="2400" dirty="0" err="1"/>
              <a:t>oriented</a:t>
            </a:r>
            <a:r>
              <a:rPr lang="tr-TR" sz="2400" dirty="0"/>
              <a:t> </a:t>
            </a:r>
            <a:r>
              <a:rPr lang="tr-TR" sz="2400" dirty="0" err="1"/>
              <a:t>communities</a:t>
            </a:r>
            <a:r>
              <a:rPr lang="tr-TR" sz="2400" dirty="0"/>
              <a:t>.</a:t>
            </a:r>
          </a:p>
          <a:p>
            <a:endParaRPr lang="tr-TR" sz="2800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62DA1-D1DB-41D9-B964-2BB0B3FEC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45" y="1712457"/>
            <a:ext cx="4123436" cy="2413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D25B23-0AAF-405A-A1C6-89E31416D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645" y="4367162"/>
            <a:ext cx="1942824" cy="22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107"/>
    </mc:Choice>
    <mc:Fallback>
      <p:transition spd="slow" advTm="5011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 </a:t>
            </a:r>
            <a:r>
              <a:rPr lang="tr-TR" dirty="0" err="1"/>
              <a:t>tıll</a:t>
            </a:r>
            <a:r>
              <a:rPr lang="tr-TR" dirty="0"/>
              <a:t> </a:t>
            </a:r>
            <a:r>
              <a:rPr lang="tr-TR" dirty="0" err="1"/>
              <a:t>Late</a:t>
            </a:r>
            <a:r>
              <a:rPr lang="tr-TR" dirty="0"/>
              <a:t> 18th Century?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sz="1900" b="1" dirty="0" err="1"/>
              <a:t>Changing</a:t>
            </a:r>
            <a:r>
              <a:rPr lang="tr-TR" sz="1900" b="1" dirty="0"/>
              <a:t> </a:t>
            </a:r>
            <a:r>
              <a:rPr lang="tr-TR" sz="1900" b="1" dirty="0" err="1"/>
              <a:t>Trade</a:t>
            </a:r>
            <a:r>
              <a:rPr lang="tr-TR" sz="1900" b="1" dirty="0"/>
              <a:t> </a:t>
            </a:r>
            <a:r>
              <a:rPr lang="tr-TR" sz="1900" b="1" dirty="0" err="1"/>
              <a:t>Routes</a:t>
            </a:r>
            <a:endParaRPr lang="tr-TR" sz="1900" b="1" dirty="0"/>
          </a:p>
          <a:p>
            <a:pPr lvl="1"/>
            <a:r>
              <a:rPr lang="tr-TR" sz="1900" b="1" dirty="0" err="1"/>
              <a:t>Inflation</a:t>
            </a:r>
            <a:endParaRPr lang="tr-TR" sz="1900" b="1" dirty="0"/>
          </a:p>
          <a:p>
            <a:pPr lvl="1"/>
            <a:r>
              <a:rPr lang="tr-TR" sz="1900" b="1" dirty="0" err="1"/>
              <a:t>End</a:t>
            </a:r>
            <a:r>
              <a:rPr lang="tr-TR" sz="1900" b="1" dirty="0"/>
              <a:t> of </a:t>
            </a:r>
            <a:r>
              <a:rPr lang="tr-TR" sz="1900" b="1" dirty="0" err="1"/>
              <a:t>Conquests</a:t>
            </a:r>
            <a:endParaRPr lang="tr-TR" sz="1900" b="1" dirty="0"/>
          </a:p>
          <a:p>
            <a:pPr lvl="1"/>
            <a:r>
              <a:rPr lang="tr-TR" sz="1900" b="1" dirty="0" err="1"/>
              <a:t>Geographical</a:t>
            </a:r>
            <a:r>
              <a:rPr lang="tr-TR" sz="1900" b="1" dirty="0"/>
              <a:t> </a:t>
            </a:r>
            <a:r>
              <a:rPr lang="tr-TR" sz="1900" b="1" dirty="0" err="1"/>
              <a:t>and</a:t>
            </a:r>
            <a:r>
              <a:rPr lang="tr-TR" sz="1900" b="1" dirty="0"/>
              <a:t> </a:t>
            </a:r>
            <a:r>
              <a:rPr lang="tr-TR" sz="1900" b="1" dirty="0" err="1"/>
              <a:t>Logistical</a:t>
            </a:r>
            <a:r>
              <a:rPr lang="tr-TR" sz="1900" b="1" dirty="0"/>
              <a:t> </a:t>
            </a:r>
            <a:r>
              <a:rPr lang="tr-TR" sz="1900" b="1" dirty="0" err="1"/>
              <a:t>Limitations</a:t>
            </a:r>
            <a:endParaRPr lang="tr-TR" sz="1900" b="1" dirty="0"/>
          </a:p>
          <a:p>
            <a:pPr lvl="1"/>
            <a:r>
              <a:rPr lang="tr-TR" sz="1900" b="1" dirty="0" err="1"/>
              <a:t>Population</a:t>
            </a:r>
            <a:r>
              <a:rPr lang="tr-TR" sz="1900" b="1" dirty="0"/>
              <a:t> </a:t>
            </a:r>
            <a:r>
              <a:rPr lang="tr-TR" sz="1900" b="1" dirty="0" err="1"/>
              <a:t>Growth</a:t>
            </a:r>
            <a:endParaRPr lang="tr-TR" sz="1900" b="1" dirty="0"/>
          </a:p>
          <a:p>
            <a:pPr lvl="1"/>
            <a:endParaRPr lang="tr-TR" sz="1900" b="1" dirty="0"/>
          </a:p>
          <a:p>
            <a:pPr lvl="1"/>
            <a:endParaRPr lang="tr-TR" sz="1900" b="1" dirty="0"/>
          </a:p>
          <a:p>
            <a:r>
              <a:rPr lang="tr-TR" sz="2000" dirty="0"/>
              <a:t>Changes in </a:t>
            </a:r>
            <a:r>
              <a:rPr lang="tr-TR" sz="2000" dirty="0" err="1"/>
              <a:t>Devshirme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Janissaries</a:t>
            </a:r>
            <a:endParaRPr lang="tr-TR" sz="2000" dirty="0"/>
          </a:p>
          <a:p>
            <a:r>
              <a:rPr lang="tr-TR" sz="2000" dirty="0"/>
              <a:t>Changes in </a:t>
            </a:r>
            <a:r>
              <a:rPr lang="tr-TR" sz="2000" dirty="0" err="1"/>
              <a:t>taxation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Tımar </a:t>
            </a:r>
            <a:r>
              <a:rPr lang="tr-TR" sz="2000" dirty="0" err="1"/>
              <a:t>control</a:t>
            </a:r>
            <a:r>
              <a:rPr lang="tr-TR" sz="2000" dirty="0"/>
              <a:t>.</a:t>
            </a:r>
          </a:p>
          <a:p>
            <a:endParaRPr 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02E79-1A98-48F6-9831-F85660D86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128" y="1994449"/>
            <a:ext cx="4409744" cy="28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0305"/>
    </mc:Choice>
    <mc:Fallback>
      <p:transition spd="slow" advTm="8503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TIme-LIne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80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06"/>
    </mc:Choice>
    <mc:Fallback>
      <p:transition spd="slow" advTm="525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TIme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Chronology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22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65"/>
    </mc:Choice>
    <mc:Fallback>
      <p:transition spd="slow" advTm="211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55624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228600"/>
          <a:ext cx="11820525" cy="646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43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497540"/>
          <a:ext cx="11255188" cy="588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93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09282" y="365124"/>
          <a:ext cx="11658600" cy="5954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2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Ottoman</a:t>
            </a:r>
            <a:r>
              <a:rPr lang="tr-TR" dirty="0"/>
              <a:t> </a:t>
            </a:r>
            <a:r>
              <a:rPr lang="tr-TR" dirty="0" err="1"/>
              <a:t>EmpIre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15006" y="5648648"/>
            <a:ext cx="12128938" cy="874072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sz="5100" dirty="0"/>
              <a:t>«The </a:t>
            </a:r>
            <a:r>
              <a:rPr lang="tr-TR" sz="5100" dirty="0" err="1"/>
              <a:t>past</a:t>
            </a:r>
            <a:r>
              <a:rPr lang="tr-TR" sz="5100" dirty="0"/>
              <a:t> is a </a:t>
            </a:r>
            <a:r>
              <a:rPr lang="tr-TR" sz="5100" dirty="0" err="1"/>
              <a:t>foreign</a:t>
            </a:r>
            <a:r>
              <a:rPr lang="tr-TR" sz="5100" dirty="0"/>
              <a:t> </a:t>
            </a:r>
            <a:r>
              <a:rPr lang="tr-TR" sz="5100" dirty="0" err="1"/>
              <a:t>country</a:t>
            </a:r>
            <a:r>
              <a:rPr lang="tr-TR" sz="5100" dirty="0"/>
              <a:t>; </a:t>
            </a:r>
            <a:r>
              <a:rPr lang="tr-TR" sz="5100" dirty="0" err="1"/>
              <a:t>they</a:t>
            </a:r>
            <a:r>
              <a:rPr lang="tr-TR" sz="5100" dirty="0"/>
              <a:t> do </a:t>
            </a:r>
            <a:r>
              <a:rPr lang="tr-TR" sz="5100" dirty="0" err="1"/>
              <a:t>things</a:t>
            </a:r>
            <a:r>
              <a:rPr lang="tr-TR" sz="5100" dirty="0"/>
              <a:t> </a:t>
            </a:r>
            <a:r>
              <a:rPr lang="tr-TR" sz="5100" dirty="0" err="1"/>
              <a:t>differently</a:t>
            </a:r>
            <a:r>
              <a:rPr lang="tr-TR" sz="5100" dirty="0"/>
              <a:t> </a:t>
            </a:r>
            <a:r>
              <a:rPr lang="tr-TR" sz="5100" dirty="0" err="1"/>
              <a:t>there</a:t>
            </a:r>
            <a:r>
              <a:rPr lang="tr-TR" sz="5100" dirty="0"/>
              <a:t>.» L.P. </a:t>
            </a:r>
            <a:r>
              <a:rPr lang="tr-TR" sz="5100" dirty="0" err="1"/>
              <a:t>Hartley</a:t>
            </a:r>
            <a:endParaRPr lang="en-US" sz="5100" dirty="0"/>
          </a:p>
        </p:txBody>
      </p:sp>
      <p:pic>
        <p:nvPicPr>
          <p:cNvPr id="4" name="Picture 3" descr="C:\Users\edaloglu\Pictures\Exch. 301\oisiyasi.jpg">
            <a:extLst>
              <a:ext uri="{FF2B5EF4-FFF2-40B4-BE49-F238E27FC236}">
                <a16:creationId xmlns:a16="http://schemas.microsoft.com/office/drawing/2014/main" id="{6A102C18-1753-4777-91BE-26EBC7D2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7604" y="1631600"/>
            <a:ext cx="5814148" cy="4017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04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461"/>
    </mc:Choice>
    <mc:Fallback>
      <p:transition spd="slow" advTm="1484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Ottoman</a:t>
            </a:r>
            <a:r>
              <a:rPr lang="tr-TR" dirty="0"/>
              <a:t> </a:t>
            </a:r>
            <a:r>
              <a:rPr lang="tr-TR" dirty="0" err="1"/>
              <a:t>Classıcal</a:t>
            </a:r>
            <a:r>
              <a:rPr lang="tr-TR" dirty="0"/>
              <a:t> </a:t>
            </a:r>
            <a:r>
              <a:rPr lang="tr-TR" dirty="0" err="1"/>
              <a:t>System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err="1"/>
              <a:t>Patrimonial</a:t>
            </a:r>
            <a:r>
              <a:rPr lang="tr-TR" sz="3200" dirty="0"/>
              <a:t> </a:t>
            </a:r>
            <a:r>
              <a:rPr lang="tr-TR" sz="3200" dirty="0" err="1"/>
              <a:t>Empire</a:t>
            </a:r>
            <a:endParaRPr lang="tr-TR" sz="3200" dirty="0"/>
          </a:p>
          <a:p>
            <a:pPr marL="0" indent="0">
              <a:buNone/>
            </a:pPr>
            <a:r>
              <a:rPr lang="tr-TR" sz="3200" dirty="0" err="1"/>
              <a:t>Diversity</a:t>
            </a:r>
            <a:r>
              <a:rPr lang="tr-TR" sz="3200" dirty="0"/>
              <a:t> </a:t>
            </a:r>
            <a:r>
              <a:rPr lang="tr-TR" sz="3200" dirty="0" err="1"/>
              <a:t>and</a:t>
            </a:r>
            <a:r>
              <a:rPr lang="tr-TR" sz="3200" dirty="0"/>
              <a:t> </a:t>
            </a:r>
            <a:r>
              <a:rPr lang="tr-TR" sz="3200" dirty="0" err="1"/>
              <a:t>fragmentation</a:t>
            </a:r>
            <a:endParaRPr lang="tr-TR" sz="3200" dirty="0"/>
          </a:p>
          <a:p>
            <a:pPr marL="0" indent="0">
              <a:buNone/>
            </a:pPr>
            <a:r>
              <a:rPr lang="tr-TR" sz="3200" dirty="0"/>
              <a:t>Small </a:t>
            </a:r>
            <a:r>
              <a:rPr lang="tr-TR" sz="3200" dirty="0" err="1"/>
              <a:t>state</a:t>
            </a:r>
            <a:endParaRPr lang="tr-TR" sz="3200" dirty="0"/>
          </a:p>
          <a:p>
            <a:pPr marL="0" indent="0">
              <a:buNone/>
            </a:pPr>
            <a:r>
              <a:rPr lang="tr-TR" sz="3200" dirty="0" err="1"/>
              <a:t>Sharia</a:t>
            </a:r>
            <a:r>
              <a:rPr lang="tr-TR" sz="3200" dirty="0"/>
              <a:t> </a:t>
            </a:r>
            <a:r>
              <a:rPr lang="tr-TR" sz="3200" dirty="0" err="1"/>
              <a:t>law</a:t>
            </a:r>
            <a:endParaRPr lang="tr-TR" sz="3200" dirty="0"/>
          </a:p>
          <a:p>
            <a:pPr marL="0" indent="0">
              <a:buNone/>
            </a:pPr>
            <a:r>
              <a:rPr lang="tr-TR" sz="3200" dirty="0" err="1"/>
              <a:t>Empire</a:t>
            </a:r>
            <a:r>
              <a:rPr lang="tr-TR" sz="3200" dirty="0"/>
              <a:t> of </a:t>
            </a:r>
            <a:r>
              <a:rPr lang="tr-TR" sz="3200" dirty="0" err="1"/>
              <a:t>conquest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6614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1796"/>
    </mc:Choice>
    <mc:Fallback>
      <p:transition spd="slow" advTm="8917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OTTOMAN CLASSICAL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Tımar </a:t>
            </a:r>
            <a:r>
              <a:rPr lang="tr-TR" sz="2400" dirty="0" err="1"/>
              <a:t>System</a:t>
            </a:r>
            <a:endParaRPr lang="tr-TR" sz="2400" dirty="0"/>
          </a:p>
          <a:p>
            <a:pPr algn="just">
              <a:buNone/>
            </a:pPr>
            <a:r>
              <a:rPr lang="tr-TR" sz="2000" i="1" dirty="0"/>
              <a:t>Timar </a:t>
            </a:r>
            <a:r>
              <a:rPr lang="tr-TR" sz="2000" i="1" dirty="0" err="1"/>
              <a:t>system</a:t>
            </a:r>
            <a:r>
              <a:rPr lang="tr-TR" sz="2000" i="1" dirty="0"/>
              <a:t> </a:t>
            </a:r>
            <a:r>
              <a:rPr lang="tr-TR" sz="2000" i="1" dirty="0" err="1"/>
              <a:t>was</a:t>
            </a:r>
            <a:r>
              <a:rPr lang="tr-TR" sz="2000" i="1" dirty="0"/>
              <a:t> a </a:t>
            </a:r>
            <a:r>
              <a:rPr lang="tr-TR" sz="2000" i="1" dirty="0" err="1"/>
              <a:t>solution</a:t>
            </a:r>
            <a:r>
              <a:rPr lang="tr-TR" sz="2000" i="1" dirty="0"/>
              <a:t> </a:t>
            </a:r>
            <a:r>
              <a:rPr lang="tr-TR" sz="2000" i="1" dirty="0" err="1"/>
              <a:t>to</a:t>
            </a:r>
            <a:r>
              <a:rPr lang="tr-TR" sz="2000" i="1" dirty="0"/>
              <a:t> </a:t>
            </a:r>
            <a:r>
              <a:rPr lang="tr-TR" sz="2000" i="1" dirty="0" err="1"/>
              <a:t>the</a:t>
            </a:r>
            <a:r>
              <a:rPr lang="tr-TR" sz="2000" i="1" dirty="0"/>
              <a:t> problem of </a:t>
            </a:r>
            <a:r>
              <a:rPr lang="tr-TR" sz="2000" i="1" dirty="0" err="1"/>
              <a:t>cultivating</a:t>
            </a:r>
            <a:r>
              <a:rPr lang="tr-TR" sz="2000" i="1" dirty="0"/>
              <a:t> </a:t>
            </a:r>
            <a:r>
              <a:rPr lang="tr-TR" sz="2000" i="1" dirty="0" err="1"/>
              <a:t>the</a:t>
            </a:r>
            <a:r>
              <a:rPr lang="tr-TR" sz="2000" i="1" dirty="0"/>
              <a:t> </a:t>
            </a:r>
            <a:r>
              <a:rPr lang="tr-TR" sz="2000" i="1" dirty="0" err="1"/>
              <a:t>land</a:t>
            </a:r>
            <a:r>
              <a:rPr lang="tr-TR" sz="2000" i="1" dirty="0"/>
              <a:t>, </a:t>
            </a:r>
            <a:r>
              <a:rPr lang="tr-TR" sz="2000" i="1" dirty="0" err="1"/>
              <a:t>maintaining</a:t>
            </a:r>
            <a:r>
              <a:rPr lang="tr-TR" sz="2000" i="1" dirty="0"/>
              <a:t> </a:t>
            </a:r>
            <a:r>
              <a:rPr lang="tr-TR" sz="2000" i="1" dirty="0" err="1"/>
              <a:t>the</a:t>
            </a:r>
            <a:r>
              <a:rPr lang="tr-TR" sz="2000" i="1" dirty="0"/>
              <a:t> </a:t>
            </a:r>
            <a:r>
              <a:rPr lang="tr-TR" sz="2000" i="1" dirty="0" err="1"/>
              <a:t>public</a:t>
            </a:r>
            <a:r>
              <a:rPr lang="tr-TR" sz="2000" i="1" dirty="0"/>
              <a:t> </a:t>
            </a:r>
            <a:r>
              <a:rPr lang="tr-TR" sz="2000" i="1" dirty="0" err="1"/>
              <a:t>security</a:t>
            </a:r>
            <a:r>
              <a:rPr lang="tr-TR" sz="2000" i="1" dirty="0"/>
              <a:t> </a:t>
            </a:r>
            <a:r>
              <a:rPr lang="tr-TR" sz="2000" i="1" dirty="0" err="1"/>
              <a:t>and</a:t>
            </a:r>
            <a:r>
              <a:rPr lang="tr-TR" sz="2000" i="1" dirty="0"/>
              <a:t> </a:t>
            </a:r>
            <a:r>
              <a:rPr lang="tr-TR" sz="2000" i="1" dirty="0" err="1"/>
              <a:t>raising</a:t>
            </a:r>
            <a:r>
              <a:rPr lang="tr-TR" sz="2000" i="1" dirty="0"/>
              <a:t> </a:t>
            </a:r>
            <a:r>
              <a:rPr lang="tr-TR" sz="2000" i="1" dirty="0" err="1"/>
              <a:t>soldiers</a:t>
            </a:r>
            <a:r>
              <a:rPr lang="tr-TR" sz="2000" i="1" dirty="0"/>
              <a:t> </a:t>
            </a:r>
            <a:r>
              <a:rPr lang="tr-TR" sz="2000" i="1" dirty="0" err="1"/>
              <a:t>for</a:t>
            </a:r>
            <a:r>
              <a:rPr lang="tr-TR" sz="2000" i="1" dirty="0"/>
              <a:t> </a:t>
            </a:r>
            <a:r>
              <a:rPr lang="tr-TR" sz="2000" i="1" dirty="0" err="1"/>
              <a:t>the</a:t>
            </a:r>
            <a:r>
              <a:rPr lang="tr-TR" sz="2000" i="1" dirty="0"/>
              <a:t> </a:t>
            </a:r>
            <a:r>
              <a:rPr lang="tr-TR" sz="2000" i="1" dirty="0" err="1"/>
              <a:t>army</a:t>
            </a:r>
            <a:r>
              <a:rPr lang="tr-TR" sz="2000" i="1" dirty="0"/>
              <a:t>.</a:t>
            </a:r>
          </a:p>
          <a:p>
            <a:endParaRPr lang="tr-TR" sz="2400" dirty="0"/>
          </a:p>
          <a:p>
            <a:endParaRPr 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2CFA7-EDC9-436E-860B-0672166D0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56" y="3351681"/>
            <a:ext cx="3217164" cy="31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698"/>
    </mc:Choice>
    <mc:Fallback>
      <p:transition spd="slow" advTm="538698"/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Tw Cen MT Condensed</vt:lpstr>
      <vt:lpstr>Wingdings 3</vt:lpstr>
      <vt:lpstr>Office Theme</vt:lpstr>
      <vt:lpstr>Integral</vt:lpstr>
      <vt:lpstr>PowerPoint Presentation</vt:lpstr>
      <vt:lpstr>TIme-LIne and IntroductIon</vt:lpstr>
      <vt:lpstr>TIme LIne and Chronology</vt:lpstr>
      <vt:lpstr>PowerPoint Presentation</vt:lpstr>
      <vt:lpstr>PowerPoint Presentation</vt:lpstr>
      <vt:lpstr>PowerPoint Presentation</vt:lpstr>
      <vt:lpstr>IntroductIon to Ottoman EmpIre</vt:lpstr>
      <vt:lpstr>Ottoman Classıcal System</vt:lpstr>
      <vt:lpstr>OTTOMAN CLASSICAL SYSTEM</vt:lpstr>
      <vt:lpstr>OTTOMAN CLASSICAL SYSTEM</vt:lpstr>
      <vt:lpstr>OTTOMAN CLASSICAL SYSTEM</vt:lpstr>
      <vt:lpstr>What Changed tıll Late 18th Century?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Eda Daloğlu</dc:creator>
  <cp:lastModifiedBy>Eda Daloğlu</cp:lastModifiedBy>
  <cp:revision>1</cp:revision>
  <dcterms:created xsi:type="dcterms:W3CDTF">2020-10-03T20:30:02Z</dcterms:created>
  <dcterms:modified xsi:type="dcterms:W3CDTF">2020-10-03T20:30:52Z</dcterms:modified>
</cp:coreProperties>
</file>