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AF26FE-F72F-4E09-9ED0-4B4441142963}">
          <p14:sldIdLst>
            <p14:sldId id="256"/>
          </p14:sldIdLst>
        </p14:section>
        <p14:section name="Projektdefinition" id="{83A55CFB-94F2-479A-AF6B-04D74E210D7D}">
          <p14:sldIdLst>
            <p14:sldId id="257"/>
            <p14:sldId id="258"/>
            <p14:sldId id="259"/>
            <p14:sldId id="260"/>
          </p14:sldIdLst>
        </p14:section>
        <p14:section name="Domänenmodell" id="{DCCFCF6D-E274-4DF6-93EC-13E4A0E2DC6C}">
          <p14:sldIdLst>
            <p14:sldId id="261"/>
            <p14:sldId id="264"/>
            <p14:sldId id="265"/>
            <p14:sldId id="266"/>
          </p14:sldIdLst>
        </p14:section>
        <p14:section name="Rest-Modellierung" id="{EF77FF87-28F1-4B00-ACAA-87010E4A235D}">
          <p14:sldIdLst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844EC-D649-4EF7-B4BA-C4707E321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C4D4B4-FEC9-457E-8812-74AE7937C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C7112A-A6FC-405A-9A6A-78864528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A1B0BC-E1FE-41BE-A965-7062BD4D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78DE2B-6C71-4ED6-B525-2EC8734F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0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7657A-DC55-4565-96D3-55487D60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710783-2237-4529-B8E2-DF18903E2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417C5B-56DB-4709-A07C-C4BC3059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D6C837-B05F-454E-B051-4416B211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AD25F4-ECD5-45D1-9C23-0FED21CF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7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AA0CDB-2937-4B15-8BFE-FAC13A4D2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4E6112-4677-41A2-9D4B-1E416CD83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75D9E-60D0-40E0-A189-B03FF4A8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86EBE0-CDF4-4A0F-A34A-26270288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C810CF-912A-483C-AD89-8A5416E0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8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5D56E-DB51-4ED9-93B7-104E0525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A36AF0-7889-4DC3-8227-81FAA833B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BFB1FC-A771-4256-BB87-380E6ECB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A228A6-E025-454A-96E9-A657359B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46AA84-ECB2-4FEA-A6EB-305DFF4B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6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D86C5-1759-4CCA-ACF7-590EC859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721664-1723-4570-8F6F-D79300422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C52C5F-C20E-44EA-B8DA-2EDA9357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BC66C3-D393-4454-A305-8F843A97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DBA101-F496-491D-80C2-4B719BE1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4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219901-3C85-48E1-A80A-410F5F35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FD3D3D-08A3-408F-B57E-7807EFFB9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D5160F-F497-44F8-B5E2-98CAC0A58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8E2DBF-D021-42B4-8A92-714FC7A8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E4D42F-93E4-4AF0-A41F-1E6C2328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363E73-575A-43EE-AECE-4CADFE4E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1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2A4BD-EA9D-4C05-9120-CDBEB1CC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97C5A3-EFD4-4DF8-970A-45E1861A8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D19A2C-D7A4-4A5B-877D-6587EF206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145C79-C342-4566-A07E-712E1F416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46194C-1457-45E2-A538-4E57CC01D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EF2922-50C5-4EB3-9818-3DF2D7AE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9072C1-E1EE-452F-A5F1-8B25BE38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234F0E-0F19-4903-BBC9-57BE9AA3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7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339AB-D3E7-48D9-A3D5-B1FC9AA4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E87EA8-F107-4860-9984-D5648E81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6513C5-A6E8-468F-8F4E-D23CCB2E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CFFC4E-0E62-4A1A-919F-F1C2570E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5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123BBD4-56C9-4564-BD8B-008C024E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7646E5-26BD-498C-AF51-C3DDAB4C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F78F56-7981-4150-8597-05F2CF8C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2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B3A89-5649-459B-AA0F-EB42297B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9973ED-4A34-4794-80A0-EDA8F13E0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E6F21F-8021-46C0-A67B-CB37F5A55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F6F1C7-9AF9-4AEC-8959-7862216F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91E912-08A1-41B3-9DCA-6560A49B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CA1947-5283-492F-8C5E-B2C61D64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0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CA105-92E0-4A05-AA1F-744ED411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364D37D-3A3A-4021-B98B-A33021C04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08F5A8-E7A2-47DB-B868-D4EDE8F70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04B143-D56D-427C-83D7-96D70253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2443BF-23DA-46A2-8AB5-506DE667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E7D95A-8E72-4DDE-A1DE-DA8D9EB9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2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454CB4-92F9-44BF-8D24-050F22AA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813937-DB0B-4CC7-8896-A6EAA6A88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B5EA32-D7AE-40F2-8734-E43B200FA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83C7-6560-428B-83B7-2608A2720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A65A58-AE33-4112-8B7A-868878735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8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CD1EA5-CD96-4704-9AE8-6A908BB2B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de-DE" sz="5400" dirty="0"/>
              <a:t>MS1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F96280-FFDD-4005-9065-ABEF850CE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de-DE" dirty="0"/>
              <a:t>Marvin </a:t>
            </a:r>
            <a:r>
              <a:rPr lang="de-DE" dirty="0" err="1"/>
              <a:t>Juwig</a:t>
            </a:r>
            <a:r>
              <a:rPr lang="de-DE" dirty="0"/>
              <a:t>, Marc Budde</a:t>
            </a:r>
          </a:p>
        </p:txBody>
      </p:sp>
    </p:spTree>
    <p:extLst>
      <p:ext uri="{BB962C8B-B14F-4D97-AF65-F5344CB8AC3E}">
        <p14:creationId xmlns:p14="http://schemas.microsoft.com/office/powerpoint/2010/main" val="488027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46850-5E94-4EF7-9E0E-EA320C41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Rest-Modellierung</a:t>
            </a:r>
          </a:p>
        </p:txBody>
      </p:sp>
    </p:spTree>
    <p:extLst>
      <p:ext uri="{BB962C8B-B14F-4D97-AF65-F5344CB8AC3E}">
        <p14:creationId xmlns:p14="http://schemas.microsoft.com/office/powerpoint/2010/main" val="957157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0657241-609D-4563-9D21-B29F86845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21" t="15375" r="6404" b="6122"/>
          <a:stretch/>
        </p:blipFill>
        <p:spPr>
          <a:xfrm>
            <a:off x="367134" y="0"/>
            <a:ext cx="11457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3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923BA9A-7661-41C0-90DF-513A3A6F8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95" t="15657" r="8969" b="6788"/>
          <a:stretch/>
        </p:blipFill>
        <p:spPr>
          <a:xfrm>
            <a:off x="722703" y="592472"/>
            <a:ext cx="10746593" cy="567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5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752D5DB-C84F-4FC1-8B80-F3ABF238B2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07" t="15536" r="17018" b="7032"/>
          <a:stretch/>
        </p:blipFill>
        <p:spPr>
          <a:xfrm>
            <a:off x="562061" y="464258"/>
            <a:ext cx="11165747" cy="592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9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9FE915D-5776-4BE2-A7BD-2D1183283E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3" t="16598" r="23622" b="5442"/>
          <a:stretch/>
        </p:blipFill>
        <p:spPr>
          <a:xfrm>
            <a:off x="2295332" y="327572"/>
            <a:ext cx="8005664" cy="61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5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711F6-E0B4-4130-9EF5-B677E479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Projektdefinition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230CA0C-0549-495C-A4FD-C4133F2D3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33" t="58403" r="43597" b="32245"/>
          <a:stretch/>
        </p:blipFill>
        <p:spPr>
          <a:xfrm>
            <a:off x="831850" y="4562475"/>
            <a:ext cx="2715208" cy="64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5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7AFC0-CE15-4037-97A0-9F8D4E31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C389CE-ECFC-4D12-A82A-08E21EC3E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Es sind noch Lebensmittel im Haushalt übrig und es ist nicht bekannt, was aus diesen an Gerichten zubereitet werden könnte. Welche Nährwerte weisen die Lebensmittel bzw. Gerichte auf? </a:t>
            </a:r>
          </a:p>
        </p:txBody>
      </p:sp>
    </p:spTree>
    <p:extLst>
      <p:ext uri="{BB962C8B-B14F-4D97-AF65-F5344CB8AC3E}">
        <p14:creationId xmlns:p14="http://schemas.microsoft.com/office/powerpoint/2010/main" val="290809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374B6-A2C0-49E8-8BDF-36F6B345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2553AA-2C85-4102-95C5-5239329E7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/>
              <a:t>Eine Software-Anwendung zu realisieren mit der man Mahlzeiten auf Basis der Lebensmittel, die man gerade zu Verfügung hat, auswählen kann. Dazu gibt es folgende Unterziele: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Verbindlich: </a:t>
            </a:r>
          </a:p>
          <a:p>
            <a:r>
              <a:rPr lang="de-DE" dirty="0"/>
              <a:t>Eingabe der vorhandenen Lebensmittel </a:t>
            </a:r>
          </a:p>
          <a:p>
            <a:r>
              <a:rPr lang="de-DE" dirty="0"/>
              <a:t>Die Ausgabe der Gerichte soll auf die Anzahl der fehlenden Zutaten</a:t>
            </a:r>
            <a:br>
              <a:rPr lang="de-DE" dirty="0"/>
            </a:br>
            <a:r>
              <a:rPr lang="de-DE" dirty="0"/>
              <a:t>beschränkt werden können </a:t>
            </a:r>
          </a:p>
          <a:p>
            <a:r>
              <a:rPr lang="de-DE" dirty="0"/>
              <a:t>Gerichtvorschläge werden auf Basis der angegebenen vorhandenen Lebensmittel    ausgegeben</a:t>
            </a:r>
          </a:p>
          <a:p>
            <a:r>
              <a:rPr lang="de-DE" dirty="0"/>
              <a:t>Nährwerte von Gerichten werden ausgegeben werden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Optional:</a:t>
            </a:r>
          </a:p>
          <a:p>
            <a:r>
              <a:rPr lang="de-DE" dirty="0"/>
              <a:t>Filtereinstellungen (</a:t>
            </a:r>
            <a:r>
              <a:rPr lang="de-DE" dirty="0" err="1"/>
              <a:t>z.B</a:t>
            </a:r>
            <a:r>
              <a:rPr lang="de-DE" dirty="0"/>
              <a:t> vegan, vegetarisch)</a:t>
            </a:r>
          </a:p>
        </p:txBody>
      </p:sp>
    </p:spTree>
    <p:extLst>
      <p:ext uri="{BB962C8B-B14F-4D97-AF65-F5344CB8AC3E}">
        <p14:creationId xmlns:p14="http://schemas.microsoft.com/office/powerpoint/2010/main" val="135684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25D1E-B954-416D-AB39-9E3C32AB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A1CD91-F6B2-4FE8-859F-7E8C0CA8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Zuerst muss ein Domänenmodell erstellt werden</a:t>
            </a:r>
          </a:p>
          <a:p>
            <a:r>
              <a:rPr lang="de-DE" dirty="0"/>
              <a:t>Anschließend wird die Rest-Modellierung fertig gestellt</a:t>
            </a:r>
          </a:p>
          <a:p>
            <a:r>
              <a:rPr lang="de-DE" dirty="0"/>
              <a:t>Außerdem ist ein Dienstanbieter zu implementieren und mindestens ein externer Webservice eingebunden</a:t>
            </a:r>
          </a:p>
          <a:p>
            <a:r>
              <a:rPr lang="de-DE" dirty="0"/>
              <a:t>Um eine Kommunikation mit dem Dienstanbieter zu ermöglichen wird ein Dienstnutzer integriert und dessen Anwendungslogik implementiert</a:t>
            </a:r>
          </a:p>
        </p:txBody>
      </p:sp>
    </p:spTree>
    <p:extLst>
      <p:ext uri="{BB962C8B-B14F-4D97-AF65-F5344CB8AC3E}">
        <p14:creationId xmlns:p14="http://schemas.microsoft.com/office/powerpoint/2010/main" val="17784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63038-9DF2-486E-9474-1259100B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Domänenmodell</a:t>
            </a:r>
          </a:p>
        </p:txBody>
      </p:sp>
    </p:spTree>
    <p:extLst>
      <p:ext uri="{BB962C8B-B14F-4D97-AF65-F5344CB8AC3E}">
        <p14:creationId xmlns:p14="http://schemas.microsoft.com/office/powerpoint/2010/main" val="429159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49282-1C7F-4BE2-A51F-147521AD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0630"/>
            <a:ext cx="10515600" cy="1138333"/>
          </a:xfrm>
        </p:spPr>
        <p:txBody>
          <a:bodyPr/>
          <a:lstStyle/>
          <a:p>
            <a:r>
              <a:rPr lang="de-DE" dirty="0"/>
              <a:t>Version 2.0: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551BD0F-188A-472C-8D7D-6F41FE89C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940571" y="-662475"/>
            <a:ext cx="5374431" cy="940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3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49282-1C7F-4BE2-A51F-147521AD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0630"/>
            <a:ext cx="10515600" cy="1138333"/>
          </a:xfrm>
        </p:spPr>
        <p:txBody>
          <a:bodyPr/>
          <a:lstStyle/>
          <a:p>
            <a:r>
              <a:rPr lang="de-DE" dirty="0"/>
              <a:t>Version 3.0:</a:t>
            </a:r>
          </a:p>
        </p:txBody>
      </p:sp>
      <p:pic>
        <p:nvPicPr>
          <p:cNvPr id="5" name="Grafik 4" descr="Ein Bild, das Text, Whiteboard enthält.&#10;&#10;Automatisch generierte Beschreibung">
            <a:extLst>
              <a:ext uri="{FF2B5EF4-FFF2-40B4-BE49-F238E27FC236}">
                <a16:creationId xmlns:a16="http://schemas.microsoft.com/office/drawing/2014/main" id="{B1973D7F-2DE4-4DEB-B1B1-DC1545E65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800483" y="-661180"/>
            <a:ext cx="5419918" cy="935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8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49282-1C7F-4BE2-A51F-147521AD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0630"/>
            <a:ext cx="10515600" cy="1138333"/>
          </a:xfrm>
        </p:spPr>
        <p:txBody>
          <a:bodyPr/>
          <a:lstStyle/>
          <a:p>
            <a:r>
              <a:rPr lang="de-DE" dirty="0"/>
              <a:t>Aktuelle Version: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ED524918-5B3C-4525-977C-D6F267FFE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917144" y="-720111"/>
            <a:ext cx="5362186" cy="953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Breitbild</PresentationFormat>
  <Paragraphs>26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MS1</vt:lpstr>
      <vt:lpstr>Projektdefinition</vt:lpstr>
      <vt:lpstr>Problemstellung</vt:lpstr>
      <vt:lpstr>Lösungsziele</vt:lpstr>
      <vt:lpstr>Vorgehen</vt:lpstr>
      <vt:lpstr>Domänenmodell</vt:lpstr>
      <vt:lpstr>Version 2.0:</vt:lpstr>
      <vt:lpstr>Version 3.0:</vt:lpstr>
      <vt:lpstr>Aktuelle Version:</vt:lpstr>
      <vt:lpstr>Rest-Modellierung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MS1</dc:title>
  <dc:creator>Marc Budde</dc:creator>
  <cp:lastModifiedBy>Marvin Juwig</cp:lastModifiedBy>
  <cp:revision>15</cp:revision>
  <dcterms:created xsi:type="dcterms:W3CDTF">2019-05-06T15:43:25Z</dcterms:created>
  <dcterms:modified xsi:type="dcterms:W3CDTF">2019-05-07T15:54:54Z</dcterms:modified>
</cp:coreProperties>
</file>