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87" r:id="rId2"/>
    <p:sldId id="637" r:id="rId3"/>
    <p:sldId id="653" r:id="rId4"/>
    <p:sldId id="638" r:id="rId5"/>
    <p:sldId id="649" r:id="rId6"/>
    <p:sldId id="639" r:id="rId7"/>
    <p:sldId id="652" r:id="rId8"/>
    <p:sldId id="650" r:id="rId9"/>
    <p:sldId id="651" r:id="rId10"/>
    <p:sldId id="663" r:id="rId11"/>
    <p:sldId id="648" r:id="rId12"/>
    <p:sldId id="671" r:id="rId13"/>
    <p:sldId id="672" r:id="rId14"/>
    <p:sldId id="673" r:id="rId15"/>
    <p:sldId id="674" r:id="rId16"/>
    <p:sldId id="654" r:id="rId17"/>
    <p:sldId id="655" r:id="rId18"/>
    <p:sldId id="659" r:id="rId19"/>
    <p:sldId id="660" r:id="rId20"/>
    <p:sldId id="676" r:id="rId21"/>
    <p:sldId id="667" r:id="rId22"/>
    <p:sldId id="675" r:id="rId23"/>
    <p:sldId id="668" r:id="rId24"/>
    <p:sldId id="657" r:id="rId25"/>
    <p:sldId id="677" r:id="rId26"/>
    <p:sldId id="678" r:id="rId27"/>
    <p:sldId id="679" r:id="rId28"/>
    <p:sldId id="680" r:id="rId29"/>
    <p:sldId id="681" r:id="rId30"/>
    <p:sldId id="683" r:id="rId31"/>
    <p:sldId id="686" r:id="rId32"/>
    <p:sldId id="682" r:id="rId33"/>
    <p:sldId id="684" r:id="rId34"/>
    <p:sldId id="688" r:id="rId35"/>
    <p:sldId id="643" r:id="rId36"/>
    <p:sldId id="645" r:id="rId37"/>
    <p:sldId id="644" r:id="rId38"/>
    <p:sldId id="646" r:id="rId39"/>
    <p:sldId id="661" r:id="rId40"/>
    <p:sldId id="662" r:id="rId41"/>
    <p:sldId id="664" r:id="rId42"/>
    <p:sldId id="669" r:id="rId43"/>
    <p:sldId id="670" r:id="rId44"/>
    <p:sldId id="687" r:id="rId45"/>
    <p:sldId id="600" r:id="rId46"/>
  </p:sldIdLst>
  <p:sldSz cx="12192000" cy="9215438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500"/>
    <a:srgbClr val="F5BB00"/>
    <a:srgbClr val="151515"/>
    <a:srgbClr val="FA8500"/>
    <a:srgbClr val="3B3838"/>
    <a:srgbClr val="FFFFFF"/>
    <a:srgbClr val="B8B8B8"/>
    <a:srgbClr val="7DC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6801" autoAdjust="0"/>
  </p:normalViewPr>
  <p:slideViewPr>
    <p:cSldViewPr snapToGrid="0">
      <p:cViewPr>
        <p:scale>
          <a:sx n="85" d="100"/>
          <a:sy n="8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F98C91-B44D-4BE3-AD16-D49174578FB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62050"/>
            <a:ext cx="41497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D73E7A-1C79-431A-BDC6-85C74814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8175"/>
            <a:ext cx="10363200" cy="320833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40239"/>
            <a:ext cx="9144000" cy="222493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0637"/>
            <a:ext cx="2628900" cy="78096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0637"/>
            <a:ext cx="7734300" cy="78096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7462"/>
            <a:ext cx="10515600" cy="383336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67093"/>
            <a:ext cx="10515600" cy="201587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8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53184"/>
            <a:ext cx="5181600" cy="58471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53184"/>
            <a:ext cx="5181600" cy="58471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0639"/>
            <a:ext cx="10515600" cy="1781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59063"/>
            <a:ext cx="5157787" cy="11071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66195"/>
            <a:ext cx="5157787" cy="4951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59063"/>
            <a:ext cx="5183188" cy="11071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66195"/>
            <a:ext cx="5183188" cy="4951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4362"/>
            <a:ext cx="3932237" cy="21502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6854"/>
            <a:ext cx="6172200" cy="654893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64631"/>
            <a:ext cx="3932237" cy="51218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4362"/>
            <a:ext cx="3932237" cy="21502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854"/>
            <a:ext cx="6172200" cy="654893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64631"/>
            <a:ext cx="3932237" cy="51218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0639"/>
            <a:ext cx="10515600" cy="178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53184"/>
            <a:ext cx="10515600" cy="584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41348"/>
            <a:ext cx="2743200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BDFE-38B5-4461-B70C-42F29FE62FF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41348"/>
            <a:ext cx="4114800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41348"/>
            <a:ext cx="2743200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D5BC-E7C0-49B0-BCCB-C4EC01AD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19.jpeg"/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12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.jpe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.jpeg"/><Relationship Id="rId1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19.jpeg"/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12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.jpe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.jpeg"/><Relationship Id="rId1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18.jpeg"/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12" Type="http://schemas.openxmlformats.org/officeDocument/2006/relationships/image" Target="../media/image19.jpeg"/><Relationship Id="rId17" Type="http://schemas.openxmlformats.org/officeDocument/2006/relationships/image" Target="../media/image29.jpe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25.jpe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18.jpeg"/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12" Type="http://schemas.openxmlformats.org/officeDocument/2006/relationships/image" Target="../media/image19.jpeg"/><Relationship Id="rId17" Type="http://schemas.openxmlformats.org/officeDocument/2006/relationships/image" Target="../media/image29.jpe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25.jpe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18.jpeg"/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12" Type="http://schemas.openxmlformats.org/officeDocument/2006/relationships/image" Target="../media/image19.jpeg"/><Relationship Id="rId17" Type="http://schemas.openxmlformats.org/officeDocument/2006/relationships/image" Target="../media/image29.jpe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25.jpe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1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3.jpeg"/><Relationship Id="rId5" Type="http://schemas.openxmlformats.org/officeDocument/2006/relationships/image" Target="../media/image9.png"/><Relationship Id="rId10" Type="http://schemas.openxmlformats.org/officeDocument/2006/relationships/image" Target="../media/image25.jpeg"/><Relationship Id="rId4" Type="http://schemas.openxmlformats.org/officeDocument/2006/relationships/image" Target="../media/image8.png"/><Relationship Id="rId9" Type="http://schemas.openxmlformats.org/officeDocument/2006/relationships/image" Target="../media/image24.jpeg"/><Relationship Id="rId1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3.jpeg"/><Relationship Id="rId3" Type="http://schemas.openxmlformats.org/officeDocument/2006/relationships/image" Target="../media/image5.jpeg"/><Relationship Id="rId7" Type="http://schemas.openxmlformats.org/officeDocument/2006/relationships/image" Target="../media/image13.jpe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0.jpeg"/><Relationship Id="rId5" Type="http://schemas.openxmlformats.org/officeDocument/2006/relationships/image" Target="../media/image15.jpeg"/><Relationship Id="rId10" Type="http://schemas.openxmlformats.org/officeDocument/2006/relationships/image" Target="../media/image19.jpeg"/><Relationship Id="rId4" Type="http://schemas.openxmlformats.org/officeDocument/2006/relationships/image" Target="../media/image8.png"/><Relationship Id="rId9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8.png"/><Relationship Id="rId7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jpeg"/><Relationship Id="rId7" Type="http://schemas.openxmlformats.org/officeDocument/2006/relationships/image" Target="../media/image28.png"/><Relationship Id="rId12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jpeg"/><Relationship Id="rId10" Type="http://schemas.openxmlformats.org/officeDocument/2006/relationships/image" Target="../media/image8.png"/><Relationship Id="rId4" Type="http://schemas.openxmlformats.org/officeDocument/2006/relationships/image" Target="../media/image24.jpe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jpeg"/><Relationship Id="rId7" Type="http://schemas.openxmlformats.org/officeDocument/2006/relationships/image" Target="../media/image28.png"/><Relationship Id="rId12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jpeg"/><Relationship Id="rId10" Type="http://schemas.openxmlformats.org/officeDocument/2006/relationships/image" Target="../media/image8.png"/><Relationship Id="rId4" Type="http://schemas.openxmlformats.org/officeDocument/2006/relationships/image" Target="../media/image24.jpe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jpeg"/><Relationship Id="rId7" Type="http://schemas.openxmlformats.org/officeDocument/2006/relationships/image" Target="../media/image28.png"/><Relationship Id="rId12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jpeg"/><Relationship Id="rId10" Type="http://schemas.openxmlformats.org/officeDocument/2006/relationships/image" Target="../media/image8.png"/><Relationship Id="rId4" Type="http://schemas.openxmlformats.org/officeDocument/2006/relationships/image" Target="../media/image24.jpe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jpeg"/><Relationship Id="rId7" Type="http://schemas.openxmlformats.org/officeDocument/2006/relationships/image" Target="../media/image28.png"/><Relationship Id="rId12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jpeg"/><Relationship Id="rId10" Type="http://schemas.openxmlformats.org/officeDocument/2006/relationships/image" Target="../media/image8.png"/><Relationship Id="rId4" Type="http://schemas.openxmlformats.org/officeDocument/2006/relationships/image" Target="../media/image24.jpe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8.jpeg"/><Relationship Id="rId4" Type="http://schemas.openxmlformats.org/officeDocument/2006/relationships/image" Target="../media/image8.png"/><Relationship Id="rId9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8.png"/><Relationship Id="rId5" Type="http://schemas.openxmlformats.org/officeDocument/2006/relationships/image" Target="../media/image9.png"/><Relationship Id="rId10" Type="http://schemas.openxmlformats.org/officeDocument/2006/relationships/image" Target="../media/image18.jpeg"/><Relationship Id="rId4" Type="http://schemas.openxmlformats.org/officeDocument/2006/relationships/image" Target="../media/image8.png"/><Relationship Id="rId9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8.png"/><Relationship Id="rId5" Type="http://schemas.openxmlformats.org/officeDocument/2006/relationships/image" Target="../media/image9.png"/><Relationship Id="rId10" Type="http://schemas.openxmlformats.org/officeDocument/2006/relationships/image" Target="../media/image18.jpeg"/><Relationship Id="rId4" Type="http://schemas.openxmlformats.org/officeDocument/2006/relationships/image" Target="../media/image8.png"/><Relationship Id="rId9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39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eg"/><Relationship Id="rId7" Type="http://schemas.openxmlformats.org/officeDocument/2006/relationships/image" Target="../media/image16.jpeg"/><Relationship Id="rId12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19.jpeg"/><Relationship Id="rId5" Type="http://schemas.openxmlformats.org/officeDocument/2006/relationships/image" Target="../media/image14.jpeg"/><Relationship Id="rId10" Type="http://schemas.openxmlformats.org/officeDocument/2006/relationships/image" Target="../media/image18.jpeg"/><Relationship Id="rId4" Type="http://schemas.openxmlformats.org/officeDocument/2006/relationships/image" Target="../media/image8.png"/><Relationship Id="rId9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18.jpeg"/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12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.jpeg"/><Relationship Id="rId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.jpeg"/><Relationship Id="rId1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8.png"/><Relationship Id="rId7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jpeg"/><Relationship Id="rId3" Type="http://schemas.openxmlformats.org/officeDocument/2006/relationships/image" Target="../media/image23.jpeg"/><Relationship Id="rId7" Type="http://schemas.openxmlformats.org/officeDocument/2006/relationships/image" Target="../media/image28.png"/><Relationship Id="rId12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jpeg"/><Relationship Id="rId10" Type="http://schemas.openxmlformats.org/officeDocument/2006/relationships/image" Target="../media/image8.png"/><Relationship Id="rId4" Type="http://schemas.openxmlformats.org/officeDocument/2006/relationships/image" Target="../media/image24.jpeg"/><Relationship Id="rId9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jpeg"/><Relationship Id="rId7" Type="http://schemas.openxmlformats.org/officeDocument/2006/relationships/image" Target="../media/image28.png"/><Relationship Id="rId12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jpeg"/><Relationship Id="rId10" Type="http://schemas.openxmlformats.org/officeDocument/2006/relationships/image" Target="../media/image8.png"/><Relationship Id="rId4" Type="http://schemas.openxmlformats.org/officeDocument/2006/relationships/image" Target="../media/image24.jpeg"/><Relationship Id="rId9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jpeg"/><Relationship Id="rId7" Type="http://schemas.openxmlformats.org/officeDocument/2006/relationships/image" Target="../media/image28.png"/><Relationship Id="rId12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jpeg"/><Relationship Id="rId10" Type="http://schemas.openxmlformats.org/officeDocument/2006/relationships/image" Target="../media/image8.png"/><Relationship Id="rId4" Type="http://schemas.openxmlformats.org/officeDocument/2006/relationships/image" Target="../media/image24.jpeg"/><Relationship Id="rId9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39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16.jpeg"/><Relationship Id="rId12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19.jpeg"/><Relationship Id="rId5" Type="http://schemas.openxmlformats.org/officeDocument/2006/relationships/image" Target="../media/image14.jpeg"/><Relationship Id="rId10" Type="http://schemas.openxmlformats.org/officeDocument/2006/relationships/image" Target="../media/image18.jpeg"/><Relationship Id="rId4" Type="http://schemas.openxmlformats.org/officeDocument/2006/relationships/image" Target="../media/image8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1.pn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12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8.png"/><Relationship Id="rId5" Type="http://schemas.openxmlformats.org/officeDocument/2006/relationships/image" Target="../media/image16.jpeg"/><Relationship Id="rId10" Type="http://schemas.openxmlformats.org/officeDocument/2006/relationships/image" Target="../media/image20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1.pn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12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8.png"/><Relationship Id="rId5" Type="http://schemas.openxmlformats.org/officeDocument/2006/relationships/image" Target="../media/image16.jpeg"/><Relationship Id="rId10" Type="http://schemas.openxmlformats.org/officeDocument/2006/relationships/image" Target="../media/image20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9" y="2079812"/>
            <a:ext cx="10515600" cy="505988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SHOWFER 2.1 UI design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v1.6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06/26/2018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© Showfer Media LLC 2018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41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31490" y="-9126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4" y="0"/>
            <a:ext cx="5184000" cy="103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44" name="Rectangle 43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47" name="SHARE BUTT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8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50" name="SEARCH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51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WHITE HOME" hidden="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" y="1114382"/>
            <a:ext cx="468169" cy="417600"/>
          </a:xfrm>
          <a:prstGeom prst="rect">
            <a:avLst/>
          </a:prstGeom>
        </p:spPr>
      </p:pic>
      <p:pic>
        <p:nvPicPr>
          <p:cNvPr id="10" name="TV 1" hidden="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TV 2" hidden="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TV 3" hidden="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25707" y="4982396"/>
            <a:ext cx="5189783" cy="1172923"/>
            <a:chOff x="6894184" y="1913334"/>
            <a:chExt cx="5189783" cy="1172923"/>
          </a:xfrm>
        </p:grpSpPr>
        <p:sp>
          <p:nvSpPr>
            <p:cNvPr id="40" name="background"/>
            <p:cNvSpPr>
              <a:spLocks noChangeAspect="1"/>
            </p:cNvSpPr>
            <p:nvPr/>
          </p:nvSpPr>
          <p:spPr>
            <a:xfrm>
              <a:off x="6899967" y="1913334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99077" y="2085108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Born to Raise Hell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42" name="G FAV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01184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43" name="Rectangle 42"/>
            <p:cNvSpPr/>
            <p:nvPr/>
          </p:nvSpPr>
          <p:spPr>
            <a:xfrm>
              <a:off x="6894184" y="2436081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2010  1h 36m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Adventure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Thriller  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ia601700.us.archive.org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0981708" y="2080659"/>
              <a:ext cx="379086" cy="254932"/>
              <a:chOff x="5538431" y="2919456"/>
              <a:chExt cx="379086" cy="254932"/>
            </a:xfrm>
          </p:grpSpPr>
          <p:sp>
            <p:nvSpPr>
              <p:cNvPr id="56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8" name="SEGAL" descr="https://image.tmdb.org/t/p/original/bYXgdHVNH1ounAwW8Kehr2f8akz.jpg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70033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531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Movies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Action and Adventure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242716" y="6164085"/>
            <a:ext cx="1699200" cy="2548800"/>
            <a:chOff x="6162512" y="5988589"/>
            <a:chExt cx="1699200" cy="2548800"/>
          </a:xfrm>
        </p:grpSpPr>
        <p:pic>
          <p:nvPicPr>
            <p:cNvPr id="72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72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pic>
        <p:nvPicPr>
          <p:cNvPr id="74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64085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638205" y="8556775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76" name="Picture 26" descr="https://image.tmdb.org/t/p/original/qAbRLPe8T7ehKzr1Tgo78T7ASrS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663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427519" y="851112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5240" y="6079525"/>
            <a:ext cx="342279" cy="292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OME TEXT" hidden="1"/>
          <p:cNvSpPr/>
          <p:nvPr/>
        </p:nvSpPr>
        <p:spPr>
          <a:xfrm>
            <a:off x="627931" y="1058889"/>
            <a:ext cx="1011255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Home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2" name="HOME LOGO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31490" y="-9126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4" y="0"/>
            <a:ext cx="5184000" cy="103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44" name="Rectangle 43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47" name="SHARE BUTT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8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50" name="SEARCH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51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WHITE HOME" hidden="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" y="1114382"/>
            <a:ext cx="468169" cy="417600"/>
          </a:xfrm>
          <a:prstGeom prst="rect">
            <a:avLst/>
          </a:prstGeom>
        </p:spPr>
      </p:pic>
      <p:pic>
        <p:nvPicPr>
          <p:cNvPr id="10" name="TV 1" hidden="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TV 2" hidden="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TV 3" hidden="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25707" y="4982396"/>
            <a:ext cx="5189783" cy="1172923"/>
            <a:chOff x="6894184" y="1913334"/>
            <a:chExt cx="5189783" cy="1172923"/>
          </a:xfrm>
        </p:grpSpPr>
        <p:sp>
          <p:nvSpPr>
            <p:cNvPr id="40" name="background"/>
            <p:cNvSpPr>
              <a:spLocks noChangeAspect="1"/>
            </p:cNvSpPr>
            <p:nvPr/>
          </p:nvSpPr>
          <p:spPr>
            <a:xfrm>
              <a:off x="6899967" y="1913334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99077" y="2085108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Born to Raise Hell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42" name="G FAV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01184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43" name="Rectangle 42"/>
            <p:cNvSpPr/>
            <p:nvPr/>
          </p:nvSpPr>
          <p:spPr>
            <a:xfrm>
              <a:off x="6894184" y="2436081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2010  1h 36m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Adventure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Thriller  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ia601700.us.archive.org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0981708" y="2080659"/>
              <a:ext cx="379086" cy="254932"/>
              <a:chOff x="5538431" y="2919456"/>
              <a:chExt cx="379086" cy="254932"/>
            </a:xfrm>
          </p:grpSpPr>
          <p:sp>
            <p:nvSpPr>
              <p:cNvPr id="56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8" name="SEGAL" descr="https://image.tmdb.org/t/p/original/bYXgdHVNH1ounAwW8Kehr2f8akz.jpg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70033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531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Movies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Action and Adventure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638205" y="1679389"/>
            <a:ext cx="5184000" cy="3215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8" descr="https://image.tmdb.org/t/p/original/bYXgdHVNH1ounAwW8Kehr2f8akz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5" y="1679601"/>
            <a:ext cx="2151121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9" name="Oval 68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42716" y="6164085"/>
            <a:ext cx="1699200" cy="2548800"/>
            <a:chOff x="6162512" y="5988589"/>
            <a:chExt cx="1699200" cy="2548800"/>
          </a:xfrm>
        </p:grpSpPr>
        <p:pic>
          <p:nvPicPr>
            <p:cNvPr id="72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72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pic>
        <p:nvPicPr>
          <p:cNvPr id="74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64085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638205" y="8556775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76" name="Picture 26" descr="https://image.tmdb.org/t/p/original/qAbRLPe8T7ehKzr1Tgo78T7ASrS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663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427519" y="851112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5240" y="6079525"/>
            <a:ext cx="342279" cy="292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OME TEXT" hidden="1"/>
          <p:cNvSpPr/>
          <p:nvPr/>
        </p:nvSpPr>
        <p:spPr>
          <a:xfrm>
            <a:off x="627931" y="1058889"/>
            <a:ext cx="1011255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Home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2" name="HOME LOGO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0228" y="3946000"/>
            <a:ext cx="5171545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MP MOVIES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78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31490" y="-9126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4" y="0"/>
            <a:ext cx="5184000" cy="103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44" name="Rectangle 43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47" name="SHARE BUTT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8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50" name="SEARCH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51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WHITE HOME" hidden="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" y="1114382"/>
            <a:ext cx="468169" cy="417600"/>
          </a:xfrm>
          <a:prstGeom prst="rect">
            <a:avLst/>
          </a:prstGeom>
        </p:spPr>
      </p:pic>
      <p:pic>
        <p:nvPicPr>
          <p:cNvPr id="10" name="TV 1" hidden="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TV 2" hidden="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TV 3" hidden="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pic>
        <p:nvPicPr>
          <p:cNvPr id="28" name="SEGAL" descr="https://image.tmdb.org/t/p/original/bYXgdHVNH1ounAwW8Kehr2f8akz.jpg" hidden="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70033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531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Movies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Action and Adventure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638205" y="1679389"/>
            <a:ext cx="5184000" cy="3215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9" name="Oval 68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42716" y="6164085"/>
            <a:ext cx="1699200" cy="2548800"/>
            <a:chOff x="6162512" y="5988589"/>
            <a:chExt cx="1699200" cy="2548800"/>
          </a:xfrm>
        </p:grpSpPr>
        <p:pic>
          <p:nvPicPr>
            <p:cNvPr id="72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72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pic>
        <p:nvPicPr>
          <p:cNvPr id="74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64085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638205" y="8556775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76" name="Picture 26" descr="https://image.tmdb.org/t/p/original/qAbRLPe8T7ehKzr1Tgo78T7ASr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663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427519" y="851112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5240" y="6079525"/>
            <a:ext cx="342279" cy="292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OME TEXT" hidden="1"/>
          <p:cNvSpPr/>
          <p:nvPr/>
        </p:nvSpPr>
        <p:spPr>
          <a:xfrm>
            <a:off x="627931" y="1058889"/>
            <a:ext cx="1011255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Home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2" name="HOME LOGO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638205" y="4903043"/>
            <a:ext cx="5189783" cy="1181689"/>
            <a:chOff x="6891633" y="3376196"/>
            <a:chExt cx="5189783" cy="1181689"/>
          </a:xfrm>
        </p:grpSpPr>
        <p:sp>
          <p:nvSpPr>
            <p:cNvPr id="54" name="background"/>
            <p:cNvSpPr>
              <a:spLocks noChangeAspect="1"/>
            </p:cNvSpPr>
            <p:nvPr/>
          </p:nvSpPr>
          <p:spPr>
            <a:xfrm>
              <a:off x="6897416" y="3376196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96526" y="3547970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Casino Royale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59" name="G FAV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677" y="3464046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1" name="Rectangle 60"/>
            <p:cNvSpPr/>
            <p:nvPr/>
          </p:nvSpPr>
          <p:spPr>
            <a:xfrm>
              <a:off x="6891633" y="3898943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2018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2h 28m  Adventure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Action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Thriller   by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www.dailymotion.com 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0979157" y="3543521"/>
              <a:ext cx="379086" cy="254932"/>
              <a:chOff x="5538431" y="2919456"/>
              <a:chExt cx="379086" cy="254932"/>
            </a:xfrm>
          </p:grpSpPr>
          <p:sp>
            <p:nvSpPr>
              <p:cNvPr id="78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740914" y="4125885"/>
              <a:ext cx="1475717" cy="432000"/>
              <a:chOff x="2115846" y="5173983"/>
              <a:chExt cx="1475717" cy="43200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2115846" y="5173983"/>
                <a:ext cx="1475717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 anchorCtr="0">
                <a:no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rPr>
                  <a:t>Part 1   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7764" y="5291317"/>
                <a:ext cx="326298" cy="216000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8194" name="Picture 2" descr="http://s2.dmcdn.net/ASvio/x720-ikN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30" y="1930910"/>
            <a:ext cx="3674275" cy="275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31490" y="-9126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4" y="0"/>
            <a:ext cx="5184000" cy="103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44" name="Rectangle 43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47" name="SHARE BUTT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8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50" name="SEARCH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51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WHITE HOME" hidden="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" y="1114382"/>
            <a:ext cx="468169" cy="417600"/>
          </a:xfrm>
          <a:prstGeom prst="rect">
            <a:avLst/>
          </a:prstGeom>
        </p:spPr>
      </p:pic>
      <p:pic>
        <p:nvPicPr>
          <p:cNvPr id="10" name="TV 1" hidden="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TV 2" hidden="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TV 3" hidden="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pic>
        <p:nvPicPr>
          <p:cNvPr id="28" name="SEGAL" descr="https://image.tmdb.org/t/p/original/bYXgdHVNH1ounAwW8Kehr2f8akz.jpg" hidden="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70033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531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Movies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Action and Adventure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638205" y="1679389"/>
            <a:ext cx="5184000" cy="321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9" name="Oval 68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42716" y="6164085"/>
            <a:ext cx="1699200" cy="2548800"/>
            <a:chOff x="6162512" y="5988589"/>
            <a:chExt cx="1699200" cy="2548800"/>
          </a:xfrm>
        </p:grpSpPr>
        <p:pic>
          <p:nvPicPr>
            <p:cNvPr id="72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72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pic>
        <p:nvPicPr>
          <p:cNvPr id="74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64085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638205" y="8556775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76" name="Picture 26" descr="https://image.tmdb.org/t/p/original/qAbRLPe8T7ehKzr1Tgo78T7ASr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663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427519" y="851112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5240" y="6079525"/>
            <a:ext cx="342279" cy="292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OME TEXT" hidden="1"/>
          <p:cNvSpPr/>
          <p:nvPr/>
        </p:nvSpPr>
        <p:spPr>
          <a:xfrm>
            <a:off x="627931" y="1058889"/>
            <a:ext cx="1011255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Home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2" name="HOME LOGO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638205" y="4903043"/>
            <a:ext cx="5189783" cy="1181689"/>
            <a:chOff x="6891633" y="3376196"/>
            <a:chExt cx="5189783" cy="1181689"/>
          </a:xfrm>
        </p:grpSpPr>
        <p:sp>
          <p:nvSpPr>
            <p:cNvPr id="54" name="background"/>
            <p:cNvSpPr>
              <a:spLocks noChangeAspect="1"/>
            </p:cNvSpPr>
            <p:nvPr/>
          </p:nvSpPr>
          <p:spPr>
            <a:xfrm>
              <a:off x="6897416" y="3376196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96526" y="3547970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Casino Royale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59" name="G FAV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677" y="3464046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1" name="Rectangle 60"/>
            <p:cNvSpPr/>
            <p:nvPr/>
          </p:nvSpPr>
          <p:spPr>
            <a:xfrm>
              <a:off x="6891633" y="3898943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2018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2h 28m  Adventure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Action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Thriller   by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www.dailymotion.com 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0979157" y="3543521"/>
              <a:ext cx="379086" cy="254932"/>
              <a:chOff x="5538431" y="2919456"/>
              <a:chExt cx="379086" cy="254932"/>
            </a:xfrm>
          </p:grpSpPr>
          <p:sp>
            <p:nvSpPr>
              <p:cNvPr id="78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740914" y="4125885"/>
              <a:ext cx="1475717" cy="432000"/>
              <a:chOff x="2115846" y="5173983"/>
              <a:chExt cx="1475717" cy="43200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2115846" y="5173983"/>
                <a:ext cx="1475717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 anchorCtr="0">
                <a:no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rPr>
                  <a:t>Part 1   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7764" y="5291317"/>
                <a:ext cx="326298" cy="216000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8194" name="Picture 2" descr="http://s2.dmcdn.net/ASvio/x720-ikN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30" y="1930910"/>
            <a:ext cx="3674275" cy="275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>
            <a:spLocks noChangeAspect="1"/>
          </p:cNvSpPr>
          <p:nvPr/>
        </p:nvSpPr>
        <p:spPr>
          <a:xfrm>
            <a:off x="622851" y="1035180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226428" y="1638672"/>
            <a:ext cx="4052711" cy="6630782"/>
            <a:chOff x="1226428" y="1638672"/>
            <a:chExt cx="4052711" cy="6630782"/>
          </a:xfrm>
        </p:grpSpPr>
        <p:sp>
          <p:nvSpPr>
            <p:cNvPr id="62" name="Rectangle 61"/>
            <p:cNvSpPr/>
            <p:nvPr/>
          </p:nvSpPr>
          <p:spPr>
            <a:xfrm>
              <a:off x="1226428" y="1638672"/>
              <a:ext cx="4052711" cy="66307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endParaRPr lang="en-US" sz="16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316783" y="2066294"/>
              <a:ext cx="1872000" cy="4195973"/>
              <a:chOff x="6915350" y="2012180"/>
              <a:chExt cx="1872000" cy="419597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915350" y="2012180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800" dirty="0" smtClean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Arial Unicode MS" panose="020B0604020202020204" pitchFamily="34" charset="-128"/>
                  </a:rPr>
                  <a:t>Part 1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915350" y="2953173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Part 2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915350" y="3894166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Part 3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15350" y="4835159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Part 4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915350" y="5776153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Part 5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2870529" y="7098195"/>
              <a:ext cx="764508" cy="764508"/>
              <a:chOff x="7840272" y="7005346"/>
              <a:chExt cx="764508" cy="764508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7840272" y="7005346"/>
                <a:ext cx="764508" cy="76450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8060526" y="7225600"/>
                <a:ext cx="324000" cy="324000"/>
                <a:chOff x="9690636" y="5628896"/>
                <a:chExt cx="216000" cy="216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 rot="2700000">
                  <a:off x="9690637" y="5736896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-2700000">
                  <a:off x="9690636" y="5736897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2" name="Straight Connector 91"/>
          <p:cNvCxnSpPr/>
          <p:nvPr/>
        </p:nvCxnSpPr>
        <p:spPr>
          <a:xfrm>
            <a:off x="2907808" y="3448727"/>
            <a:ext cx="540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31490" y="-9126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4" y="0"/>
            <a:ext cx="5184000" cy="103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44" name="Rectangle 43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47" name="SHARE BUTT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8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50" name="SEARCH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51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WHITE HOME" hidden="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" y="1114382"/>
            <a:ext cx="468169" cy="417600"/>
          </a:xfrm>
          <a:prstGeom prst="rect">
            <a:avLst/>
          </a:prstGeom>
        </p:spPr>
      </p:pic>
      <p:pic>
        <p:nvPicPr>
          <p:cNvPr id="10" name="TV 1" hidden="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TV 2" hidden="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TV 3" hidden="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pic>
        <p:nvPicPr>
          <p:cNvPr id="28" name="SEGAL" descr="https://image.tmdb.org/t/p/original/bYXgdHVNH1ounAwW8Kehr2f8akz.jpg" hidden="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70033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531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Movies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Action and Adventure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638205" y="1679389"/>
            <a:ext cx="5184000" cy="321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9" name="Oval 68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42716" y="6164085"/>
            <a:ext cx="1699200" cy="2548800"/>
            <a:chOff x="6162512" y="5988589"/>
            <a:chExt cx="1699200" cy="2548800"/>
          </a:xfrm>
        </p:grpSpPr>
        <p:pic>
          <p:nvPicPr>
            <p:cNvPr id="72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72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pic>
        <p:nvPicPr>
          <p:cNvPr id="74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64085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638205" y="8556775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76" name="Picture 26" descr="https://image.tmdb.org/t/p/original/qAbRLPe8T7ehKzr1Tgo78T7ASr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8" y="6156639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427519" y="851112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5240" y="6079525"/>
            <a:ext cx="342279" cy="292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OME TEXT" hidden="1"/>
          <p:cNvSpPr/>
          <p:nvPr/>
        </p:nvSpPr>
        <p:spPr>
          <a:xfrm>
            <a:off x="627931" y="1058889"/>
            <a:ext cx="1011255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Home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2" name="HOME LOGO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638205" y="4903043"/>
            <a:ext cx="5189783" cy="1181689"/>
            <a:chOff x="6891633" y="3376196"/>
            <a:chExt cx="5189783" cy="1181689"/>
          </a:xfrm>
        </p:grpSpPr>
        <p:sp>
          <p:nvSpPr>
            <p:cNvPr id="54" name="background"/>
            <p:cNvSpPr>
              <a:spLocks noChangeAspect="1"/>
            </p:cNvSpPr>
            <p:nvPr/>
          </p:nvSpPr>
          <p:spPr>
            <a:xfrm>
              <a:off x="6897416" y="3376196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96526" y="3547970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Casino Royale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59" name="G FAV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677" y="3464046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1" name="Rectangle 60"/>
            <p:cNvSpPr/>
            <p:nvPr/>
          </p:nvSpPr>
          <p:spPr>
            <a:xfrm>
              <a:off x="6891633" y="3898943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2018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2h 28m  Adventure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Action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Thriller   by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www.dailymotion.com 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0979157" y="3543521"/>
              <a:ext cx="379086" cy="254932"/>
              <a:chOff x="5538431" y="2919456"/>
              <a:chExt cx="379086" cy="254932"/>
            </a:xfrm>
          </p:grpSpPr>
          <p:sp>
            <p:nvSpPr>
              <p:cNvPr id="78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740914" y="4125885"/>
              <a:ext cx="1475717" cy="432000"/>
              <a:chOff x="2115846" y="5173983"/>
              <a:chExt cx="1475717" cy="43200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2115846" y="5173983"/>
                <a:ext cx="1475717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 anchorCtr="0">
                <a:no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rPr>
                  <a:t>Part 1   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7764" y="5291317"/>
                <a:ext cx="326298" cy="216000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8194" name="Picture 2" descr="http://s2.dmcdn.net/ASvio/x720-ikN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30" y="1930910"/>
            <a:ext cx="3674275" cy="275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>
            <a:spLocks noChangeAspect="1"/>
          </p:cNvSpPr>
          <p:nvPr/>
        </p:nvSpPr>
        <p:spPr>
          <a:xfrm>
            <a:off x="622851" y="1035180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226428" y="1638672"/>
            <a:ext cx="4052711" cy="6630782"/>
            <a:chOff x="1226428" y="1638672"/>
            <a:chExt cx="4052711" cy="6630782"/>
          </a:xfrm>
        </p:grpSpPr>
        <p:sp>
          <p:nvSpPr>
            <p:cNvPr id="62" name="Rectangle 61"/>
            <p:cNvSpPr/>
            <p:nvPr/>
          </p:nvSpPr>
          <p:spPr>
            <a:xfrm>
              <a:off x="1226428" y="1638672"/>
              <a:ext cx="4052711" cy="66307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endParaRPr lang="en-US" sz="16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316783" y="2066294"/>
              <a:ext cx="1872000" cy="4195973"/>
              <a:chOff x="6915350" y="2012180"/>
              <a:chExt cx="1872000" cy="419597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915350" y="2012180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Part 1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915350" y="2953173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Part 2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915350" y="3894166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Arial Unicode MS" panose="020B0604020202020204" pitchFamily="34" charset="-128"/>
                  </a:rPr>
                  <a:t>Part 3</a:t>
                </a:r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15350" y="4835159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Part 4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915350" y="5776153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Part 5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2870529" y="7098195"/>
              <a:ext cx="764508" cy="764508"/>
              <a:chOff x="7840272" y="7005346"/>
              <a:chExt cx="764508" cy="764508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7840272" y="7005346"/>
                <a:ext cx="764508" cy="76450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8060526" y="7225600"/>
                <a:ext cx="324000" cy="324000"/>
                <a:chOff x="9690636" y="5628896"/>
                <a:chExt cx="216000" cy="216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 rot="2700000">
                  <a:off x="9690637" y="5736896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-2700000">
                  <a:off x="9690636" y="5736897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2" name="Straight Connector 91"/>
          <p:cNvCxnSpPr/>
          <p:nvPr/>
        </p:nvCxnSpPr>
        <p:spPr>
          <a:xfrm>
            <a:off x="2907808" y="3448727"/>
            <a:ext cx="540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0451" y="3946000"/>
            <a:ext cx="4251100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TV SERIES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51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155590"/>
            <a:ext cx="5446767" cy="195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Reality Shows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Sitcom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15268" y="2218172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33" y="2799007"/>
            <a:ext cx="1699200" cy="2548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24" y="2785631"/>
            <a:ext cx="1699200" cy="25488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39253" y="5164875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73713" y="5164875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8407" y="2777567"/>
            <a:ext cx="1699480" cy="2552130"/>
            <a:chOff x="488407" y="2777567"/>
            <a:chExt cx="1699480" cy="255213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07" y="2777567"/>
              <a:ext cx="1699200" cy="25488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488687" y="5156897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pic>
        <p:nvPicPr>
          <p:cNvPr id="2" name="Picture 2" descr="https://image.tmdb.org/t/p/original/thjh1mHkwGbTs3Wz4tiajuJbmbC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3" y="5431642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image.tmdb.org/t/p/original/7ywKZUxE65xFEEcOlj2kd2fOUUY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09" y="5431642"/>
            <a:ext cx="1697893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image.tmdb.org/t/p/original/twP5l3DAmOBRU48QDYJx0LBszfm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499" y="5431642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492503" y="7805596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31424" y="7805596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93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0"/>
            <a:ext cx="5184000" cy="9229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pic>
        <p:nvPicPr>
          <p:cNvPr id="1032" name="Picture 8" descr="https://image.tmdb.org/t/p/original/bYXgdHVNH1ounAwW8Kehr2f8akz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4384303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231424" y="6750918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88687" y="1047987"/>
            <a:ext cx="5184000" cy="576000"/>
            <a:chOff x="5416851" y="4009727"/>
            <a:chExt cx="5184000" cy="576000"/>
          </a:xfrm>
        </p:grpSpPr>
        <p:sp>
          <p:nvSpPr>
            <p:cNvPr id="74" name="Rectangle 73"/>
            <p:cNvSpPr>
              <a:spLocks/>
            </p:cNvSpPr>
            <p:nvPr/>
          </p:nvSpPr>
          <p:spPr>
            <a:xfrm>
              <a:off x="5416851" y="400972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114" y="4138314"/>
              <a:ext cx="360000" cy="360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6798557" y="4009727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TV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Reality Shows</a:t>
              </a:r>
              <a:endPara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38" name="Picture 20" descr="https://image.tmdb.org/t/p/original/qWjRfBwr4VculczswwojXgoU0m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87" y="1744411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3973487" y="4120411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39" name="Picture 24" descr="https://image.tmdb.org/t/p/original/wNUDAq5OUMOtxMlz64YaCp7gZm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95" y="1744411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2232995" y="4120411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7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4384303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81756" y="6760303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54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87" y="4384303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3973487" y="673590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9" name="Picture 26" descr="https://image.tmdb.org/t/p/original/qAbRLPe8T7ehKzr1Tgo78T7ASr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7037072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481756" y="9392873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12" descr="https://image.tmdb.org/t/p/original/cA81CI8odKv5KHRUUzJbj83yN7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7037072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2231424" y="9413072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6" name="Picture 14" descr="https://image.tmdb.org/t/p/original/6C006cxfwjWYkBW4fM3xCMyr7Yg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87" y="7037072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3973487" y="9413072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5318" y="9215438"/>
            <a:ext cx="5446767" cy="377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5618" y="1046611"/>
            <a:ext cx="880176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Back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8" name="SHARE GLASS"/>
          <p:cNvSpPr/>
          <p:nvPr/>
        </p:nvSpPr>
        <p:spPr>
          <a:xfrm>
            <a:off x="4442199" y="1114382"/>
            <a:ext cx="577981" cy="4176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SHARE BUTTON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5967" y="1183552"/>
            <a:ext cx="427311" cy="316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815098" y="1046611"/>
            <a:ext cx="1857083" cy="576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81476" y="1726580"/>
            <a:ext cx="1699480" cy="2552130"/>
            <a:chOff x="488407" y="2777567"/>
            <a:chExt cx="1699480" cy="255213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07" y="2777567"/>
              <a:ext cx="1699200" cy="25488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488687" y="5156897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5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0"/>
            <a:ext cx="5184000" cy="9229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88687" y="1047987"/>
            <a:ext cx="5184000" cy="576000"/>
            <a:chOff x="5416851" y="4009727"/>
            <a:chExt cx="5184000" cy="576000"/>
          </a:xfrm>
        </p:grpSpPr>
        <p:sp>
          <p:nvSpPr>
            <p:cNvPr id="74" name="Rectangle 73"/>
            <p:cNvSpPr>
              <a:spLocks/>
            </p:cNvSpPr>
            <p:nvPr/>
          </p:nvSpPr>
          <p:spPr>
            <a:xfrm>
              <a:off x="5416851" y="400972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114" y="4138314"/>
              <a:ext cx="360000" cy="360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6798557" y="4009727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TV 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Reality Shows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95618" y="1046611"/>
            <a:ext cx="880176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Back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8" name="SHARE GLASS"/>
          <p:cNvSpPr/>
          <p:nvPr/>
        </p:nvSpPr>
        <p:spPr>
          <a:xfrm>
            <a:off x="4442199" y="1114382"/>
            <a:ext cx="577981" cy="4176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SHARE BUTT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67" y="1183552"/>
            <a:ext cx="427311" cy="316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815098" y="1046611"/>
            <a:ext cx="1857083" cy="576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293349" y="2220119"/>
            <a:ext cx="1993080" cy="3312000"/>
            <a:chOff x="3381026" y="2710563"/>
            <a:chExt cx="1993080" cy="3312000"/>
          </a:xfrm>
        </p:grpSpPr>
        <p:pic>
          <p:nvPicPr>
            <p:cNvPr id="70" name="Picture 4" descr="https://image.tmdb.org/t/p/original/pbhhphDHyL2b5YJLgt5Vpj1pTJi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026" y="2710563"/>
              <a:ext cx="199308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/>
            <p:cNvSpPr/>
            <p:nvPr/>
          </p:nvSpPr>
          <p:spPr>
            <a:xfrm>
              <a:off x="3381026" y="5590563"/>
              <a:ext cx="118002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Season 2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61047" y="5590563"/>
              <a:ext cx="813059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(2011)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85854" y="2220119"/>
            <a:ext cx="2002523" cy="3312000"/>
            <a:chOff x="783098" y="2710563"/>
            <a:chExt cx="2002523" cy="3312000"/>
          </a:xfrm>
          <a:noFill/>
        </p:grpSpPr>
        <p:sp>
          <p:nvSpPr>
            <p:cNvPr id="67" name="Rectangle 66"/>
            <p:cNvSpPr/>
            <p:nvPr/>
          </p:nvSpPr>
          <p:spPr>
            <a:xfrm>
              <a:off x="783098" y="5590563"/>
              <a:ext cx="118002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Season 1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63119" y="5590563"/>
              <a:ext cx="82034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(2010)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pic>
          <p:nvPicPr>
            <p:cNvPr id="69" name="Picture 2" descr="https://image.tmdb.org/t/p/original/z2UD8t09w8XOsrophA08s8ZC9hU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542" y="2710563"/>
              <a:ext cx="1993079" cy="288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37" name="Group 36"/>
          <p:cNvGrpSpPr/>
          <p:nvPr/>
        </p:nvGrpSpPr>
        <p:grpSpPr>
          <a:xfrm>
            <a:off x="890224" y="5625587"/>
            <a:ext cx="2002523" cy="3315990"/>
            <a:chOff x="783098" y="6104973"/>
            <a:chExt cx="2002523" cy="3315990"/>
          </a:xfrm>
          <a:noFill/>
        </p:grpSpPr>
        <p:sp>
          <p:nvSpPr>
            <p:cNvPr id="64" name="Rectangle 63"/>
            <p:cNvSpPr/>
            <p:nvPr/>
          </p:nvSpPr>
          <p:spPr>
            <a:xfrm>
              <a:off x="792541" y="8988963"/>
              <a:ext cx="118002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Season 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72562" y="8988963"/>
              <a:ext cx="813059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(2012)</a:t>
              </a:r>
            </a:p>
          </p:txBody>
        </p:sp>
        <p:pic>
          <p:nvPicPr>
            <p:cNvPr id="66" name="Picture 6" descr="https://image.tmdb.org/t/p/original/j0aIXGD4ebEtmZ7Ij6kUKqVwaw9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098" y="6104973"/>
              <a:ext cx="1993079" cy="288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40" name="Group 39"/>
          <p:cNvGrpSpPr/>
          <p:nvPr/>
        </p:nvGrpSpPr>
        <p:grpSpPr>
          <a:xfrm>
            <a:off x="3283656" y="5632121"/>
            <a:ext cx="1993080" cy="3315990"/>
            <a:chOff x="3375309" y="6104973"/>
            <a:chExt cx="1993080" cy="3315990"/>
          </a:xfrm>
        </p:grpSpPr>
        <p:sp>
          <p:nvSpPr>
            <p:cNvPr id="57" name="Rectangle 56"/>
            <p:cNvSpPr/>
            <p:nvPr/>
          </p:nvSpPr>
          <p:spPr>
            <a:xfrm>
              <a:off x="3375309" y="8988963"/>
              <a:ext cx="118002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Season 4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55330" y="8988963"/>
              <a:ext cx="813059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(2013)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pic>
          <p:nvPicPr>
            <p:cNvPr id="63" name="Picture 8" descr="https://image.tmdb.org/t/p/original/9Im0pvlVpgyJDCFMqwCWzNWDheU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309" y="6104973"/>
              <a:ext cx="1921708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/>
          <p:cNvSpPr/>
          <p:nvPr/>
        </p:nvSpPr>
        <p:spPr>
          <a:xfrm>
            <a:off x="495618" y="1637312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0" rtlCol="0" anchor="ctr" anchorCtr="0"/>
          <a:lstStyle/>
          <a:p>
            <a:pPr algn="ctr"/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rPr>
              <a:t>The Real Housewives of Beverly Hills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9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0789" y="3554627"/>
            <a:ext cx="306366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Update</a:t>
            </a:r>
          </a:p>
          <a:p>
            <a:pPr algn="ctr"/>
            <a:r>
              <a:rPr lang="en-US" sz="4800" dirty="0" smtClean="0"/>
              <a:t>06-26-2018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9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43988" y="0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5" y="0"/>
            <a:ext cx="5184000" cy="10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635313" y="4903767"/>
            <a:ext cx="5189783" cy="1174718"/>
            <a:chOff x="6894184" y="115859"/>
            <a:chExt cx="5189783" cy="1174718"/>
          </a:xfrm>
        </p:grpSpPr>
        <p:sp>
          <p:nvSpPr>
            <p:cNvPr id="58" name="background"/>
            <p:cNvSpPr>
              <a:spLocks noChangeAspect="1"/>
            </p:cNvSpPr>
            <p:nvPr/>
          </p:nvSpPr>
          <p:spPr>
            <a:xfrm>
              <a:off x="6899967" y="115859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99077" y="287633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“Life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Liberty and the Pursuit of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Wealthiness”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0" name="G FAV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3709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6894184" y="638606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October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14, 2010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927003" y="314444"/>
              <a:ext cx="379086" cy="254932"/>
              <a:chOff x="5538431" y="2919456"/>
              <a:chExt cx="379086" cy="254932"/>
            </a:xfrm>
          </p:grpSpPr>
          <p:sp>
            <p:nvSpPr>
              <p:cNvPr id="80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8052225" y="858577"/>
              <a:ext cx="3014844" cy="432000"/>
              <a:chOff x="127795" y="1789261"/>
              <a:chExt cx="3014844" cy="4320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763" y="1906595"/>
                <a:ext cx="326298" cy="216000"/>
              </a:xfrm>
              <a:prstGeom prst="rect">
                <a:avLst/>
              </a:prstGeom>
              <a:noFill/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27795" y="1789261"/>
                <a:ext cx="3014844" cy="432000"/>
                <a:chOff x="127795" y="1789261"/>
                <a:chExt cx="3014844" cy="4320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27795" y="1789261"/>
                  <a:ext cx="1530767" cy="43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36000" rIns="72000" bIns="36000" rtlCol="0" anchor="ctr" anchorCtr="0">
                  <a:no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8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rPr>
                    <a:t>Season 1   </a:t>
                  </a:r>
                  <a:endParaRPr lang="en-US" dirty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66922" y="1789261"/>
                  <a:ext cx="1475717" cy="432000"/>
                  <a:chOff x="2115846" y="5173983"/>
                  <a:chExt cx="1475717" cy="4320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2115846" y="5173983"/>
                    <a:ext cx="1475717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2000" tIns="36000" rIns="72000" bIns="36000" rtlCol="0" anchor="ctr" anchorCtr="0">
                    <a:noAutofit/>
                  </a:bodyPr>
                  <a:lstStyle/>
                  <a:p>
                    <a:r>
                      <a: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Episode 1</a:t>
                    </a:r>
                    <a:r>
                      <a: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   </a:t>
                    </a:r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endParaRPr>
                  </a:p>
                </p:txBody>
              </p:sp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7764" y="5291317"/>
                    <a:ext cx="326298" cy="21600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37" name="Rectangle 36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39" name="SHARE BUTT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0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42" name="SEARCH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43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TV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Reality Shows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638205" y="1678717"/>
            <a:ext cx="5184000" cy="3215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2" name="Oval 61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HOME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pic>
        <p:nvPicPr>
          <p:cNvPr id="2054" name="Picture 6" descr="https://image.tmdb.org/t/p/original/jWLxemmyq4UnzPoZd88mlg0viS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5" y="2012180"/>
            <a:ext cx="3667560" cy="25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22205" y="6160648"/>
            <a:ext cx="349640" cy="293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43988" y="0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5" y="0"/>
            <a:ext cx="5184000" cy="10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635313" y="4903767"/>
            <a:ext cx="5189783" cy="1174718"/>
            <a:chOff x="6894184" y="115859"/>
            <a:chExt cx="5189783" cy="1174718"/>
          </a:xfrm>
        </p:grpSpPr>
        <p:sp>
          <p:nvSpPr>
            <p:cNvPr id="58" name="background"/>
            <p:cNvSpPr>
              <a:spLocks noChangeAspect="1"/>
            </p:cNvSpPr>
            <p:nvPr/>
          </p:nvSpPr>
          <p:spPr>
            <a:xfrm>
              <a:off x="6899967" y="115859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99077" y="287633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“Life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Liberty and the Pursuit of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Wealthiness”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0" name="G FAV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3709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6894184" y="638606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October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14, 2010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927003" y="314444"/>
              <a:ext cx="379086" cy="254932"/>
              <a:chOff x="5538431" y="2919456"/>
              <a:chExt cx="379086" cy="254932"/>
            </a:xfrm>
          </p:grpSpPr>
          <p:sp>
            <p:nvSpPr>
              <p:cNvPr id="80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8052225" y="858577"/>
              <a:ext cx="3014844" cy="432000"/>
              <a:chOff x="127795" y="1789261"/>
              <a:chExt cx="3014844" cy="4320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763" y="1906595"/>
                <a:ext cx="326298" cy="216000"/>
              </a:xfrm>
              <a:prstGeom prst="rect">
                <a:avLst/>
              </a:prstGeom>
              <a:noFill/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27795" y="1789261"/>
                <a:ext cx="3014844" cy="432000"/>
                <a:chOff x="127795" y="1789261"/>
                <a:chExt cx="3014844" cy="4320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27795" y="1789261"/>
                  <a:ext cx="1530767" cy="43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36000" rIns="72000" bIns="36000" rtlCol="0" anchor="ctr" anchorCtr="0">
                  <a:no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8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rPr>
                    <a:t>Season 1   </a:t>
                  </a:r>
                  <a:endParaRPr lang="en-US" dirty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66922" y="1789261"/>
                  <a:ext cx="1475717" cy="432000"/>
                  <a:chOff x="2115846" y="5173983"/>
                  <a:chExt cx="1475717" cy="4320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2115846" y="5173983"/>
                    <a:ext cx="1475717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2000" tIns="36000" rIns="72000" bIns="36000" rtlCol="0" anchor="ctr" anchorCtr="0">
                    <a:noAutofit/>
                  </a:bodyPr>
                  <a:lstStyle/>
                  <a:p>
                    <a:r>
                      <a: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Episode 1</a:t>
                    </a:r>
                    <a:r>
                      <a: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   </a:t>
                    </a:r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endParaRPr>
                  </a:p>
                </p:txBody>
              </p:sp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7764" y="5291317"/>
                    <a:ext cx="326298" cy="21600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37" name="Rectangle 36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39" name="SHARE BUTT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0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42" name="SEARCH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43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TV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Reality Shows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638205" y="1678717"/>
            <a:ext cx="5184000" cy="321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2" name="Oval 61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HOME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pic>
        <p:nvPicPr>
          <p:cNvPr id="2054" name="Picture 6" descr="https://image.tmdb.org/t/p/original/jWLxemmyq4UnzPoZd88mlg0viS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5" y="2012180"/>
            <a:ext cx="3667560" cy="25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22205" y="6160648"/>
            <a:ext cx="349640" cy="293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22851" y="1035180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26428" y="1638672"/>
            <a:ext cx="4052711" cy="66307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2693798" y="3448727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453658" y="2066294"/>
            <a:ext cx="1598250" cy="4195973"/>
            <a:chOff x="6915350" y="2012180"/>
            <a:chExt cx="1598250" cy="4195973"/>
          </a:xfrm>
        </p:grpSpPr>
        <p:sp>
          <p:nvSpPr>
            <p:cNvPr id="68" name="Rectangle 67"/>
            <p:cNvSpPr/>
            <p:nvPr/>
          </p:nvSpPr>
          <p:spPr>
            <a:xfrm>
              <a:off x="6915350" y="2012180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rPr>
                <a:t>1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15350" y="2953173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2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15350" y="3894166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3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15350" y="4835159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4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15350" y="5776153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5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70529" y="7098195"/>
            <a:ext cx="764508" cy="764508"/>
            <a:chOff x="7840272" y="7005346"/>
            <a:chExt cx="764508" cy="764508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7840272" y="7005346"/>
              <a:ext cx="764508" cy="7645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060526" y="7225600"/>
              <a:ext cx="324000" cy="324000"/>
              <a:chOff x="9690636" y="5628896"/>
              <a:chExt cx="216000" cy="216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2700000">
                <a:off x="9690637" y="5736896"/>
                <a:ext cx="216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-2700000">
                <a:off x="9690636" y="5736897"/>
                <a:ext cx="216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4" name="Straight Connector 83"/>
          <p:cNvCxnSpPr/>
          <p:nvPr/>
        </p:nvCxnSpPr>
        <p:spPr>
          <a:xfrm>
            <a:off x="2680582" y="4377073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43988" y="0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5" y="0"/>
            <a:ext cx="5184000" cy="10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635313" y="4903767"/>
            <a:ext cx="5189783" cy="1174718"/>
            <a:chOff x="6894184" y="115859"/>
            <a:chExt cx="5189783" cy="1174718"/>
          </a:xfrm>
        </p:grpSpPr>
        <p:sp>
          <p:nvSpPr>
            <p:cNvPr id="58" name="background"/>
            <p:cNvSpPr>
              <a:spLocks noChangeAspect="1"/>
            </p:cNvSpPr>
            <p:nvPr/>
          </p:nvSpPr>
          <p:spPr>
            <a:xfrm>
              <a:off x="6899967" y="115859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99077" y="287633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“Life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Liberty and the Pursuit of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Wealthiness”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0" name="G FAV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3709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6894184" y="638606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October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14, 2010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927003" y="314444"/>
              <a:ext cx="379086" cy="254932"/>
              <a:chOff x="5538431" y="2919456"/>
              <a:chExt cx="379086" cy="254932"/>
            </a:xfrm>
          </p:grpSpPr>
          <p:sp>
            <p:nvSpPr>
              <p:cNvPr id="80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8052225" y="858577"/>
              <a:ext cx="3014844" cy="432000"/>
              <a:chOff x="127795" y="1789261"/>
              <a:chExt cx="3014844" cy="4320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763" y="1906595"/>
                <a:ext cx="326298" cy="216000"/>
              </a:xfrm>
              <a:prstGeom prst="rect">
                <a:avLst/>
              </a:prstGeom>
              <a:noFill/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27795" y="1789261"/>
                <a:ext cx="3014844" cy="432000"/>
                <a:chOff x="127795" y="1789261"/>
                <a:chExt cx="3014844" cy="4320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27795" y="1789261"/>
                  <a:ext cx="1530767" cy="43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36000" rIns="72000" bIns="36000" rtlCol="0" anchor="ctr" anchorCtr="0">
                  <a:no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8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rPr>
                    <a:t>Season 1   </a:t>
                  </a:r>
                  <a:endParaRPr lang="en-US" dirty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66922" y="1789261"/>
                  <a:ext cx="1475717" cy="432000"/>
                  <a:chOff x="2115846" y="5173983"/>
                  <a:chExt cx="1475717" cy="4320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2115846" y="5173983"/>
                    <a:ext cx="1475717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2000" tIns="36000" rIns="72000" bIns="36000" rtlCol="0" anchor="ctr" anchorCtr="0">
                    <a:noAutofit/>
                  </a:bodyPr>
                  <a:lstStyle/>
                  <a:p>
                    <a:r>
                      <a: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Episode 1</a:t>
                    </a:r>
                    <a:r>
                      <a: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   </a:t>
                    </a:r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endParaRPr>
                  </a:p>
                </p:txBody>
              </p:sp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7764" y="5291317"/>
                    <a:ext cx="326298" cy="21600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37" name="Rectangle 36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39" name="SHARE BUTT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0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42" name="SEARCH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43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TV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Reality Shows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638205" y="1678717"/>
            <a:ext cx="5184000" cy="321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2" name="Oval 61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HOME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pic>
        <p:nvPicPr>
          <p:cNvPr id="2054" name="Picture 6" descr="https://image.tmdb.org/t/p/original/jWLxemmyq4UnzPoZd88mlg0viS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5" y="2012180"/>
            <a:ext cx="3667560" cy="25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22205" y="6160648"/>
            <a:ext cx="349640" cy="293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22851" y="1035180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26428" y="1638672"/>
            <a:ext cx="4052711" cy="66307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2693798" y="3448727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453658" y="2066294"/>
            <a:ext cx="1598250" cy="4195973"/>
            <a:chOff x="6915350" y="2012180"/>
            <a:chExt cx="1598250" cy="4195973"/>
          </a:xfrm>
        </p:grpSpPr>
        <p:sp>
          <p:nvSpPr>
            <p:cNvPr id="68" name="Rectangle 67"/>
            <p:cNvSpPr/>
            <p:nvPr/>
          </p:nvSpPr>
          <p:spPr>
            <a:xfrm>
              <a:off x="6915350" y="2012180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1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15350" y="2953173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2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15350" y="3894166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3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15350" y="4835159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rPr>
                <a:t>Season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rPr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15350" y="5776153"/>
              <a:ext cx="1598250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5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70529" y="7098195"/>
            <a:ext cx="764508" cy="764508"/>
            <a:chOff x="7840272" y="7005346"/>
            <a:chExt cx="764508" cy="764508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7840272" y="7005346"/>
              <a:ext cx="764508" cy="7645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060526" y="7225600"/>
              <a:ext cx="324000" cy="324000"/>
              <a:chOff x="9690636" y="5628896"/>
              <a:chExt cx="216000" cy="216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2700000">
                <a:off x="9690637" y="5736896"/>
                <a:ext cx="216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-2700000">
                <a:off x="9690636" y="5736897"/>
                <a:ext cx="216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4" name="Straight Connector 83"/>
          <p:cNvCxnSpPr/>
          <p:nvPr/>
        </p:nvCxnSpPr>
        <p:spPr>
          <a:xfrm>
            <a:off x="2680582" y="4377073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43988" y="0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5" y="0"/>
            <a:ext cx="5184000" cy="10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635313" y="4903767"/>
            <a:ext cx="5189783" cy="1174718"/>
            <a:chOff x="6894184" y="115859"/>
            <a:chExt cx="5189783" cy="1174718"/>
          </a:xfrm>
        </p:grpSpPr>
        <p:sp>
          <p:nvSpPr>
            <p:cNvPr id="58" name="background"/>
            <p:cNvSpPr>
              <a:spLocks noChangeAspect="1"/>
            </p:cNvSpPr>
            <p:nvPr/>
          </p:nvSpPr>
          <p:spPr>
            <a:xfrm>
              <a:off x="6899967" y="115859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99077" y="287633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“Life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Liberty and the Pursuit of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Wealthiness”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0" name="G FAV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3709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6894184" y="638606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October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14, 2010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927003" y="314444"/>
              <a:ext cx="379086" cy="254932"/>
              <a:chOff x="5538431" y="2919456"/>
              <a:chExt cx="379086" cy="254932"/>
            </a:xfrm>
          </p:grpSpPr>
          <p:sp>
            <p:nvSpPr>
              <p:cNvPr id="80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8052225" y="858577"/>
              <a:ext cx="3014844" cy="432000"/>
              <a:chOff x="127795" y="1789261"/>
              <a:chExt cx="3014844" cy="4320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763" y="1906595"/>
                <a:ext cx="326298" cy="216000"/>
              </a:xfrm>
              <a:prstGeom prst="rect">
                <a:avLst/>
              </a:prstGeom>
              <a:noFill/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27795" y="1789261"/>
                <a:ext cx="3014844" cy="432000"/>
                <a:chOff x="127795" y="1789261"/>
                <a:chExt cx="3014844" cy="4320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27795" y="1789261"/>
                  <a:ext cx="1530767" cy="43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36000" rIns="72000" bIns="36000" rtlCol="0" anchor="ctr" anchorCtr="0">
                  <a:no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8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rPr>
                    <a:t>Season 1   </a:t>
                  </a:r>
                  <a:endParaRPr lang="en-US" dirty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66922" y="1789261"/>
                  <a:ext cx="1475717" cy="432000"/>
                  <a:chOff x="2115846" y="5173983"/>
                  <a:chExt cx="1475717" cy="4320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2115846" y="5173983"/>
                    <a:ext cx="1475717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2000" tIns="36000" rIns="72000" bIns="36000" rtlCol="0" anchor="ctr" anchorCtr="0">
                    <a:noAutofit/>
                  </a:bodyPr>
                  <a:lstStyle/>
                  <a:p>
                    <a:r>
                      <a: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Episode 1</a:t>
                    </a:r>
                    <a:r>
                      <a: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   </a:t>
                    </a:r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endParaRPr>
                  </a:p>
                </p:txBody>
              </p:sp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7764" y="5291317"/>
                    <a:ext cx="326298" cy="21600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37" name="Rectangle 36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39" name="SHARE BUTT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0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42" name="SEARCH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43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TV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Reality Shows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638205" y="1678717"/>
            <a:ext cx="5184000" cy="321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2" name="Oval 61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HOME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pic>
        <p:nvPicPr>
          <p:cNvPr id="2054" name="Picture 6" descr="https://image.tmdb.org/t/p/original/jWLxemmyq4UnzPoZd88mlg0viS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5" y="2012180"/>
            <a:ext cx="3667560" cy="25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22205" y="6160648"/>
            <a:ext cx="349640" cy="293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22851" y="1035180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2700607" y="3448727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26428" y="1638672"/>
            <a:ext cx="4052711" cy="6630782"/>
            <a:chOff x="1226428" y="1638672"/>
            <a:chExt cx="4052711" cy="6630782"/>
          </a:xfrm>
        </p:grpSpPr>
        <p:sp>
          <p:nvSpPr>
            <p:cNvPr id="45" name="Rectangle 44"/>
            <p:cNvSpPr/>
            <p:nvPr/>
          </p:nvSpPr>
          <p:spPr>
            <a:xfrm>
              <a:off x="1226428" y="1638672"/>
              <a:ext cx="4052711" cy="66307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endParaRPr lang="en-US" sz="16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783" y="2066294"/>
              <a:ext cx="1872000" cy="4195973"/>
              <a:chOff x="6915350" y="2012180"/>
              <a:chExt cx="1872000" cy="4195973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915350" y="2012180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800" dirty="0" smtClean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Arial Unicode MS" panose="020B0604020202020204" pitchFamily="34" charset="-128"/>
                  </a:rPr>
                  <a:t>Episode</a:t>
                </a:r>
                <a:r>
                  <a:rPr lang="en-US" sz="2800" dirty="0" smtClean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Arial Unicode MS" panose="020B0604020202020204" pitchFamily="34" charset="-128"/>
                  </a:rPr>
                  <a:t> 1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915350" y="2953173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Episode 2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915350" y="3894166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Episode 3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915350" y="4835159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Episode</a:t>
                </a:r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 </a:t>
                </a:r>
                <a:r>
                  <a:rPr lang="en-US" sz="2200" dirty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4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915350" y="5776153"/>
                <a:ext cx="1872000" cy="43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 anchorCtr="0"/>
              <a:lstStyle/>
              <a:p>
                <a:pPr algn="ctr"/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Episode</a:t>
                </a:r>
                <a:r>
                  <a:rPr lang="en-US" sz="2200" dirty="0" smtClean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 </a:t>
                </a:r>
                <a:r>
                  <a:rPr lang="en-US" sz="2200" dirty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5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70529" y="7098195"/>
              <a:ext cx="764508" cy="764508"/>
              <a:chOff x="7840272" y="7005346"/>
              <a:chExt cx="764508" cy="764508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7840272" y="7005346"/>
                <a:ext cx="764508" cy="76450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8060526" y="7225600"/>
                <a:ext cx="324000" cy="324000"/>
                <a:chOff x="9690636" y="5628896"/>
                <a:chExt cx="216000" cy="2160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2700000">
                  <a:off x="9690637" y="5736896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-2700000">
                  <a:off x="9690636" y="5736897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4" name="Straight Connector 83"/>
          <p:cNvCxnSpPr/>
          <p:nvPr/>
        </p:nvCxnSpPr>
        <p:spPr>
          <a:xfrm>
            <a:off x="2700607" y="4377073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94184" y="1913334"/>
            <a:ext cx="5189783" cy="1172923"/>
            <a:chOff x="6894184" y="1913334"/>
            <a:chExt cx="5189783" cy="1172923"/>
          </a:xfrm>
        </p:grpSpPr>
        <p:sp>
          <p:nvSpPr>
            <p:cNvPr id="62" name="background"/>
            <p:cNvSpPr>
              <a:spLocks noChangeAspect="1"/>
            </p:cNvSpPr>
            <p:nvPr/>
          </p:nvSpPr>
          <p:spPr>
            <a:xfrm>
              <a:off x="6899967" y="1913334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99077" y="2085108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Harry Potter and The Deathly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Hallows  test arrange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4" name="G FAV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01184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5" name="Rectangle 64"/>
            <p:cNvSpPr/>
            <p:nvPr/>
          </p:nvSpPr>
          <p:spPr>
            <a:xfrm>
              <a:off x="6894184" y="2436081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2006  2h 28m  Adventure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Hction Thriller   by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  arran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981708" y="2080659"/>
              <a:ext cx="379086" cy="254932"/>
              <a:chOff x="5538431" y="2919456"/>
              <a:chExt cx="379086" cy="254932"/>
            </a:xfrm>
          </p:grpSpPr>
          <p:sp>
            <p:nvSpPr>
              <p:cNvPr id="71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894184" y="115859"/>
            <a:ext cx="5189783" cy="1174718"/>
            <a:chOff x="6894184" y="115859"/>
            <a:chExt cx="5189783" cy="1174718"/>
          </a:xfrm>
        </p:grpSpPr>
        <p:sp>
          <p:nvSpPr>
            <p:cNvPr id="86" name="background"/>
            <p:cNvSpPr>
              <a:spLocks noChangeAspect="1"/>
            </p:cNvSpPr>
            <p:nvPr/>
          </p:nvSpPr>
          <p:spPr>
            <a:xfrm>
              <a:off x="6899967" y="115859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99077" y="287633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Harry Potter and The Deathly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Hallows  test arrange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88" name="G FAV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3709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89" name="Rectangle 88"/>
            <p:cNvSpPr/>
            <p:nvPr/>
          </p:nvSpPr>
          <p:spPr>
            <a:xfrm>
              <a:off x="6894184" y="638606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Sept 3 1989   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</a:t>
              </a: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927003" y="314444"/>
              <a:ext cx="379086" cy="254932"/>
              <a:chOff x="5538431" y="2919456"/>
              <a:chExt cx="379086" cy="254932"/>
            </a:xfrm>
          </p:grpSpPr>
          <p:sp>
            <p:nvSpPr>
              <p:cNvPr id="95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8052225" y="858577"/>
              <a:ext cx="3014844" cy="432000"/>
              <a:chOff x="127795" y="1789261"/>
              <a:chExt cx="3014844" cy="432000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763" y="1906595"/>
                <a:ext cx="326298" cy="216000"/>
              </a:xfrm>
              <a:prstGeom prst="rect">
                <a:avLst/>
              </a:prstGeom>
              <a:noFill/>
            </p:spPr>
          </p:pic>
          <p:grpSp>
            <p:nvGrpSpPr>
              <p:cNvPr id="103" name="Group 102"/>
              <p:cNvGrpSpPr/>
              <p:nvPr/>
            </p:nvGrpSpPr>
            <p:grpSpPr>
              <a:xfrm>
                <a:off x="127795" y="1789261"/>
                <a:ext cx="3014844" cy="432000"/>
                <a:chOff x="127795" y="1789261"/>
                <a:chExt cx="3014844" cy="43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127795" y="1789261"/>
                  <a:ext cx="1530767" cy="43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36000" rIns="72000" bIns="36000" rtlCol="0" anchor="ctr" anchorCtr="0">
                  <a:no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8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rPr>
                    <a:t>Season 1   </a:t>
                  </a:r>
                  <a:endParaRPr lang="en-US" dirty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endParaRPr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1666922" y="1789261"/>
                  <a:ext cx="1475717" cy="432000"/>
                  <a:chOff x="2115846" y="5173983"/>
                  <a:chExt cx="1475717" cy="4320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2115846" y="5173983"/>
                    <a:ext cx="1475717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2000" tIns="36000" rIns="72000" bIns="36000" rtlCol="0" anchor="ctr" anchorCtr="0">
                    <a:noAutofit/>
                  </a:bodyPr>
                  <a:lstStyle/>
                  <a:p>
                    <a:r>
                      <a: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Episode 1</a:t>
                    </a:r>
                    <a:r>
                      <a: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   </a:t>
                    </a:r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endParaRPr>
                  </a:p>
                </p:txBody>
              </p:sp>
              <p:pic>
                <p:nvPicPr>
                  <p:cNvPr id="107" name="Picture 10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167764" y="5291317"/>
                    <a:ext cx="326298" cy="21600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</p:grpSp>
      <p:grpSp>
        <p:nvGrpSpPr>
          <p:cNvPr id="5" name="Group 4"/>
          <p:cNvGrpSpPr/>
          <p:nvPr/>
        </p:nvGrpSpPr>
        <p:grpSpPr>
          <a:xfrm>
            <a:off x="6891633" y="3376196"/>
            <a:ext cx="5189783" cy="1181689"/>
            <a:chOff x="6891633" y="3376196"/>
            <a:chExt cx="5189783" cy="1181689"/>
          </a:xfrm>
        </p:grpSpPr>
        <p:sp>
          <p:nvSpPr>
            <p:cNvPr id="109" name="background"/>
            <p:cNvSpPr>
              <a:spLocks noChangeAspect="1"/>
            </p:cNvSpPr>
            <p:nvPr/>
          </p:nvSpPr>
          <p:spPr>
            <a:xfrm>
              <a:off x="6897416" y="3376196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96526" y="3547970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Harry Potter and The Deathly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Hallows  test arrange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111" name="G FAV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677" y="3464046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112" name="Rectangle 111"/>
            <p:cNvSpPr/>
            <p:nvPr/>
          </p:nvSpPr>
          <p:spPr>
            <a:xfrm>
              <a:off x="6891633" y="3898943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2006  2h 28m  Adventure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Hction Thriller   by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  arran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0979157" y="3543521"/>
              <a:ext cx="379086" cy="254932"/>
              <a:chOff x="5538431" y="2919456"/>
              <a:chExt cx="379086" cy="254932"/>
            </a:xfrm>
          </p:grpSpPr>
          <p:sp>
            <p:nvSpPr>
              <p:cNvPr id="118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8740914" y="4125885"/>
              <a:ext cx="1475717" cy="432000"/>
              <a:chOff x="2115846" y="5173983"/>
              <a:chExt cx="1475717" cy="43200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2115846" y="5173983"/>
                <a:ext cx="1475717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 anchorCtr="0">
                <a:no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rPr>
                  <a:t>Part 1   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7764" y="5291317"/>
                <a:ext cx="326298" cy="2160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6893294" y="4839533"/>
            <a:ext cx="5189783" cy="1172923"/>
            <a:chOff x="6893294" y="4839533"/>
            <a:chExt cx="5189783" cy="1172923"/>
          </a:xfrm>
        </p:grpSpPr>
        <p:sp>
          <p:nvSpPr>
            <p:cNvPr id="136" name="background"/>
            <p:cNvSpPr>
              <a:spLocks noChangeAspect="1"/>
            </p:cNvSpPr>
            <p:nvPr/>
          </p:nvSpPr>
          <p:spPr>
            <a:xfrm>
              <a:off x="6899077" y="4839533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98187" y="5011307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Harry Potter and The Deathly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Hallows  test arrange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138" name="G FAV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2338" y="4927383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139" name="Rectangle 138"/>
            <p:cNvSpPr/>
            <p:nvPr/>
          </p:nvSpPr>
          <p:spPr>
            <a:xfrm>
              <a:off x="6893294" y="5362280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2006  2h 28m  Adventure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Hction Thriller   by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  arran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10980818" y="5006858"/>
              <a:ext cx="379086" cy="254932"/>
              <a:chOff x="5538431" y="2919456"/>
              <a:chExt cx="379086" cy="254932"/>
            </a:xfrm>
          </p:grpSpPr>
          <p:sp>
            <p:nvSpPr>
              <p:cNvPr id="145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8750901" y="5575234"/>
              <a:ext cx="1475717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Episode 1   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2819" y="5705244"/>
              <a:ext cx="326298" cy="216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496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5810" y="3946000"/>
            <a:ext cx="3740383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HISTORY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688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24" y="5916668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90224" y="1628049"/>
            <a:ext cx="5184000" cy="581894"/>
            <a:chOff x="6227634" y="5033619"/>
            <a:chExt cx="5184000" cy="581894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4478453" cy="581894"/>
              <a:chOff x="6238250" y="6991352"/>
              <a:chExt cx="4478453" cy="58189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9354326" y="6997246"/>
                <a:ext cx="1362377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My Favorites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8375" y="5334762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My History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Edit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30912" y="2214356"/>
            <a:ext cx="1364344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57556" y="5339803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Edit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" y="5916668"/>
            <a:ext cx="1699200" cy="2548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47" y="5922796"/>
            <a:ext cx="1699200" cy="25488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974009" y="8292134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9816" y="8298796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2002" y="2700900"/>
            <a:ext cx="5519314" cy="2921862"/>
            <a:chOff x="638205" y="6079525"/>
            <a:chExt cx="5519314" cy="2921862"/>
          </a:xfrm>
        </p:grpSpPr>
        <p:pic>
          <p:nvPicPr>
            <p:cNvPr id="61" name="Picture 28" descr="https://image.tmdb.org/t/p/original/956xMjH4sPoqimqoLOP6AI19mjm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198" y="615531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/>
            <p:cNvGrpSpPr/>
            <p:nvPr/>
          </p:nvGrpSpPr>
          <p:grpSpPr>
            <a:xfrm>
              <a:off x="4242716" y="6164085"/>
              <a:ext cx="1699200" cy="2548800"/>
              <a:chOff x="6162512" y="5988589"/>
              <a:chExt cx="1699200" cy="2548800"/>
            </a:xfrm>
          </p:grpSpPr>
          <p:pic>
            <p:nvPicPr>
              <p:cNvPr id="63" name="Picture 12" descr="https://image.tmdb.org/t/p/original/cA81CI8odKv5KHRUUzJbj83yN7c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2512" y="5988589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Rectangle 63"/>
              <p:cNvSpPr/>
              <p:nvPr/>
            </p:nvSpPr>
            <p:spPr>
              <a:xfrm>
                <a:off x="6162512" y="8364589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pic>
          <p:nvPicPr>
            <p:cNvPr id="65" name="Picture 28" descr="https://image.tmdb.org/t/p/original/956xMjH4sPoqimqoLOP6AI19mjm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05" y="616408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 65"/>
            <p:cNvSpPr/>
            <p:nvPr/>
          </p:nvSpPr>
          <p:spPr>
            <a:xfrm>
              <a:off x="638205" y="8556775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pic>
          <p:nvPicPr>
            <p:cNvPr id="67" name="Picture 26" descr="https://image.tmdb.org/t/p/original/qAbRLPe8T7ehKzr1Tgo78T7ASrS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198" y="615663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 69"/>
            <p:cNvSpPr/>
            <p:nvPr/>
          </p:nvSpPr>
          <p:spPr>
            <a:xfrm>
              <a:off x="2438198" y="852855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15240" y="6079525"/>
              <a:ext cx="342279" cy="292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493789" y="8292134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16314" y="8052179"/>
            <a:ext cx="1036913" cy="246617"/>
          </a:xfrm>
          <a:prstGeom prst="rect">
            <a:avLst/>
          </a:prstGeom>
          <a:solidFill>
            <a:schemeClr val="bg2">
              <a:lumMod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S12 E125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50119" y="8052179"/>
            <a:ext cx="1036913" cy="246617"/>
          </a:xfrm>
          <a:prstGeom prst="rect">
            <a:avLst/>
          </a:prstGeom>
          <a:solidFill>
            <a:schemeClr val="bg2">
              <a:lumMod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S12 E126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5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24" y="5916668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90224" y="1628049"/>
            <a:ext cx="5184000" cy="581894"/>
            <a:chOff x="6227634" y="5033619"/>
            <a:chExt cx="5184000" cy="581894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4478453" cy="581894"/>
              <a:chOff x="6238250" y="6991352"/>
              <a:chExt cx="4478453" cy="58189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9354326" y="6997246"/>
                <a:ext cx="1362377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My Favorites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8375" y="5334762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My History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93830" y="2214356"/>
            <a:ext cx="866754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Edit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30912" y="2214356"/>
            <a:ext cx="1364344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57556" y="5339803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Edit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" y="5916668"/>
            <a:ext cx="1699200" cy="2548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47" y="5922796"/>
            <a:ext cx="1699200" cy="25488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974009" y="8292134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9816" y="8298796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61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95" y="2776694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4096513" y="2785460"/>
            <a:ext cx="1699200" cy="2548800"/>
            <a:chOff x="6162512" y="5988589"/>
            <a:chExt cx="1699200" cy="2548800"/>
          </a:xfrm>
        </p:grpSpPr>
        <p:pic>
          <p:nvPicPr>
            <p:cNvPr id="63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pic>
        <p:nvPicPr>
          <p:cNvPr id="65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2" y="27854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92002" y="517815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67" name="Picture 26" descr="https://image.tmdb.org/t/p/original/qAbRLPe8T7ehKzr1Tgo78T7ASr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95" y="2778014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2291995" y="5149928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3789" y="8292134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16314" y="8052179"/>
            <a:ext cx="1036913" cy="246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anose="020B0604020202020204" pitchFamily="34" charset="-128"/>
              </a:rPr>
              <a:t>S12 E125</a:t>
            </a:r>
            <a:endParaRPr lang="en-US" sz="1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50119" y="8052179"/>
            <a:ext cx="1036913" cy="246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anose="020B0604020202020204" pitchFamily="34" charset="-128"/>
              </a:rPr>
              <a:t>S12 E126</a:t>
            </a:r>
            <a:endParaRPr lang="en-US" sz="1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51468" y="2238546"/>
            <a:ext cx="1229441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Clear All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76" y="4848058"/>
            <a:ext cx="451428" cy="4471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67" y="4872148"/>
            <a:ext cx="451428" cy="4471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36" y="4872149"/>
            <a:ext cx="451428" cy="447129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5687499" y="2709050"/>
            <a:ext cx="342279" cy="6506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90" y="4898099"/>
            <a:ext cx="451428" cy="4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24" y="5916668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90224" y="1628049"/>
            <a:ext cx="5184000" cy="581894"/>
            <a:chOff x="6227634" y="5033619"/>
            <a:chExt cx="5184000" cy="581894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4478453" cy="581894"/>
              <a:chOff x="6238250" y="6991352"/>
              <a:chExt cx="4478453" cy="58189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9354326" y="6997246"/>
                <a:ext cx="1362377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My Favorites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8375" y="5334762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My History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93830" y="2214356"/>
            <a:ext cx="866754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Edit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30912" y="2214356"/>
            <a:ext cx="1364344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57556" y="5339803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Edit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" y="5916668"/>
            <a:ext cx="1699200" cy="2548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47" y="5922796"/>
            <a:ext cx="1699200" cy="25488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974009" y="8292134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9816" y="8298796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61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95" y="2776694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4096513" y="2785460"/>
            <a:ext cx="1699200" cy="2548800"/>
            <a:chOff x="6162512" y="5988589"/>
            <a:chExt cx="1699200" cy="2548800"/>
          </a:xfrm>
        </p:grpSpPr>
        <p:pic>
          <p:nvPicPr>
            <p:cNvPr id="63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pic>
        <p:nvPicPr>
          <p:cNvPr id="65" name="Picture 28" descr="https://image.tmdb.org/t/p/original/956xMjH4sPoqimqoLOP6AI19mj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2" y="27854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92002" y="517815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67" name="Picture 26" descr="https://image.tmdb.org/t/p/original/qAbRLPe8T7ehKzr1Tgo78T7ASr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95" y="2778014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2291995" y="5149928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3789" y="8292134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16314" y="8052179"/>
            <a:ext cx="1036913" cy="246617"/>
          </a:xfrm>
          <a:prstGeom prst="rect">
            <a:avLst/>
          </a:prstGeom>
          <a:solidFill>
            <a:schemeClr val="bg2">
              <a:lumMod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S12 E125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50119" y="8052179"/>
            <a:ext cx="1036913" cy="246617"/>
          </a:xfrm>
          <a:prstGeom prst="rect">
            <a:avLst/>
          </a:prstGeom>
          <a:solidFill>
            <a:schemeClr val="bg2">
              <a:lumMod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S12 E126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51468" y="2238546"/>
            <a:ext cx="1229441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Clear All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76" y="4848058"/>
            <a:ext cx="451428" cy="4471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67" y="4872148"/>
            <a:ext cx="451428" cy="4471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36" y="4872149"/>
            <a:ext cx="451428" cy="44712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90" y="4898099"/>
            <a:ext cx="451428" cy="447129"/>
          </a:xfrm>
          <a:prstGeom prst="rect">
            <a:avLst/>
          </a:prstGeom>
        </p:spPr>
      </p:pic>
      <p:sp>
        <p:nvSpPr>
          <p:cNvPr id="52" name="Rectangle 51"/>
          <p:cNvSpPr>
            <a:spLocks noChangeAspect="1"/>
          </p:cNvSpPr>
          <p:nvPr/>
        </p:nvSpPr>
        <p:spPr>
          <a:xfrm>
            <a:off x="488520" y="1078592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92097" y="3441911"/>
            <a:ext cx="4052711" cy="2869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2700000">
            <a:off x="2115198" y="2633824"/>
            <a:ext cx="3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687499" y="2709050"/>
            <a:ext cx="342279" cy="6506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14840" y="4054981"/>
            <a:ext cx="3007225" cy="1643102"/>
            <a:chOff x="1528915" y="3991692"/>
            <a:chExt cx="3007225" cy="1643102"/>
          </a:xfrm>
        </p:grpSpPr>
        <p:sp>
          <p:nvSpPr>
            <p:cNvPr id="83" name="Rectangle 82"/>
            <p:cNvSpPr/>
            <p:nvPr/>
          </p:nvSpPr>
          <p:spPr>
            <a:xfrm>
              <a:off x="1528915" y="3991692"/>
              <a:ext cx="3007225" cy="43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rPr>
                <a:t>Are You Sure ?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897039" y="4870286"/>
              <a:ext cx="2270976" cy="764508"/>
              <a:chOff x="1931675" y="4870286"/>
              <a:chExt cx="2270976" cy="764508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931675" y="4870286"/>
                <a:ext cx="764508" cy="76450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Yes</a:t>
                </a:r>
                <a:endPara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3438143" y="4870286"/>
                <a:ext cx="764508" cy="7645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No</a:t>
                </a:r>
                <a:endPara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6958" y="3946000"/>
            <a:ext cx="969810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Sign in / Sign Up / Reset Password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08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0164" y="3946000"/>
            <a:ext cx="3531672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MOVIES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550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9253" y="2788875"/>
            <a:ext cx="1699200" cy="2548800"/>
            <a:chOff x="8008584" y="91983"/>
            <a:chExt cx="1699200" cy="2548800"/>
          </a:xfrm>
        </p:grpSpPr>
        <p:pic>
          <p:nvPicPr>
            <p:cNvPr id="1028" name="Picture 4" descr="https://image.tmdb.org/t/p/original/ed6nD7h9sbojSWY2qrnDcSvDFk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84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8008584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3713" y="2788875"/>
            <a:ext cx="1699200" cy="2548800"/>
            <a:chOff x="6147827" y="91983"/>
            <a:chExt cx="1699200" cy="2548800"/>
          </a:xfrm>
        </p:grpSpPr>
        <p:pic>
          <p:nvPicPr>
            <p:cNvPr id="1026" name="Picture 2" descr="https://image.tmdb.org/t/p/original/3rKw2QInyaACZ6wnqSg4nAXgK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827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147827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03" y="5429596"/>
            <a:ext cx="1699200" cy="2548800"/>
            <a:chOff x="9869341" y="91983"/>
            <a:chExt cx="1699200" cy="2548800"/>
          </a:xfrm>
        </p:grpSpPr>
        <p:pic>
          <p:nvPicPr>
            <p:cNvPr id="1030" name="Picture 6" descr="https://image.tmdb.org/t/p/original/huGDgQRB24IzkJLNqe5zq1pdv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9869341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1424" y="5438981"/>
            <a:ext cx="1699200" cy="2539415"/>
            <a:chOff x="9869341" y="2857141"/>
            <a:chExt cx="1699200" cy="2539415"/>
          </a:xfrm>
        </p:grpSpPr>
        <p:pic>
          <p:nvPicPr>
            <p:cNvPr id="1032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2857141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869341" y="522375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8687" y="2788875"/>
            <a:ext cx="1699480" cy="2548800"/>
            <a:chOff x="488687" y="2203981"/>
            <a:chExt cx="1699480" cy="2548800"/>
          </a:xfrm>
        </p:grpSpPr>
        <p:pic>
          <p:nvPicPr>
            <p:cNvPr id="48" name="Picture 2" descr="https://image.tmdb.org/t/p/original/xPCNA8zJxyyFKTj47QpvkXHukz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7" y="2203981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488687" y="457200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155590"/>
            <a:ext cx="5446767" cy="204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Action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Horror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9" y="54376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638" y="2214356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2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9253" y="2788875"/>
            <a:ext cx="1699200" cy="2548800"/>
            <a:chOff x="8008584" y="91983"/>
            <a:chExt cx="1699200" cy="2548800"/>
          </a:xfrm>
        </p:grpSpPr>
        <p:pic>
          <p:nvPicPr>
            <p:cNvPr id="1028" name="Picture 4" descr="https://image.tmdb.org/t/p/original/ed6nD7h9sbojSWY2qrnDcSvDFk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84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8008584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3713" y="2788875"/>
            <a:ext cx="1699200" cy="2548800"/>
            <a:chOff x="6147827" y="91983"/>
            <a:chExt cx="1699200" cy="2548800"/>
          </a:xfrm>
        </p:grpSpPr>
        <p:pic>
          <p:nvPicPr>
            <p:cNvPr id="1026" name="Picture 2" descr="https://image.tmdb.org/t/p/original/3rKw2QInyaACZ6wnqSg4nAXgK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827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147827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03" y="5429596"/>
            <a:ext cx="1699200" cy="2548800"/>
            <a:chOff x="9869341" y="91983"/>
            <a:chExt cx="1699200" cy="2548800"/>
          </a:xfrm>
        </p:grpSpPr>
        <p:pic>
          <p:nvPicPr>
            <p:cNvPr id="1030" name="Picture 6" descr="https://image.tmdb.org/t/p/original/huGDgQRB24IzkJLNqe5zq1pdv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9869341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1424" y="5438981"/>
            <a:ext cx="1699200" cy="2539415"/>
            <a:chOff x="9869341" y="2857141"/>
            <a:chExt cx="1699200" cy="2539415"/>
          </a:xfrm>
        </p:grpSpPr>
        <p:pic>
          <p:nvPicPr>
            <p:cNvPr id="1032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2857141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869341" y="522375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8687" y="2788875"/>
            <a:ext cx="1699480" cy="2548800"/>
            <a:chOff x="488687" y="2203981"/>
            <a:chExt cx="1699480" cy="2548800"/>
          </a:xfrm>
        </p:grpSpPr>
        <p:pic>
          <p:nvPicPr>
            <p:cNvPr id="48" name="Picture 2" descr="https://image.tmdb.org/t/p/original/xPCNA8zJxyyFKTj47QpvkXHukz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7" y="2203981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488687" y="457200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155590"/>
            <a:ext cx="5446767" cy="204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Action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Horror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9" y="54376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638" y="2214356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488520" y="1078592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054164" y="1054742"/>
            <a:ext cx="4052711" cy="6039091"/>
            <a:chOff x="6729960" y="2115670"/>
            <a:chExt cx="4052711" cy="6039091"/>
          </a:xfrm>
        </p:grpSpPr>
        <p:sp>
          <p:nvSpPr>
            <p:cNvPr id="78" name="Rectangle 77"/>
            <p:cNvSpPr/>
            <p:nvPr/>
          </p:nvSpPr>
          <p:spPr>
            <a:xfrm>
              <a:off x="6729960" y="2115670"/>
              <a:ext cx="4052711" cy="6039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endParaRPr lang="en-US" sz="16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8374061" y="6983503"/>
              <a:ext cx="764508" cy="764508"/>
              <a:chOff x="7840272" y="7005346"/>
              <a:chExt cx="764508" cy="764508"/>
            </a:xfrm>
          </p:grpSpPr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7840272" y="7005346"/>
                <a:ext cx="764508" cy="76450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8060526" y="7225600"/>
                <a:ext cx="324000" cy="324000"/>
                <a:chOff x="9690636" y="5628896"/>
                <a:chExt cx="216000" cy="21600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 rot="2700000">
                  <a:off x="9690637" y="5736896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-2700000">
                  <a:off x="9690636" y="5736897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13227" y="2623939"/>
              <a:ext cx="3686175" cy="3686175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7160040" y="3261762"/>
            <a:ext cx="3360472" cy="107721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EZ CLEANUP</a:t>
            </a:r>
          </a:p>
          <a:p>
            <a:pPr algn="ctr"/>
            <a:r>
              <a:rPr lang="en-US" sz="3200" dirty="0" smtClean="0"/>
              <a:t>Colors/fonts/logos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83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1880" y="3946000"/>
            <a:ext cx="2948244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SHARE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324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9253" y="2788875"/>
            <a:ext cx="1699200" cy="2548800"/>
            <a:chOff x="8008584" y="91983"/>
            <a:chExt cx="1699200" cy="2548800"/>
          </a:xfrm>
        </p:grpSpPr>
        <p:pic>
          <p:nvPicPr>
            <p:cNvPr id="1028" name="Picture 4" descr="https://image.tmdb.org/t/p/original/ed6nD7h9sbojSWY2qrnDcSvDFk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84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8008584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3713" y="2788875"/>
            <a:ext cx="1699200" cy="2548800"/>
            <a:chOff x="6147827" y="91983"/>
            <a:chExt cx="1699200" cy="2548800"/>
          </a:xfrm>
        </p:grpSpPr>
        <p:pic>
          <p:nvPicPr>
            <p:cNvPr id="1026" name="Picture 2" descr="https://image.tmdb.org/t/p/original/3rKw2QInyaACZ6wnqSg4nAXgK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827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147827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03" y="5429596"/>
            <a:ext cx="1699200" cy="2548800"/>
            <a:chOff x="9869341" y="91983"/>
            <a:chExt cx="1699200" cy="2548800"/>
          </a:xfrm>
        </p:grpSpPr>
        <p:pic>
          <p:nvPicPr>
            <p:cNvPr id="1030" name="Picture 6" descr="https://image.tmdb.org/t/p/original/huGDgQRB24IzkJLNqe5zq1pdv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9869341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1424" y="5438981"/>
            <a:ext cx="1699200" cy="2539415"/>
            <a:chOff x="9869341" y="2857141"/>
            <a:chExt cx="1699200" cy="2539415"/>
          </a:xfrm>
        </p:grpSpPr>
        <p:pic>
          <p:nvPicPr>
            <p:cNvPr id="1032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2857141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869341" y="522375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8687" y="2788875"/>
            <a:ext cx="1699480" cy="2548800"/>
            <a:chOff x="488687" y="2203981"/>
            <a:chExt cx="1699480" cy="2548800"/>
          </a:xfrm>
        </p:grpSpPr>
        <p:pic>
          <p:nvPicPr>
            <p:cNvPr id="48" name="Picture 2" descr="https://image.tmdb.org/t/p/original/xPCNA8zJxyyFKTj47QpvkXHukz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7" y="2203981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488687" y="457200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155590"/>
            <a:ext cx="5446767" cy="204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Action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Horror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9" y="54376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638" y="2214356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8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9253" y="2788875"/>
            <a:ext cx="1699200" cy="2548800"/>
            <a:chOff x="8008584" y="91983"/>
            <a:chExt cx="1699200" cy="2548800"/>
          </a:xfrm>
        </p:grpSpPr>
        <p:pic>
          <p:nvPicPr>
            <p:cNvPr id="1028" name="Picture 4" descr="https://image.tmdb.org/t/p/original/ed6nD7h9sbojSWY2qrnDcSvDFk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84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8008584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3713" y="2788875"/>
            <a:ext cx="1699200" cy="2548800"/>
            <a:chOff x="6147827" y="91983"/>
            <a:chExt cx="1699200" cy="2548800"/>
          </a:xfrm>
        </p:grpSpPr>
        <p:pic>
          <p:nvPicPr>
            <p:cNvPr id="1026" name="Picture 2" descr="https://image.tmdb.org/t/p/original/3rKw2QInyaACZ6wnqSg4nAXgK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827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147827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03" y="5429596"/>
            <a:ext cx="1699200" cy="2548800"/>
            <a:chOff x="9869341" y="91983"/>
            <a:chExt cx="1699200" cy="2548800"/>
          </a:xfrm>
        </p:grpSpPr>
        <p:pic>
          <p:nvPicPr>
            <p:cNvPr id="1030" name="Picture 6" descr="https://image.tmdb.org/t/p/original/huGDgQRB24IzkJLNqe5zq1pdv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9869341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1424" y="5438981"/>
            <a:ext cx="1699200" cy="2539415"/>
            <a:chOff x="9869341" y="2857141"/>
            <a:chExt cx="1699200" cy="2539415"/>
          </a:xfrm>
        </p:grpSpPr>
        <p:pic>
          <p:nvPicPr>
            <p:cNvPr id="1032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2857141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869341" y="522375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8687" y="2788875"/>
            <a:ext cx="1699480" cy="2548800"/>
            <a:chOff x="488687" y="2203981"/>
            <a:chExt cx="1699480" cy="2548800"/>
          </a:xfrm>
        </p:grpSpPr>
        <p:pic>
          <p:nvPicPr>
            <p:cNvPr id="48" name="Picture 2" descr="https://image.tmdb.org/t/p/original/xPCNA8zJxyyFKTj47QpvkXHukz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7" y="2203981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488687" y="457200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228430"/>
            <a:ext cx="5446767" cy="197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Action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Horror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9" y="54376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638" y="2214356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488687" y="1063004"/>
            <a:ext cx="5184000" cy="8160386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672910" y="1566171"/>
            <a:ext cx="1872000" cy="576000"/>
            <a:chOff x="7952168" y="4967277"/>
            <a:chExt cx="1872000" cy="576000"/>
          </a:xfrm>
        </p:grpSpPr>
        <p:sp>
          <p:nvSpPr>
            <p:cNvPr id="72" name="Rectangle 71"/>
            <p:cNvSpPr/>
            <p:nvPr/>
          </p:nvSpPr>
          <p:spPr>
            <a:xfrm>
              <a:off x="7952168" y="4967277"/>
              <a:ext cx="1872000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936" y="5039277"/>
              <a:ext cx="432000" cy="4320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3345" y="5039277"/>
              <a:ext cx="432714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0789" y="3554627"/>
            <a:ext cx="3063659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Update</a:t>
            </a:r>
          </a:p>
          <a:p>
            <a:pPr algn="ctr"/>
            <a:r>
              <a:rPr lang="en-US" sz="4800" dirty="0" smtClean="0"/>
              <a:t>06-26-2018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DETAILS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83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9253" y="2788875"/>
            <a:ext cx="1699200" cy="2548800"/>
            <a:chOff x="8008584" y="91983"/>
            <a:chExt cx="1699200" cy="2548800"/>
          </a:xfrm>
        </p:grpSpPr>
        <p:pic>
          <p:nvPicPr>
            <p:cNvPr id="1028" name="Picture 4" descr="https://image.tmdb.org/t/p/original/ed6nD7h9sbojSWY2qrnDcSvDFk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84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8008584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3713" y="2788875"/>
            <a:ext cx="1699200" cy="2548800"/>
            <a:chOff x="6147827" y="91983"/>
            <a:chExt cx="1699200" cy="2548800"/>
          </a:xfrm>
        </p:grpSpPr>
        <p:pic>
          <p:nvPicPr>
            <p:cNvPr id="1026" name="Picture 2" descr="https://image.tmdb.org/t/p/original/3rKw2QInyaACZ6wnqSg4nAXgK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827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147827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03" y="5429596"/>
            <a:ext cx="1699200" cy="2548800"/>
            <a:chOff x="9869341" y="91983"/>
            <a:chExt cx="1699200" cy="2548800"/>
          </a:xfrm>
        </p:grpSpPr>
        <p:pic>
          <p:nvPicPr>
            <p:cNvPr id="1030" name="Picture 6" descr="https://image.tmdb.org/t/p/original/huGDgQRB24IzkJLNqe5zq1pdv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9869341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1424" y="5438981"/>
            <a:ext cx="1699200" cy="2539415"/>
            <a:chOff x="9869341" y="2857141"/>
            <a:chExt cx="1699200" cy="2539415"/>
          </a:xfrm>
        </p:grpSpPr>
        <p:pic>
          <p:nvPicPr>
            <p:cNvPr id="1032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2857141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869341" y="522375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8687" y="2788875"/>
            <a:ext cx="1699480" cy="2548800"/>
            <a:chOff x="488687" y="2203981"/>
            <a:chExt cx="1699480" cy="2548800"/>
          </a:xfrm>
        </p:grpSpPr>
        <p:pic>
          <p:nvPicPr>
            <p:cNvPr id="48" name="Picture 2" descr="https://image.tmdb.org/t/p/original/xPCNA8zJxyyFKTj47QpvkXHukz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7" y="2203981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488687" y="457200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rgbClr val="FDA5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155590"/>
            <a:ext cx="5446767" cy="204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Action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Horror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9" y="54376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638" y="2214356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5802668" y="2323050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14919" y="2041926"/>
            <a:ext cx="4149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SCREEN SLIDE IN from the RIGHT</a:t>
            </a:r>
          </a:p>
          <a:p>
            <a:r>
              <a:rPr lang="en-US" dirty="0" smtClean="0"/>
              <a:t>Change color to WHITE on touch ( wait until first page of new screen is 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0"/>
            <a:ext cx="5184000" cy="9229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pic>
        <p:nvPicPr>
          <p:cNvPr id="1032" name="Picture 8" descr="https://image.tmdb.org/t/p/original/bYXgdHVNH1ounAwW8Kehr2f8akz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4384303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231424" y="6750918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88687" y="1047987"/>
            <a:ext cx="5184000" cy="576000"/>
            <a:chOff x="5416851" y="4009727"/>
            <a:chExt cx="5184000" cy="576000"/>
          </a:xfrm>
        </p:grpSpPr>
        <p:sp>
          <p:nvSpPr>
            <p:cNvPr id="74" name="Rectangle 73"/>
            <p:cNvSpPr>
              <a:spLocks/>
            </p:cNvSpPr>
            <p:nvPr/>
          </p:nvSpPr>
          <p:spPr>
            <a:xfrm>
              <a:off x="5416851" y="400972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114" y="4138314"/>
              <a:ext cx="360000" cy="360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6798557" y="4009727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Movies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Drama and Thriller</a:t>
              </a:r>
              <a:endPara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213092" y="1047035"/>
            <a:ext cx="1440372" cy="576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2503" y="1734197"/>
            <a:ext cx="1699200" cy="2548800"/>
            <a:chOff x="6160399" y="3570302"/>
            <a:chExt cx="1699200" cy="2548800"/>
          </a:xfrm>
        </p:grpSpPr>
        <p:pic>
          <p:nvPicPr>
            <p:cNvPr id="37" name="Picture 18" descr="https://image.tmdb.org/t/p/original/97fNAi62HawGjWru7PvVmF7RAbU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399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6160399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73487" y="1744411"/>
            <a:ext cx="1699200" cy="2548800"/>
            <a:chOff x="8062957" y="3570302"/>
            <a:chExt cx="1699200" cy="2548800"/>
          </a:xfrm>
        </p:grpSpPr>
        <p:pic>
          <p:nvPicPr>
            <p:cNvPr id="38" name="Picture 20" descr="https://image.tmdb.org/t/p/original/qWjRfBwr4VculczswwojXgoU0mq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957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8062957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32995" y="1744411"/>
            <a:ext cx="1699200" cy="2548800"/>
            <a:chOff x="9965515" y="3570302"/>
            <a:chExt cx="1699200" cy="2548800"/>
          </a:xfrm>
        </p:grpSpPr>
        <p:pic>
          <p:nvPicPr>
            <p:cNvPr id="39" name="Picture 24" descr="https://image.tmdb.org/t/p/original/wNUDAq5OUMOtxMlz64YaCp7gZma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5515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9965515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1756" y="4384303"/>
            <a:ext cx="1699200" cy="2548800"/>
            <a:chOff x="6235215" y="3315795"/>
            <a:chExt cx="1699200" cy="2548800"/>
          </a:xfrm>
        </p:grpSpPr>
        <p:pic>
          <p:nvPicPr>
            <p:cNvPr id="47" name="Picture 22" descr="https://image.tmdb.org/t/p/original/dqs5BmwSULtB28Kls3IB6khTQwp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215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235215" y="5691795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73487" y="4384303"/>
            <a:ext cx="1699200" cy="2548800"/>
            <a:chOff x="8320482" y="3315795"/>
            <a:chExt cx="1699200" cy="2548800"/>
          </a:xfrm>
        </p:grpSpPr>
        <p:pic>
          <p:nvPicPr>
            <p:cNvPr id="54" name="Picture 28" descr="https://image.tmdb.org/t/p/original/956xMjH4sPoqimqoLOP6AI19mjm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482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8320482" y="566739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756" y="7037072"/>
            <a:ext cx="1699200" cy="2548800"/>
            <a:chOff x="10184464" y="3315795"/>
            <a:chExt cx="1699200" cy="2548800"/>
          </a:xfrm>
        </p:grpSpPr>
        <p:pic>
          <p:nvPicPr>
            <p:cNvPr id="49" name="Picture 26" descr="https://image.tmdb.org/t/p/original/qAbRLPe8T7ehKzr1Tgo78T7ASrS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464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10184464" y="567159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31424" y="7037072"/>
            <a:ext cx="1699200" cy="2548800"/>
            <a:chOff x="6162512" y="5988589"/>
            <a:chExt cx="1699200" cy="2548800"/>
          </a:xfrm>
        </p:grpSpPr>
        <p:pic>
          <p:nvPicPr>
            <p:cNvPr id="45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3487" y="7037072"/>
            <a:ext cx="1699200" cy="2548800"/>
            <a:chOff x="8320482" y="5988589"/>
            <a:chExt cx="1699200" cy="2548800"/>
          </a:xfrm>
        </p:grpSpPr>
        <p:pic>
          <p:nvPicPr>
            <p:cNvPr id="46" name="Picture 14" descr="https://image.tmdb.org/t/p/original/6C006cxfwjWYkBW4fM3xCMyr7Yg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48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832048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355318" y="9215438"/>
            <a:ext cx="5446767" cy="377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5618" y="1046611"/>
            <a:ext cx="880176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Back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5933148" y="1638470"/>
            <a:ext cx="2016000" cy="86400"/>
          </a:xfrm>
          <a:prstGeom prst="rect">
            <a:avLst/>
          </a:prstGeom>
          <a:solidFill>
            <a:srgbClr val="FFC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 </a:t>
            </a:r>
            <a:r>
              <a:rPr lang="en-US" sz="800" dirty="0" err="1">
                <a:solidFill>
                  <a:schemeClr val="tx1"/>
                </a:solidFill>
              </a:rPr>
              <a:t>px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31490" y="-9126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4" y="0"/>
            <a:ext cx="5184000" cy="103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44" name="Rectangle 43"/>
          <p:cNvSpPr>
            <a:spLocks/>
          </p:cNvSpPr>
          <p:nvPr/>
        </p:nvSpPr>
        <p:spPr>
          <a:xfrm>
            <a:off x="639906" y="1035182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47" name="SHARE BUTT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8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50" name="SEARCH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51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WHITE HOME" hidden="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" y="1114382"/>
            <a:ext cx="468169" cy="417600"/>
          </a:xfrm>
          <a:prstGeom prst="rect">
            <a:avLst/>
          </a:prstGeom>
        </p:spPr>
      </p:pic>
      <p:pic>
        <p:nvPicPr>
          <p:cNvPr id="10" name="TV 1" hidden="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TV 2" hidden="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TV 3" hidden="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25707" y="4982396"/>
            <a:ext cx="5189783" cy="1172923"/>
            <a:chOff x="6894184" y="1913334"/>
            <a:chExt cx="5189783" cy="1172923"/>
          </a:xfrm>
        </p:grpSpPr>
        <p:sp>
          <p:nvSpPr>
            <p:cNvPr id="40" name="background"/>
            <p:cNvSpPr>
              <a:spLocks noChangeAspect="1"/>
            </p:cNvSpPr>
            <p:nvPr/>
          </p:nvSpPr>
          <p:spPr>
            <a:xfrm>
              <a:off x="6899967" y="1913334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99077" y="2085108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Born to Raise Hell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42" name="G FAV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01184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43" name="Rectangle 42"/>
            <p:cNvSpPr/>
            <p:nvPr/>
          </p:nvSpPr>
          <p:spPr>
            <a:xfrm>
              <a:off x="6894184" y="2436081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2010  1h 36m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Adventure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Thriller  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ia601700.us.archive.org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0981708" y="2080659"/>
              <a:ext cx="379086" cy="254932"/>
              <a:chOff x="5538431" y="2919456"/>
              <a:chExt cx="379086" cy="254932"/>
            </a:xfrm>
          </p:grpSpPr>
          <p:sp>
            <p:nvSpPr>
              <p:cNvPr id="56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8" name="Picture 8" descr="https://image.tmdb.org/t/p/original/bYXgdHVNH1ounAwW8Kehr2f8akz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" y="6170033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38205" y="8536648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38198" y="6155319"/>
            <a:ext cx="1699200" cy="2548800"/>
            <a:chOff x="8320482" y="3315795"/>
            <a:chExt cx="1699200" cy="2548800"/>
          </a:xfrm>
        </p:grpSpPr>
        <p:pic>
          <p:nvPicPr>
            <p:cNvPr id="31" name="Picture 28" descr="https://image.tmdb.org/t/p/original/956xMjH4sPoqimqoLOP6AI19mjm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482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8320482" y="566739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37157" y="6155319"/>
            <a:ext cx="1699200" cy="2548800"/>
            <a:chOff x="10184464" y="3315795"/>
            <a:chExt cx="1699200" cy="2548800"/>
          </a:xfrm>
        </p:grpSpPr>
        <p:pic>
          <p:nvPicPr>
            <p:cNvPr id="34" name="Picture 26" descr="https://image.tmdb.org/t/p/original/qAbRLPe8T7ehKzr1Tgo78T7ASrS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464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10184464" y="567159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5815240" y="6079525"/>
            <a:ext cx="342279" cy="292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354322" y="1035182"/>
            <a:ext cx="3161932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Movies 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Action and Adventure Long 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sp>
        <p:nvSpPr>
          <p:cNvPr id="64" name="Rectangle 63"/>
          <p:cNvSpPr>
            <a:spLocks noChangeAspect="1"/>
          </p:cNvSpPr>
          <p:nvPr/>
        </p:nvSpPr>
        <p:spPr>
          <a:xfrm>
            <a:off x="638205" y="1669898"/>
            <a:ext cx="5184000" cy="321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8" descr="https://image.tmdb.org/t/p/original/bYXgdHVNH1ounAwW8Kehr2f8akz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4" y="1669898"/>
            <a:ext cx="2151121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1036425" y="2917510"/>
            <a:ext cx="720000" cy="720000"/>
            <a:chOff x="1009350" y="2105803"/>
            <a:chExt cx="720000" cy="720000"/>
          </a:xfrm>
        </p:grpSpPr>
        <p:sp>
          <p:nvSpPr>
            <p:cNvPr id="69" name="Oval 68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209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91324" y="-176"/>
            <a:ext cx="5184000" cy="92156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8" y="-174"/>
            <a:ext cx="5184000" cy="1036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93349" y="2361517"/>
            <a:ext cx="1993080" cy="3312000"/>
            <a:chOff x="3381026" y="2710563"/>
            <a:chExt cx="1993080" cy="3312000"/>
          </a:xfrm>
        </p:grpSpPr>
        <p:pic>
          <p:nvPicPr>
            <p:cNvPr id="21" name="Picture 4" descr="https://image.tmdb.org/t/p/original/pbhhphDHyL2b5YJLgt5Vpj1pTJi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026" y="2710563"/>
              <a:ext cx="199308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381026" y="5590563"/>
              <a:ext cx="118002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2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61047" y="5590563"/>
              <a:ext cx="813059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(2011)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85854" y="2361517"/>
            <a:ext cx="2002523" cy="3312000"/>
            <a:chOff x="783098" y="2710563"/>
            <a:chExt cx="2002523" cy="3312000"/>
          </a:xfrm>
        </p:grpSpPr>
        <p:sp>
          <p:nvSpPr>
            <p:cNvPr id="15" name="Rectangle 14"/>
            <p:cNvSpPr/>
            <p:nvPr/>
          </p:nvSpPr>
          <p:spPr>
            <a:xfrm>
              <a:off x="783098" y="5590563"/>
              <a:ext cx="1180021" cy="4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1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3119" y="5590563"/>
              <a:ext cx="820341" cy="43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(2010)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pic>
          <p:nvPicPr>
            <p:cNvPr id="53" name="Picture 2" descr="https://image.tmdb.org/t/p/original/z2UD8t09w8XOsrophA08s8ZC9hU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542" y="2710563"/>
              <a:ext cx="1993079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890224" y="5766985"/>
            <a:ext cx="2002523" cy="3315990"/>
            <a:chOff x="783098" y="6104973"/>
            <a:chExt cx="2002523" cy="3315990"/>
          </a:xfrm>
        </p:grpSpPr>
        <p:sp>
          <p:nvSpPr>
            <p:cNvPr id="29" name="Rectangle 28"/>
            <p:cNvSpPr/>
            <p:nvPr/>
          </p:nvSpPr>
          <p:spPr>
            <a:xfrm>
              <a:off x="792541" y="8988963"/>
              <a:ext cx="1180021" cy="4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72562" y="8988963"/>
              <a:ext cx="813059" cy="43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(2012)</a:t>
              </a:r>
            </a:p>
          </p:txBody>
        </p:sp>
        <p:pic>
          <p:nvPicPr>
            <p:cNvPr id="54" name="Picture 6" descr="https://image.tmdb.org/t/p/original/j0aIXGD4ebEtmZ7Ij6kUKqVwaw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098" y="6104973"/>
              <a:ext cx="1993079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8" name="Group 2047"/>
          <p:cNvGrpSpPr/>
          <p:nvPr/>
        </p:nvGrpSpPr>
        <p:grpSpPr>
          <a:xfrm>
            <a:off x="3283656" y="5773519"/>
            <a:ext cx="1993080" cy="3315990"/>
            <a:chOff x="3375309" y="6104973"/>
            <a:chExt cx="1993080" cy="3315990"/>
          </a:xfrm>
        </p:grpSpPr>
        <p:sp>
          <p:nvSpPr>
            <p:cNvPr id="36" name="Rectangle 35"/>
            <p:cNvSpPr/>
            <p:nvPr/>
          </p:nvSpPr>
          <p:spPr>
            <a:xfrm>
              <a:off x="3375309" y="8988963"/>
              <a:ext cx="118002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4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55330" y="8988963"/>
              <a:ext cx="813059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(2013)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pic>
          <p:nvPicPr>
            <p:cNvPr id="55" name="Picture 8" descr="https://image.tmdb.org/t/p/original/9Im0pvlVpgyJDCFMqwCWzNWDheU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309" y="6104973"/>
              <a:ext cx="1921708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5904655" y="1625120"/>
            <a:ext cx="4104318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" rIns="72000" bIns="36000" rtlCol="0" anchor="ctr" anchorCtr="0">
            <a:no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rPr>
              <a:t>H 40 L 10 R 5 T B 0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rPr>
              <a:t>Roboto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rPr>
              <a:t> Cond. 20</a:t>
            </a:r>
            <a:endParaRPr lang="en-US" sz="2000" i="1" dirty="0">
              <a:solidFill>
                <a:schemeClr val="bg1">
                  <a:lumMod val="8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86430" y="2505106"/>
            <a:ext cx="388893" cy="25115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27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7052" y="2505106"/>
            <a:ext cx="388893" cy="25115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27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0418" y="2505106"/>
            <a:ext cx="388893" cy="25115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27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4124" y="6316555"/>
            <a:ext cx="1180021" cy="43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Season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94145" y="6316555"/>
            <a:ext cx="820341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(2010)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14124" y="3436555"/>
            <a:ext cx="19944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200 x  138.5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46593" y="6875311"/>
            <a:ext cx="1247552" cy="10967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 82 H 30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ROBO COND 18 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L0  R T B 0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Align Left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COLOR 217,217,217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44636" y="6875312"/>
            <a:ext cx="1153115" cy="10967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 58 H 30 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ROBO COND 18 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R0 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L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 T B 0</a:t>
            </a: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Align Right 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COLOR 127,127,127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1324" y="5674578"/>
            <a:ext cx="5184000" cy="86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1324" y="9091716"/>
            <a:ext cx="5184000" cy="86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4446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9253" y="2788875"/>
            <a:ext cx="1699200" cy="2548800"/>
            <a:chOff x="8008584" y="91983"/>
            <a:chExt cx="1699200" cy="2548800"/>
          </a:xfrm>
        </p:grpSpPr>
        <p:pic>
          <p:nvPicPr>
            <p:cNvPr id="1028" name="Picture 4" descr="https://image.tmdb.org/t/p/original/ed6nD7h9sbojSWY2qrnDcSvDFk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84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8008584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3713" y="2788875"/>
            <a:ext cx="1699200" cy="2548800"/>
            <a:chOff x="6147827" y="91983"/>
            <a:chExt cx="1699200" cy="2548800"/>
          </a:xfrm>
        </p:grpSpPr>
        <p:pic>
          <p:nvPicPr>
            <p:cNvPr id="1026" name="Picture 2" descr="https://image.tmdb.org/t/p/original/3rKw2QInyaACZ6wnqSg4nAXgK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827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147827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03" y="5429596"/>
            <a:ext cx="1699200" cy="2548800"/>
            <a:chOff x="9869341" y="91983"/>
            <a:chExt cx="1699200" cy="2548800"/>
          </a:xfrm>
        </p:grpSpPr>
        <p:pic>
          <p:nvPicPr>
            <p:cNvPr id="1030" name="Picture 6" descr="https://image.tmdb.org/t/p/original/huGDgQRB24IzkJLNqe5zq1pdv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9869341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1424" y="5438981"/>
            <a:ext cx="1699200" cy="2539415"/>
            <a:chOff x="9869341" y="2857141"/>
            <a:chExt cx="1699200" cy="2539415"/>
          </a:xfrm>
        </p:grpSpPr>
        <p:pic>
          <p:nvPicPr>
            <p:cNvPr id="1032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2857141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869341" y="522375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8687" y="2788875"/>
            <a:ext cx="1699480" cy="2548800"/>
            <a:chOff x="488687" y="2203981"/>
            <a:chExt cx="1699480" cy="2548800"/>
          </a:xfrm>
        </p:grpSpPr>
        <p:pic>
          <p:nvPicPr>
            <p:cNvPr id="48" name="Picture 2" descr="https://image.tmdb.org/t/p/original/xPCNA8zJxyyFKTj47QpvkXHukz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7" y="2203981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488687" y="457200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155590"/>
            <a:ext cx="5446767" cy="204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Action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Horror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9" y="54376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638" y="2214356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6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0"/>
            <a:ext cx="5184000" cy="9229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88687" y="1047987"/>
            <a:ext cx="5184000" cy="576000"/>
            <a:chOff x="5416851" y="4009727"/>
            <a:chExt cx="5184000" cy="576000"/>
          </a:xfrm>
        </p:grpSpPr>
        <p:sp>
          <p:nvSpPr>
            <p:cNvPr id="74" name="Rectangle 73"/>
            <p:cNvSpPr>
              <a:spLocks/>
            </p:cNvSpPr>
            <p:nvPr/>
          </p:nvSpPr>
          <p:spPr>
            <a:xfrm>
              <a:off x="5416851" y="400972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114" y="4138314"/>
              <a:ext cx="360000" cy="360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6798557" y="4009727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TV 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Reality Shows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95618" y="1046611"/>
            <a:ext cx="880176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Back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8" name="SHARE GLASS"/>
          <p:cNvSpPr/>
          <p:nvPr/>
        </p:nvSpPr>
        <p:spPr>
          <a:xfrm>
            <a:off x="4442199" y="1114382"/>
            <a:ext cx="577981" cy="4176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SHARE BUTT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67" y="1183552"/>
            <a:ext cx="427311" cy="316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815098" y="1046611"/>
            <a:ext cx="1857083" cy="576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293349" y="2220119"/>
            <a:ext cx="1993080" cy="3312000"/>
            <a:chOff x="3381026" y="2710563"/>
            <a:chExt cx="1993080" cy="3312000"/>
          </a:xfrm>
        </p:grpSpPr>
        <p:pic>
          <p:nvPicPr>
            <p:cNvPr id="70" name="Picture 4" descr="https://image.tmdb.org/t/p/original/pbhhphDHyL2b5YJLgt5Vpj1pTJi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026" y="2710563"/>
              <a:ext cx="199308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/>
            <p:cNvSpPr/>
            <p:nvPr/>
          </p:nvSpPr>
          <p:spPr>
            <a:xfrm>
              <a:off x="3381026" y="5590563"/>
              <a:ext cx="118002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Season 2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61047" y="5590563"/>
              <a:ext cx="813059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(2011)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85854" y="2220119"/>
            <a:ext cx="2002523" cy="3312000"/>
            <a:chOff x="783098" y="2710563"/>
            <a:chExt cx="2002523" cy="3312000"/>
          </a:xfrm>
          <a:noFill/>
        </p:grpSpPr>
        <p:sp>
          <p:nvSpPr>
            <p:cNvPr id="67" name="Rectangle 66"/>
            <p:cNvSpPr/>
            <p:nvPr/>
          </p:nvSpPr>
          <p:spPr>
            <a:xfrm>
              <a:off x="783098" y="5590563"/>
              <a:ext cx="118002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Season 1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63119" y="5590563"/>
              <a:ext cx="82034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(2010)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pic>
          <p:nvPicPr>
            <p:cNvPr id="69" name="Picture 2" descr="https://image.tmdb.org/t/p/original/z2UD8t09w8XOsrophA08s8ZC9hU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542" y="2710563"/>
              <a:ext cx="1993079" cy="288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37" name="Group 36"/>
          <p:cNvGrpSpPr/>
          <p:nvPr/>
        </p:nvGrpSpPr>
        <p:grpSpPr>
          <a:xfrm>
            <a:off x="890224" y="5625587"/>
            <a:ext cx="2002523" cy="3315990"/>
            <a:chOff x="783098" y="6104973"/>
            <a:chExt cx="2002523" cy="3315990"/>
          </a:xfrm>
          <a:noFill/>
        </p:grpSpPr>
        <p:sp>
          <p:nvSpPr>
            <p:cNvPr id="64" name="Rectangle 63"/>
            <p:cNvSpPr/>
            <p:nvPr/>
          </p:nvSpPr>
          <p:spPr>
            <a:xfrm>
              <a:off x="792541" y="8988963"/>
              <a:ext cx="118002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Season 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72562" y="8988963"/>
              <a:ext cx="813059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(2012)</a:t>
              </a:r>
            </a:p>
          </p:txBody>
        </p:sp>
        <p:pic>
          <p:nvPicPr>
            <p:cNvPr id="66" name="Picture 6" descr="https://image.tmdb.org/t/p/original/j0aIXGD4ebEtmZ7Ij6kUKqVwaw9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098" y="6104973"/>
              <a:ext cx="1993079" cy="288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40" name="Group 39"/>
          <p:cNvGrpSpPr/>
          <p:nvPr/>
        </p:nvGrpSpPr>
        <p:grpSpPr>
          <a:xfrm>
            <a:off x="3283656" y="5632121"/>
            <a:ext cx="1993080" cy="3315990"/>
            <a:chOff x="3375309" y="6104973"/>
            <a:chExt cx="1993080" cy="3315990"/>
          </a:xfrm>
        </p:grpSpPr>
        <p:sp>
          <p:nvSpPr>
            <p:cNvPr id="57" name="Rectangle 56"/>
            <p:cNvSpPr/>
            <p:nvPr/>
          </p:nvSpPr>
          <p:spPr>
            <a:xfrm>
              <a:off x="3375309" y="8988963"/>
              <a:ext cx="1180021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Season 4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55330" y="8988963"/>
              <a:ext cx="813059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(2013)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pic>
          <p:nvPicPr>
            <p:cNvPr id="63" name="Picture 8" descr="https://image.tmdb.org/t/p/original/9Im0pvlVpgyJDCFMqwCWzNWDheU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309" y="6104973"/>
              <a:ext cx="1921708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/>
          <p:cNvSpPr/>
          <p:nvPr/>
        </p:nvSpPr>
        <p:spPr>
          <a:xfrm>
            <a:off x="495618" y="1637312"/>
            <a:ext cx="5184000" cy="57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0" rtlCol="0" anchor="ctr" anchorCtr="0"/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rPr>
              <a:t>The Real Housewives of Beverly Hills</a:t>
            </a:r>
            <a:endParaRPr lang="en-US" sz="19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3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31490" y="-9126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4" y="0"/>
            <a:ext cx="5184000" cy="10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625707" y="4979318"/>
            <a:ext cx="5189783" cy="1174718"/>
            <a:chOff x="6894184" y="115859"/>
            <a:chExt cx="5189783" cy="1174718"/>
          </a:xfrm>
        </p:grpSpPr>
        <p:sp>
          <p:nvSpPr>
            <p:cNvPr id="58" name="background"/>
            <p:cNvSpPr>
              <a:spLocks noChangeAspect="1"/>
            </p:cNvSpPr>
            <p:nvPr/>
          </p:nvSpPr>
          <p:spPr>
            <a:xfrm>
              <a:off x="6899967" y="115859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99077" y="287633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“Life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Liberty and the Pursuit of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Wealthiness”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0" name="G FAV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3709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6894184" y="638606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October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14, 2010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927003" y="314444"/>
              <a:ext cx="379086" cy="254932"/>
              <a:chOff x="5538431" y="2919456"/>
              <a:chExt cx="379086" cy="254932"/>
            </a:xfrm>
          </p:grpSpPr>
          <p:sp>
            <p:nvSpPr>
              <p:cNvPr id="80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8052225" y="858577"/>
              <a:ext cx="3014844" cy="432000"/>
              <a:chOff x="127795" y="1789261"/>
              <a:chExt cx="3014844" cy="4320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763" y="1906595"/>
                <a:ext cx="326298" cy="216000"/>
              </a:xfrm>
              <a:prstGeom prst="rect">
                <a:avLst/>
              </a:prstGeom>
              <a:noFill/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27795" y="1789261"/>
                <a:ext cx="3014844" cy="432000"/>
                <a:chOff x="127795" y="1789261"/>
                <a:chExt cx="3014844" cy="4320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27795" y="1789261"/>
                  <a:ext cx="1530767" cy="43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36000" rIns="72000" bIns="36000" rtlCol="0" anchor="ctr" anchorCtr="0">
                  <a:no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8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rPr>
                    <a:t>Season 1   </a:t>
                  </a:r>
                  <a:endParaRPr lang="en-US" dirty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66922" y="1789261"/>
                  <a:ext cx="1475717" cy="432000"/>
                  <a:chOff x="2115846" y="5173983"/>
                  <a:chExt cx="1475717" cy="4320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2115846" y="5173983"/>
                    <a:ext cx="1475717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2000" tIns="36000" rIns="72000" bIns="36000" rtlCol="0" anchor="ctr" anchorCtr="0">
                    <a:noAutofit/>
                  </a:bodyPr>
                  <a:lstStyle/>
                  <a:p>
                    <a:r>
                      <a: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Episode 1</a:t>
                    </a:r>
                    <a:r>
                      <a: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   </a:t>
                    </a:r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endParaRPr>
                  </a:p>
                </p:txBody>
              </p:sp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7764" y="5291317"/>
                    <a:ext cx="326298" cy="21600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37" name="Rectangle 36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39" name="SHARE BUTT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0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42" name="SEARCH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43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TV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Reality Shows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638205" y="1679389"/>
            <a:ext cx="5184000" cy="321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2" name="Oval 61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HOME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pic>
        <p:nvPicPr>
          <p:cNvPr id="44" name="Picture 8" descr="https://image.tmdb.org/t/p/original/bYXgdHVNH1ounAwW8Kehr2f8akz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5" y="1679601"/>
            <a:ext cx="2151121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age.tmdb.org/t/p/original/jWLxemmyq4UnzPoZd88mlg0viS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5" y="2012180"/>
            <a:ext cx="3667560" cy="25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90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43988" y="0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5" y="0"/>
            <a:ext cx="5184000" cy="10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635313" y="4903767"/>
            <a:ext cx="5189783" cy="1174718"/>
            <a:chOff x="6894184" y="115859"/>
            <a:chExt cx="5189783" cy="1174718"/>
          </a:xfrm>
        </p:grpSpPr>
        <p:sp>
          <p:nvSpPr>
            <p:cNvPr id="58" name="background"/>
            <p:cNvSpPr>
              <a:spLocks noChangeAspect="1"/>
            </p:cNvSpPr>
            <p:nvPr/>
          </p:nvSpPr>
          <p:spPr>
            <a:xfrm>
              <a:off x="6899967" y="115859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99077" y="287633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“Life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Liberty and the Pursuit of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Wealthiness”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0" name="G FAV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3709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6894184" y="638606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October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14, 2010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927003" y="314444"/>
              <a:ext cx="379086" cy="254932"/>
              <a:chOff x="5538431" y="2919456"/>
              <a:chExt cx="379086" cy="254932"/>
            </a:xfrm>
          </p:grpSpPr>
          <p:sp>
            <p:nvSpPr>
              <p:cNvPr id="80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8052225" y="858577"/>
              <a:ext cx="3014844" cy="432000"/>
              <a:chOff x="127795" y="1789261"/>
              <a:chExt cx="3014844" cy="4320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763" y="1906595"/>
                <a:ext cx="326298" cy="216000"/>
              </a:xfrm>
              <a:prstGeom prst="rect">
                <a:avLst/>
              </a:prstGeom>
              <a:noFill/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27795" y="1789261"/>
                <a:ext cx="3014844" cy="432000"/>
                <a:chOff x="127795" y="1789261"/>
                <a:chExt cx="3014844" cy="4320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27795" y="1789261"/>
                  <a:ext cx="1530767" cy="43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36000" rIns="72000" bIns="36000" rtlCol="0" anchor="ctr" anchorCtr="0">
                  <a:no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8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rPr>
                    <a:t>Season 1   </a:t>
                  </a:r>
                  <a:endParaRPr lang="en-US" dirty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66922" y="1789261"/>
                  <a:ext cx="1475717" cy="432000"/>
                  <a:chOff x="2115846" y="5173983"/>
                  <a:chExt cx="1475717" cy="4320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2115846" y="5173983"/>
                    <a:ext cx="1475717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2000" tIns="36000" rIns="72000" bIns="36000" rtlCol="0" anchor="ctr" anchorCtr="0">
                    <a:noAutofit/>
                  </a:bodyPr>
                  <a:lstStyle/>
                  <a:p>
                    <a:r>
                      <a: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Episode 1</a:t>
                    </a:r>
                    <a:r>
                      <a: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   </a:t>
                    </a:r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endParaRPr>
                  </a:p>
                </p:txBody>
              </p:sp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7764" y="5291317"/>
                    <a:ext cx="326298" cy="21600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37" name="Rectangle 36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39" name="SHARE BUTT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0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42" name="SEARCH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43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TV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Reality Shows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638205" y="1678717"/>
            <a:ext cx="5184000" cy="321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2" name="Oval 61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HOME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pic>
        <p:nvPicPr>
          <p:cNvPr id="2054" name="Picture 6" descr="https://image.tmdb.org/t/p/original/jWLxemmyq4UnzPoZd88mlg0viS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5" y="2012180"/>
            <a:ext cx="3667560" cy="25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22205" y="6160648"/>
            <a:ext cx="349640" cy="293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22851" y="1035180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26428" y="1638672"/>
            <a:ext cx="4052711" cy="663078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2693798" y="3448727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453658" y="2066294"/>
            <a:ext cx="1598250" cy="4195973"/>
            <a:chOff x="6915350" y="2012180"/>
            <a:chExt cx="1598250" cy="4195973"/>
          </a:xfrm>
        </p:grpSpPr>
        <p:sp>
          <p:nvSpPr>
            <p:cNvPr id="68" name="Rectangle 67"/>
            <p:cNvSpPr/>
            <p:nvPr/>
          </p:nvSpPr>
          <p:spPr>
            <a:xfrm>
              <a:off x="6915350" y="2012180"/>
              <a:ext cx="159825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rPr>
                <a:t>1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15350" y="2953173"/>
              <a:ext cx="159825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2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15350" y="3894166"/>
              <a:ext cx="159825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3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15350" y="4835159"/>
              <a:ext cx="159825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4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15350" y="5776153"/>
              <a:ext cx="159825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Season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5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70529" y="7098195"/>
            <a:ext cx="764508" cy="764508"/>
            <a:chOff x="7840272" y="7005346"/>
            <a:chExt cx="764508" cy="764508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7840272" y="7005346"/>
              <a:ext cx="764508" cy="7645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060526" y="7225600"/>
              <a:ext cx="324000" cy="324000"/>
              <a:chOff x="9690636" y="5628896"/>
              <a:chExt cx="216000" cy="216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2700000">
                <a:off x="9690637" y="5736896"/>
                <a:ext cx="216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-2700000">
                <a:off x="9690636" y="5736897"/>
                <a:ext cx="216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4" name="Straight Connector 83"/>
          <p:cNvCxnSpPr/>
          <p:nvPr/>
        </p:nvCxnSpPr>
        <p:spPr>
          <a:xfrm>
            <a:off x="2680582" y="4377073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21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43988" y="0"/>
            <a:ext cx="5184000" cy="9215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5" y="0"/>
            <a:ext cx="5184000" cy="10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9" y="6160648"/>
            <a:ext cx="1699200" cy="254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8" y="6160648"/>
            <a:ext cx="1699200" cy="254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7" y="6160648"/>
            <a:ext cx="1699200" cy="25488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635313" y="4903767"/>
            <a:ext cx="5189783" cy="1174718"/>
            <a:chOff x="6894184" y="115859"/>
            <a:chExt cx="5189783" cy="1174718"/>
          </a:xfrm>
        </p:grpSpPr>
        <p:sp>
          <p:nvSpPr>
            <p:cNvPr id="58" name="background"/>
            <p:cNvSpPr>
              <a:spLocks noChangeAspect="1"/>
            </p:cNvSpPr>
            <p:nvPr/>
          </p:nvSpPr>
          <p:spPr>
            <a:xfrm>
              <a:off x="6899967" y="115859"/>
              <a:ext cx="5184000" cy="11729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Univers 57 Condensed" panose="020B060602020206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99077" y="287633"/>
              <a:ext cx="4498637" cy="254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“Life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Liberty and the Pursuit of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Wealthiness”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0" name="G FAV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3228" y="203709"/>
              <a:ext cx="426131" cy="426131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6894184" y="638606"/>
              <a:ext cx="5181144" cy="216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October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14, 2010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by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Unicode MS" panose="020B0604020202020204" pitchFamily="34" charset="-128"/>
                </a:rPr>
                <a:t>www.rapivideo.com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927003" y="314444"/>
              <a:ext cx="379086" cy="254932"/>
              <a:chOff x="5538431" y="2919456"/>
              <a:chExt cx="379086" cy="254932"/>
            </a:xfrm>
          </p:grpSpPr>
          <p:sp>
            <p:nvSpPr>
              <p:cNvPr id="80" name="SEARCH GLASS"/>
              <p:cNvSpPr/>
              <p:nvPr/>
            </p:nvSpPr>
            <p:spPr>
              <a:xfrm>
                <a:off x="5538431" y="2920120"/>
                <a:ext cx="379085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EARCH GLASS"/>
              <p:cNvSpPr/>
              <p:nvPr/>
            </p:nvSpPr>
            <p:spPr>
              <a:xfrm>
                <a:off x="5706948" y="2920120"/>
                <a:ext cx="210569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EARCH GLASS"/>
              <p:cNvSpPr/>
              <p:nvPr/>
            </p:nvSpPr>
            <p:spPr>
              <a:xfrm>
                <a:off x="5806252" y="2919456"/>
                <a:ext cx="111264" cy="254268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8052225" y="858577"/>
              <a:ext cx="3014844" cy="432000"/>
              <a:chOff x="127795" y="1789261"/>
              <a:chExt cx="3014844" cy="4320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763" y="1906595"/>
                <a:ext cx="326298" cy="216000"/>
              </a:xfrm>
              <a:prstGeom prst="rect">
                <a:avLst/>
              </a:prstGeom>
              <a:noFill/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27795" y="1789261"/>
                <a:ext cx="3014844" cy="432000"/>
                <a:chOff x="127795" y="1789261"/>
                <a:chExt cx="3014844" cy="4320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27795" y="1789261"/>
                  <a:ext cx="1530767" cy="43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36000" rIns="72000" bIns="36000" rtlCol="0" anchor="ctr" anchorCtr="0">
                  <a:no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8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rPr>
                    <a:t>Season 1   </a:t>
                  </a:r>
                  <a:endParaRPr lang="en-US" dirty="0">
                    <a:solidFill>
                      <a:schemeClr val="bg1">
                        <a:lumMod val="8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Arial Unicode MS" panose="020B0604020202020204" pitchFamily="34" charset="-128"/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66922" y="1789261"/>
                  <a:ext cx="1475717" cy="432000"/>
                  <a:chOff x="2115846" y="5173983"/>
                  <a:chExt cx="1475717" cy="4320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2115846" y="5173983"/>
                    <a:ext cx="1475717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2000" tIns="36000" rIns="72000" bIns="36000" rtlCol="0" anchor="ctr" anchorCtr="0">
                    <a:noAutofit/>
                  </a:bodyPr>
                  <a:lstStyle/>
                  <a:p>
                    <a:r>
                      <a:rPr lang="en-US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Episode 1</a:t>
                    </a:r>
                    <a:r>
                      <a: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 Unicode MS" panose="020B0604020202020204" pitchFamily="34" charset="-128"/>
                      </a:rPr>
                      <a:t>   </a:t>
                    </a:r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 Unicode MS" panose="020B0604020202020204" pitchFamily="34" charset="-128"/>
                    </a:endParaRPr>
                  </a:p>
                </p:txBody>
              </p:sp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7764" y="5291317"/>
                    <a:ext cx="326298" cy="21600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90" y="1721207"/>
            <a:ext cx="5184000" cy="3170571"/>
          </a:xfrm>
          <a:prstGeom prst="rect">
            <a:avLst/>
          </a:prstGeom>
        </p:spPr>
      </p:pic>
      <p:sp>
        <p:nvSpPr>
          <p:cNvPr id="37" name="Rectangle 36"/>
          <p:cNvSpPr>
            <a:spLocks/>
          </p:cNvSpPr>
          <p:nvPr/>
        </p:nvSpPr>
        <p:spPr>
          <a:xfrm>
            <a:off x="639906" y="1044884"/>
            <a:ext cx="5184000" cy="576000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42199" y="1114382"/>
            <a:ext cx="577981" cy="417600"/>
            <a:chOff x="4284049" y="1172832"/>
            <a:chExt cx="577981" cy="417600"/>
          </a:xfrm>
        </p:grpSpPr>
        <p:pic>
          <p:nvPicPr>
            <p:cNvPr id="39" name="SHARE BUTT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6519" y="1214416"/>
              <a:ext cx="427311" cy="316800"/>
            </a:xfrm>
            <a:prstGeom prst="rect">
              <a:avLst/>
            </a:prstGeom>
          </p:spPr>
        </p:pic>
        <p:sp>
          <p:nvSpPr>
            <p:cNvPr id="40" name="SHARE GLASS"/>
            <p:cNvSpPr/>
            <p:nvPr/>
          </p:nvSpPr>
          <p:spPr>
            <a:xfrm>
              <a:off x="4284049" y="117283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8499" y="1065664"/>
            <a:ext cx="576000" cy="504000"/>
            <a:chOff x="5030349" y="1084359"/>
            <a:chExt cx="576000" cy="504000"/>
          </a:xfrm>
        </p:grpSpPr>
        <p:pic>
          <p:nvPicPr>
            <p:cNvPr id="42" name="SEARCH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50" y="1176574"/>
              <a:ext cx="360000" cy="360000"/>
            </a:xfrm>
            <a:prstGeom prst="rect">
              <a:avLst/>
            </a:prstGeom>
          </p:spPr>
        </p:pic>
        <p:sp>
          <p:nvSpPr>
            <p:cNvPr id="43" name="SEARCH GLASS"/>
            <p:cNvSpPr/>
            <p:nvPr/>
          </p:nvSpPr>
          <p:spPr>
            <a:xfrm>
              <a:off x="5030349" y="1084359"/>
              <a:ext cx="576000" cy="504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981216" y="1035181"/>
            <a:ext cx="2501380" cy="595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TV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Reality Shows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638205" y="1678717"/>
            <a:ext cx="5184000" cy="321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036425" y="2927001"/>
            <a:ext cx="720000" cy="720000"/>
            <a:chOff x="1009350" y="2105803"/>
            <a:chExt cx="720000" cy="720000"/>
          </a:xfrm>
        </p:grpSpPr>
        <p:sp>
          <p:nvSpPr>
            <p:cNvPr id="62" name="Oval 61"/>
            <p:cNvSpPr/>
            <p:nvPr/>
          </p:nvSpPr>
          <p:spPr>
            <a:xfrm>
              <a:off x="1009350" y="2105803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1280526" y="2357803"/>
              <a:ext cx="288000" cy="2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HOME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0" y="1115579"/>
            <a:ext cx="468000" cy="413301"/>
          </a:xfrm>
          <a:prstGeom prst="rect">
            <a:avLst/>
          </a:prstGeom>
        </p:spPr>
      </p:pic>
      <p:pic>
        <p:nvPicPr>
          <p:cNvPr id="2054" name="Picture 6" descr="https://image.tmdb.org/t/p/original/jWLxemmyq4UnzPoZd88mlg0viS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45" y="2012180"/>
            <a:ext cx="3667560" cy="25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22205" y="6160648"/>
            <a:ext cx="349640" cy="293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22851" y="1035180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26428" y="1638672"/>
            <a:ext cx="4052711" cy="6630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 anchorCtr="0"/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2700607" y="3448727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316783" y="2066294"/>
            <a:ext cx="1872000" cy="4195973"/>
            <a:chOff x="6915350" y="2012180"/>
            <a:chExt cx="1872000" cy="4195973"/>
          </a:xfrm>
        </p:grpSpPr>
        <p:sp>
          <p:nvSpPr>
            <p:cNvPr id="68" name="Rectangle 67"/>
            <p:cNvSpPr/>
            <p:nvPr/>
          </p:nvSpPr>
          <p:spPr>
            <a:xfrm>
              <a:off x="6915350" y="2012180"/>
              <a:ext cx="1872000" cy="4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rPr>
                <a:t>Episode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anose="020B0604020202020204" pitchFamily="34" charset="-128"/>
                </a:rPr>
                <a:t> 1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15350" y="2953173"/>
              <a:ext cx="1872000" cy="4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Episode 2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15350" y="3894166"/>
              <a:ext cx="1872000" cy="4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Episode 3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15350" y="4835159"/>
              <a:ext cx="1872000" cy="4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Episode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4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15350" y="5776153"/>
              <a:ext cx="1872000" cy="4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pPr algn="ctr"/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Episode</a:t>
              </a:r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5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70529" y="7098195"/>
            <a:ext cx="764508" cy="764508"/>
            <a:chOff x="7840272" y="7005346"/>
            <a:chExt cx="764508" cy="764508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7840272" y="7005346"/>
              <a:ext cx="764508" cy="7645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060526" y="7225600"/>
              <a:ext cx="324000" cy="324000"/>
              <a:chOff x="9690636" y="5628896"/>
              <a:chExt cx="216000" cy="216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2700000">
                <a:off x="9690637" y="5736896"/>
                <a:ext cx="216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-2700000">
                <a:off x="9690636" y="5736897"/>
                <a:ext cx="216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4" name="Straight Connector 83"/>
          <p:cNvCxnSpPr/>
          <p:nvPr/>
        </p:nvCxnSpPr>
        <p:spPr>
          <a:xfrm>
            <a:off x="2700607" y="4377073"/>
            <a:ext cx="9720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74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9253" y="2788875"/>
            <a:ext cx="1699200" cy="2548800"/>
            <a:chOff x="8008584" y="91983"/>
            <a:chExt cx="1699200" cy="2548800"/>
          </a:xfrm>
        </p:grpSpPr>
        <p:pic>
          <p:nvPicPr>
            <p:cNvPr id="1028" name="Picture 4" descr="https://image.tmdb.org/t/p/original/ed6nD7h9sbojSWY2qrnDcSvDFk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84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8008584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3713" y="2788875"/>
            <a:ext cx="1699200" cy="2548800"/>
            <a:chOff x="6147827" y="91983"/>
            <a:chExt cx="1699200" cy="2548800"/>
          </a:xfrm>
        </p:grpSpPr>
        <p:pic>
          <p:nvPicPr>
            <p:cNvPr id="1026" name="Picture 2" descr="https://image.tmdb.org/t/p/original/3rKw2QInyaACZ6wnqSg4nAXgK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827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147827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03" y="5429596"/>
            <a:ext cx="1699200" cy="2548800"/>
            <a:chOff x="9869341" y="91983"/>
            <a:chExt cx="1699200" cy="2548800"/>
          </a:xfrm>
        </p:grpSpPr>
        <p:pic>
          <p:nvPicPr>
            <p:cNvPr id="1030" name="Picture 6" descr="https://image.tmdb.org/t/p/original/huGDgQRB24IzkJLNqe5zq1pdv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9869341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1424" y="5438981"/>
            <a:ext cx="1699200" cy="2539415"/>
            <a:chOff x="9869341" y="2857141"/>
            <a:chExt cx="1699200" cy="2539415"/>
          </a:xfrm>
        </p:grpSpPr>
        <p:pic>
          <p:nvPicPr>
            <p:cNvPr id="1032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2857141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869341" y="522375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8687" y="2788875"/>
            <a:ext cx="1699480" cy="2548800"/>
            <a:chOff x="488687" y="2203981"/>
            <a:chExt cx="1699480" cy="2548800"/>
          </a:xfrm>
        </p:grpSpPr>
        <p:pic>
          <p:nvPicPr>
            <p:cNvPr id="48" name="Picture 2" descr="https://image.tmdb.org/t/p/original/xPCNA8zJxyyFKTj47QpvkXHukz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7" y="2203981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488687" y="457200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155590"/>
            <a:ext cx="5446767" cy="204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Action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Horror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9" y="54376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638" y="2214356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488520" y="1078592"/>
            <a:ext cx="5184000" cy="81802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29960" y="2115670"/>
            <a:ext cx="4052711" cy="6039091"/>
            <a:chOff x="6729960" y="2115670"/>
            <a:chExt cx="4052711" cy="6039091"/>
          </a:xfrm>
        </p:grpSpPr>
        <p:sp>
          <p:nvSpPr>
            <p:cNvPr id="61" name="Rectangle 60"/>
            <p:cNvSpPr/>
            <p:nvPr/>
          </p:nvSpPr>
          <p:spPr>
            <a:xfrm>
              <a:off x="6729960" y="2115670"/>
              <a:ext cx="4052711" cy="6039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endParaRPr lang="en-US" sz="16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374061" y="6983503"/>
              <a:ext cx="764508" cy="764508"/>
              <a:chOff x="7840272" y="7005346"/>
              <a:chExt cx="764508" cy="764508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7840272" y="7005346"/>
                <a:ext cx="764508" cy="76450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8060526" y="7225600"/>
                <a:ext cx="324000" cy="324000"/>
                <a:chOff x="9690636" y="5628896"/>
                <a:chExt cx="216000" cy="216000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rot="2700000">
                  <a:off x="9690637" y="5736896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-2700000">
                  <a:off x="9690636" y="5736897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13227" y="2623939"/>
              <a:ext cx="3686175" cy="368617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1054164" y="1054742"/>
            <a:ext cx="4052711" cy="6039091"/>
            <a:chOff x="6729960" y="2115670"/>
            <a:chExt cx="4052711" cy="6039091"/>
          </a:xfrm>
        </p:grpSpPr>
        <p:sp>
          <p:nvSpPr>
            <p:cNvPr id="78" name="Rectangle 77"/>
            <p:cNvSpPr/>
            <p:nvPr/>
          </p:nvSpPr>
          <p:spPr>
            <a:xfrm>
              <a:off x="6729960" y="2115670"/>
              <a:ext cx="4052711" cy="60390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 anchorCtr="0"/>
            <a:lstStyle/>
            <a:p>
              <a:endParaRPr lang="en-US" sz="1600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8374061" y="6983503"/>
              <a:ext cx="764508" cy="764508"/>
              <a:chOff x="7840272" y="7005346"/>
              <a:chExt cx="764508" cy="764508"/>
            </a:xfrm>
          </p:grpSpPr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7840272" y="7005346"/>
                <a:ext cx="764508" cy="76450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8060526" y="7225600"/>
                <a:ext cx="324000" cy="324000"/>
                <a:chOff x="9690636" y="5628896"/>
                <a:chExt cx="216000" cy="21600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 rot="2700000">
                  <a:off x="9690637" y="5736896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-2700000">
                  <a:off x="9690636" y="5736897"/>
                  <a:ext cx="21600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13227" y="2623939"/>
              <a:ext cx="3686175" cy="3686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2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051" y="3676695"/>
            <a:ext cx="276389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END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86335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9253" y="2788875"/>
            <a:ext cx="1699200" cy="2548800"/>
            <a:chOff x="8008584" y="91983"/>
            <a:chExt cx="1699200" cy="2548800"/>
          </a:xfrm>
        </p:grpSpPr>
        <p:pic>
          <p:nvPicPr>
            <p:cNvPr id="1028" name="Picture 4" descr="https://image.tmdb.org/t/p/original/ed6nD7h9sbojSWY2qrnDcSvDFk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84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8008584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3713" y="2788875"/>
            <a:ext cx="1699200" cy="2548800"/>
            <a:chOff x="6147827" y="91983"/>
            <a:chExt cx="1699200" cy="2548800"/>
          </a:xfrm>
        </p:grpSpPr>
        <p:pic>
          <p:nvPicPr>
            <p:cNvPr id="1026" name="Picture 2" descr="https://image.tmdb.org/t/p/original/3rKw2QInyaACZ6wnqSg4nAXgK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827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147827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03" y="5429596"/>
            <a:ext cx="1699200" cy="2548800"/>
            <a:chOff x="9869341" y="91983"/>
            <a:chExt cx="1699200" cy="2548800"/>
          </a:xfrm>
        </p:grpSpPr>
        <p:pic>
          <p:nvPicPr>
            <p:cNvPr id="1030" name="Picture 6" descr="https://image.tmdb.org/t/p/original/huGDgQRB24IzkJLNqe5zq1pdv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9869341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1424" y="5438981"/>
            <a:ext cx="1699200" cy="2539415"/>
            <a:chOff x="9869341" y="2857141"/>
            <a:chExt cx="1699200" cy="2539415"/>
          </a:xfrm>
        </p:grpSpPr>
        <p:pic>
          <p:nvPicPr>
            <p:cNvPr id="1032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2857141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869341" y="522375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8687" y="2788875"/>
            <a:ext cx="1699480" cy="2548800"/>
            <a:chOff x="488687" y="2203981"/>
            <a:chExt cx="1699480" cy="2548800"/>
          </a:xfrm>
        </p:grpSpPr>
        <p:pic>
          <p:nvPicPr>
            <p:cNvPr id="48" name="Picture 2" descr="https://image.tmdb.org/t/p/original/xPCNA8zJxyyFKTj47QpvkXHukz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7" y="2203981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488687" y="457200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rgbClr val="FDA5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155590"/>
            <a:ext cx="5446767" cy="204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Action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Horror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9" y="54376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638" y="2214356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500654" y="1101449"/>
            <a:ext cx="5184000" cy="8132039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467243" y="1053877"/>
            <a:ext cx="5191437" cy="8545925"/>
            <a:chOff x="6669617" y="1202301"/>
            <a:chExt cx="5191437" cy="8545925"/>
          </a:xfrm>
        </p:grpSpPr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6677054" y="1270072"/>
              <a:ext cx="5184000" cy="812280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285" y="4539993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8419285" y="6906608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6676548" y="1203677"/>
              <a:ext cx="5184000" cy="576000"/>
              <a:chOff x="5416851" y="4009727"/>
              <a:chExt cx="5184000" cy="576000"/>
            </a:xfrm>
          </p:grpSpPr>
          <p:sp>
            <p:nvSpPr>
              <p:cNvPr id="146" name="Rectangle 145"/>
              <p:cNvSpPr>
                <a:spLocks/>
              </p:cNvSpPr>
              <p:nvPr/>
            </p:nvSpPr>
            <p:spPr>
              <a:xfrm>
                <a:off x="5416851" y="4009727"/>
                <a:ext cx="5184000" cy="576000"/>
              </a:xfrm>
              <a:prstGeom prst="rect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4114" y="41383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48" name="Rectangle 147"/>
              <p:cNvSpPr/>
              <p:nvPr/>
            </p:nvSpPr>
            <p:spPr>
              <a:xfrm>
                <a:off x="6798557" y="4009727"/>
                <a:ext cx="2420588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Movies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Action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680364" y="1889887"/>
              <a:ext cx="1699200" cy="2548800"/>
              <a:chOff x="6160399" y="3570302"/>
              <a:chExt cx="1699200" cy="2548800"/>
            </a:xfrm>
          </p:grpSpPr>
          <p:pic>
            <p:nvPicPr>
              <p:cNvPr id="144" name="Picture 18" descr="https://image.tmdb.org/t/p/original/97fNAi62HawGjWru7PvVmF7RAbU.jp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0399" y="3570302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Rectangle 144"/>
              <p:cNvSpPr/>
              <p:nvPr/>
            </p:nvSpPr>
            <p:spPr>
              <a:xfrm>
                <a:off x="6160399" y="5946302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0161348" y="1900101"/>
              <a:ext cx="1699200" cy="2548800"/>
              <a:chOff x="8062957" y="3570302"/>
              <a:chExt cx="1699200" cy="2548800"/>
            </a:xfrm>
          </p:grpSpPr>
          <p:pic>
            <p:nvPicPr>
              <p:cNvPr id="142" name="Picture 20" descr="https://image.tmdb.org/t/p/original/qWjRfBwr4VculczswwojXgoU0mq.jp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2957" y="3570302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Rectangle 142"/>
              <p:cNvSpPr/>
              <p:nvPr/>
            </p:nvSpPr>
            <p:spPr>
              <a:xfrm>
                <a:off x="8062957" y="5946302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420856" y="1900101"/>
              <a:ext cx="1699200" cy="2548800"/>
              <a:chOff x="9965515" y="3570302"/>
              <a:chExt cx="1699200" cy="2548800"/>
            </a:xfrm>
          </p:grpSpPr>
          <p:pic>
            <p:nvPicPr>
              <p:cNvPr id="140" name="Picture 24" descr="https://image.tmdb.org/t/p/original/wNUDAq5OUMOtxMlz64YaCp7gZma.jp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5515" y="3570302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Rectangle 140"/>
              <p:cNvSpPr/>
              <p:nvPr/>
            </p:nvSpPr>
            <p:spPr>
              <a:xfrm>
                <a:off x="9965515" y="5946302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669617" y="4539993"/>
              <a:ext cx="1699200" cy="2548800"/>
              <a:chOff x="6235215" y="3315795"/>
              <a:chExt cx="1699200" cy="2548800"/>
            </a:xfrm>
          </p:grpSpPr>
          <p:pic>
            <p:nvPicPr>
              <p:cNvPr id="138" name="Picture 22" descr="https://image.tmdb.org/t/p/original/dqs5BmwSULtB28Kls3IB6khTQwp.jp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5215" y="3315795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Rectangle 138"/>
              <p:cNvSpPr/>
              <p:nvPr/>
            </p:nvSpPr>
            <p:spPr>
              <a:xfrm>
                <a:off x="6235215" y="5691795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0161348" y="4539993"/>
              <a:ext cx="1699200" cy="2548800"/>
              <a:chOff x="8320482" y="3315795"/>
              <a:chExt cx="1699200" cy="2548800"/>
            </a:xfrm>
          </p:grpSpPr>
          <p:pic>
            <p:nvPicPr>
              <p:cNvPr id="136" name="Picture 28" descr="https://image.tmdb.org/t/p/original/956xMjH4sPoqimqoLOP6AI19mjm.jp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0482" y="3315795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8320482" y="5667392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669617" y="7192762"/>
              <a:ext cx="1699200" cy="2548800"/>
              <a:chOff x="10184464" y="3315795"/>
              <a:chExt cx="1699200" cy="2548800"/>
            </a:xfrm>
          </p:grpSpPr>
          <p:pic>
            <p:nvPicPr>
              <p:cNvPr id="134" name="Picture 26" descr="https://image.tmdb.org/t/p/original/qAbRLPe8T7ehKzr1Tgo78T7ASrS.jp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4464" y="3315795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Rectangle 134"/>
              <p:cNvSpPr/>
              <p:nvPr/>
            </p:nvSpPr>
            <p:spPr>
              <a:xfrm>
                <a:off x="10184464" y="5671596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419285" y="7192762"/>
              <a:ext cx="1699200" cy="2548800"/>
              <a:chOff x="6162512" y="5988589"/>
              <a:chExt cx="1699200" cy="2548800"/>
            </a:xfrm>
          </p:grpSpPr>
          <p:pic>
            <p:nvPicPr>
              <p:cNvPr id="132" name="Picture 12" descr="https://image.tmdb.org/t/p/original/cA81CI8odKv5KHRUUzJbj83yN7c.jp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2512" y="5988589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3" name="Rectangle 132"/>
              <p:cNvSpPr/>
              <p:nvPr/>
            </p:nvSpPr>
            <p:spPr>
              <a:xfrm>
                <a:off x="6162512" y="8364589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0161348" y="7192762"/>
              <a:ext cx="1699200" cy="2548800"/>
              <a:chOff x="8320482" y="5988589"/>
              <a:chExt cx="1699200" cy="2548800"/>
            </a:xfrm>
          </p:grpSpPr>
          <p:pic>
            <p:nvPicPr>
              <p:cNvPr id="130" name="Picture 14" descr="https://image.tmdb.org/t/p/original/6C006cxfwjWYkBW4fM3xCMyr7Yg.jp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0482" y="5988589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Rectangle 130"/>
              <p:cNvSpPr/>
              <p:nvPr/>
            </p:nvSpPr>
            <p:spPr>
              <a:xfrm>
                <a:off x="8320482" y="8364589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6669617" y="9371128"/>
              <a:ext cx="5190426" cy="377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683479" y="1202301"/>
              <a:ext cx="880176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144000" bIns="0" rtlCol="0" anchor="ctr" anchorCtr="0"/>
            <a:lstStyle/>
            <a:p>
              <a:r>
                <a:rPr lang="en-US" sz="1900" dirty="0" smtClean="0">
                  <a:solidFill>
                    <a:srgbClr val="FDA5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Back</a:t>
              </a:r>
              <a:endPara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127" name="SHARE GLASS"/>
            <p:cNvSpPr/>
            <p:nvPr/>
          </p:nvSpPr>
          <p:spPr>
            <a:xfrm>
              <a:off x="10630060" y="127007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SHARE BUTTON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93828" y="1339242"/>
              <a:ext cx="427311" cy="316800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10002959" y="1202301"/>
              <a:ext cx="1857083" cy="576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20544" y="2547891"/>
            <a:ext cx="1085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More</a:t>
            </a:r>
          </a:p>
          <a:p>
            <a:r>
              <a:rPr lang="en-US" dirty="0" smtClean="0"/>
              <a:t>pressed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0"/>
            <a:ext cx="5184000" cy="9229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pic>
        <p:nvPicPr>
          <p:cNvPr id="1032" name="Picture 8" descr="https://image.tmdb.org/t/p/original/bYXgdHVNH1ounAwW8Kehr2f8akz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4384303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231424" y="6750918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88687" y="1047987"/>
            <a:ext cx="5184000" cy="576000"/>
            <a:chOff x="5416851" y="4009727"/>
            <a:chExt cx="5184000" cy="576000"/>
          </a:xfrm>
        </p:grpSpPr>
        <p:sp>
          <p:nvSpPr>
            <p:cNvPr id="74" name="Rectangle 73"/>
            <p:cNvSpPr>
              <a:spLocks/>
            </p:cNvSpPr>
            <p:nvPr/>
          </p:nvSpPr>
          <p:spPr>
            <a:xfrm>
              <a:off x="5416851" y="400972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114" y="4138314"/>
              <a:ext cx="360000" cy="360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6798557" y="4009727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Movies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Action</a:t>
              </a:r>
              <a:endPara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2503" y="1734197"/>
            <a:ext cx="1699200" cy="2548800"/>
            <a:chOff x="6160399" y="3570302"/>
            <a:chExt cx="1699200" cy="2548800"/>
          </a:xfrm>
        </p:grpSpPr>
        <p:pic>
          <p:nvPicPr>
            <p:cNvPr id="37" name="Picture 18" descr="https://image.tmdb.org/t/p/original/97fNAi62HawGjWru7PvVmF7RAbU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399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6160399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73487" y="1744411"/>
            <a:ext cx="1699200" cy="2548800"/>
            <a:chOff x="8062957" y="3570302"/>
            <a:chExt cx="1699200" cy="2548800"/>
          </a:xfrm>
        </p:grpSpPr>
        <p:pic>
          <p:nvPicPr>
            <p:cNvPr id="38" name="Picture 20" descr="https://image.tmdb.org/t/p/original/qWjRfBwr4VculczswwojXgoU0mq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957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8062957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32995" y="1744411"/>
            <a:ext cx="1699200" cy="2548800"/>
            <a:chOff x="9965515" y="3570302"/>
            <a:chExt cx="1699200" cy="2548800"/>
          </a:xfrm>
        </p:grpSpPr>
        <p:pic>
          <p:nvPicPr>
            <p:cNvPr id="39" name="Picture 24" descr="https://image.tmdb.org/t/p/original/wNUDAq5OUMOtxMlz64YaCp7gZma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5515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9965515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1756" y="4384303"/>
            <a:ext cx="1699200" cy="2548800"/>
            <a:chOff x="6235215" y="3315795"/>
            <a:chExt cx="1699200" cy="2548800"/>
          </a:xfrm>
        </p:grpSpPr>
        <p:pic>
          <p:nvPicPr>
            <p:cNvPr id="47" name="Picture 22" descr="https://image.tmdb.org/t/p/original/dqs5BmwSULtB28Kls3IB6khTQwp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215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235215" y="5691795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73487" y="4384303"/>
            <a:ext cx="1699200" cy="2548800"/>
            <a:chOff x="8320482" y="3315795"/>
            <a:chExt cx="1699200" cy="2548800"/>
          </a:xfrm>
        </p:grpSpPr>
        <p:pic>
          <p:nvPicPr>
            <p:cNvPr id="54" name="Picture 28" descr="https://image.tmdb.org/t/p/original/956xMjH4sPoqimqoLOP6AI19mjm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482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8320482" y="566739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756" y="7037072"/>
            <a:ext cx="1699200" cy="2548800"/>
            <a:chOff x="10184464" y="3315795"/>
            <a:chExt cx="1699200" cy="2548800"/>
          </a:xfrm>
        </p:grpSpPr>
        <p:pic>
          <p:nvPicPr>
            <p:cNvPr id="49" name="Picture 26" descr="https://image.tmdb.org/t/p/original/qAbRLPe8T7ehKzr1Tgo78T7ASrS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464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10184464" y="567159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31424" y="7037072"/>
            <a:ext cx="1699200" cy="2548800"/>
            <a:chOff x="6162512" y="5988589"/>
            <a:chExt cx="1699200" cy="2548800"/>
          </a:xfrm>
        </p:grpSpPr>
        <p:pic>
          <p:nvPicPr>
            <p:cNvPr id="45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3487" y="7037072"/>
            <a:ext cx="1699200" cy="2548800"/>
            <a:chOff x="8320482" y="5988589"/>
            <a:chExt cx="1699200" cy="2548800"/>
          </a:xfrm>
        </p:grpSpPr>
        <p:pic>
          <p:nvPicPr>
            <p:cNvPr id="46" name="Picture 14" descr="https://image.tmdb.org/t/p/original/6C006cxfwjWYkBW4fM3xCMyr7Yg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48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832048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355318" y="9215438"/>
            <a:ext cx="5446767" cy="377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5618" y="1046611"/>
            <a:ext cx="880176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n-US" sz="1900" dirty="0" smtClean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Back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8" name="SHARE GLASS"/>
          <p:cNvSpPr/>
          <p:nvPr/>
        </p:nvSpPr>
        <p:spPr>
          <a:xfrm>
            <a:off x="4442199" y="1114382"/>
            <a:ext cx="577981" cy="4176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SHARE BUTTON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05967" y="1183552"/>
            <a:ext cx="427311" cy="316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815098" y="1046611"/>
            <a:ext cx="1857083" cy="576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1"/>
            <a:ext cx="5184000" cy="9215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4" y="17077"/>
            <a:ext cx="5184000" cy="1036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9253" y="2788875"/>
            <a:ext cx="1699200" cy="2548800"/>
            <a:chOff x="8008584" y="91983"/>
            <a:chExt cx="1699200" cy="2548800"/>
          </a:xfrm>
        </p:grpSpPr>
        <p:pic>
          <p:nvPicPr>
            <p:cNvPr id="1028" name="Picture 4" descr="https://image.tmdb.org/t/p/original/ed6nD7h9sbojSWY2qrnDcSvDFk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84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8008584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3713" y="2788875"/>
            <a:ext cx="1699200" cy="2548800"/>
            <a:chOff x="6147827" y="91983"/>
            <a:chExt cx="1699200" cy="2548800"/>
          </a:xfrm>
        </p:grpSpPr>
        <p:pic>
          <p:nvPicPr>
            <p:cNvPr id="1026" name="Picture 2" descr="https://image.tmdb.org/t/p/original/3rKw2QInyaACZ6wnqSg4nAXgK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827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147827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03" y="5429596"/>
            <a:ext cx="1699200" cy="2548800"/>
            <a:chOff x="9869341" y="91983"/>
            <a:chExt cx="1699200" cy="2548800"/>
          </a:xfrm>
        </p:grpSpPr>
        <p:pic>
          <p:nvPicPr>
            <p:cNvPr id="1030" name="Picture 6" descr="https://image.tmdb.org/t/p/original/huGDgQRB24IzkJLNqe5zq1pdv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91983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9869341" y="246798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1424" y="5438981"/>
            <a:ext cx="1699200" cy="2539415"/>
            <a:chOff x="9869341" y="2857141"/>
            <a:chExt cx="1699200" cy="2539415"/>
          </a:xfrm>
        </p:grpSpPr>
        <p:pic>
          <p:nvPicPr>
            <p:cNvPr id="1032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41" y="2857141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869341" y="522375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8687" y="2788875"/>
            <a:ext cx="1699480" cy="2548800"/>
            <a:chOff x="488687" y="2203981"/>
            <a:chExt cx="1699480" cy="2548800"/>
          </a:xfrm>
        </p:grpSpPr>
        <p:pic>
          <p:nvPicPr>
            <p:cNvPr id="48" name="Picture 2" descr="https://image.tmdb.org/t/p/original/xPCNA8zJxyyFKTj47QpvkXHukz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7" y="2203981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488687" y="4572003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rgbClr val="FDA5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1756" y="1053877"/>
            <a:ext cx="5184000" cy="600716"/>
            <a:chOff x="5302640" y="564037"/>
            <a:chExt cx="5184000" cy="600716"/>
          </a:xfrm>
        </p:grpSpPr>
        <p:sp>
          <p:nvSpPr>
            <p:cNvPr id="84" name="Rectangle 83"/>
            <p:cNvSpPr>
              <a:spLocks/>
            </p:cNvSpPr>
            <p:nvPr/>
          </p:nvSpPr>
          <p:spPr>
            <a:xfrm>
              <a:off x="5302640" y="564037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50" y="717340"/>
              <a:ext cx="462629" cy="316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474" y="730386"/>
              <a:ext cx="360000" cy="360000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684346" y="588753"/>
              <a:ext cx="2420588" cy="5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SHOWFER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7403" y="724576"/>
              <a:ext cx="427311" cy="316800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477712" y="1078592"/>
            <a:ext cx="807769" cy="547409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01979" y="1150710"/>
            <a:ext cx="1440372" cy="46944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https://image.tmdb.org/t/p/original/uWsI9vxI9A8WiaSVbRIisizOpiW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1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3" name="Picture 6" descr="https://image.tmdb.org/t/p/original/l1yltvzILaZcx2jYvc5sEMkM7Eh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6" y="8565343"/>
            <a:ext cx="1699200" cy="2548800"/>
          </a:xfrm>
          <a:prstGeom prst="rect">
            <a:avLst/>
          </a:prstGeom>
          <a:noFill/>
          <a:extLst/>
        </p:spPr>
      </p:pic>
      <p:pic>
        <p:nvPicPr>
          <p:cNvPr id="94" name="Picture 4" descr="https://image.tmdb.org/t/p/original/tdNlGoHmz77XQlBB21tL8qtxFHq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24" y="8565343"/>
            <a:ext cx="1699200" cy="2548800"/>
          </a:xfrm>
          <a:prstGeom prst="rect">
            <a:avLst/>
          </a:prstGeom>
          <a:noFill/>
          <a:extLst/>
        </p:spPr>
      </p:pic>
      <p:sp>
        <p:nvSpPr>
          <p:cNvPr id="95" name="Rectangle 94"/>
          <p:cNvSpPr/>
          <p:nvPr/>
        </p:nvSpPr>
        <p:spPr>
          <a:xfrm>
            <a:off x="355318" y="9794829"/>
            <a:ext cx="5446767" cy="147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0372" y="9155590"/>
            <a:ext cx="5446767" cy="204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6576" y="1628049"/>
            <a:ext cx="5517145" cy="576411"/>
            <a:chOff x="6227634" y="5033619"/>
            <a:chExt cx="5517145" cy="576411"/>
          </a:xfrm>
        </p:grpSpPr>
        <p:sp>
          <p:nvSpPr>
            <p:cNvPr id="71" name="Rectangle 70"/>
            <p:cNvSpPr>
              <a:spLocks/>
            </p:cNvSpPr>
            <p:nvPr/>
          </p:nvSpPr>
          <p:spPr>
            <a:xfrm>
              <a:off x="6227634" y="5033619"/>
              <a:ext cx="5184000" cy="57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27634" y="5033619"/>
              <a:ext cx="5517145" cy="576411"/>
              <a:chOff x="6238250" y="6991352"/>
              <a:chExt cx="5517145" cy="57641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238250" y="6991352"/>
                <a:ext cx="1008000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0" tIns="0" rIns="11520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MOVIES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276942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TV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15634" y="6991763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ANIME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354326" y="6991352"/>
                <a:ext cx="1008000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VIRAL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93018" y="6991352"/>
                <a:ext cx="1362377" cy="576000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5200" tIns="0" rIns="11520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My Showfer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673225" y="1625317"/>
            <a:ext cx="358291" cy="59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6576" y="2204590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Action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91" y="7983437"/>
            <a:ext cx="5184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72000" bIns="72000" rtlCol="0" anchor="b" anchorCtr="0"/>
          <a:lstStyle/>
          <a:p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Horror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564" y="2214356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pic>
        <p:nvPicPr>
          <p:cNvPr id="45" name="Picture 22" descr="https://image.tmdb.org/t/p/original/dqs5BmwSULtB28Kls3IB6khTQwp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09" y="5437660"/>
            <a:ext cx="1699200" cy="2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974009" y="7813660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638" y="2214356"/>
            <a:ext cx="1008000" cy="0"/>
          </a:xfrm>
          <a:prstGeom prst="line">
            <a:avLst/>
          </a:prstGeom>
          <a:ln w="31750">
            <a:solidFill>
              <a:srgbClr val="FD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5872" y="7988478"/>
            <a:ext cx="150302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" tIns="0" rIns="144000" bIns="0" rtlCol="0" anchor="ctr" anchorCtr="0"/>
          <a:lstStyle/>
          <a:p>
            <a:pPr algn="r"/>
            <a:r>
              <a: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See More</a:t>
            </a:r>
            <a:endParaRPr lang="en-US" sz="1900" dirty="0">
              <a:solidFill>
                <a:srgbClr val="FDA500"/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467243" y="1053877"/>
            <a:ext cx="5191437" cy="8545925"/>
            <a:chOff x="6669617" y="1202301"/>
            <a:chExt cx="5191437" cy="8545925"/>
          </a:xfrm>
        </p:grpSpPr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6677054" y="1270072"/>
              <a:ext cx="5184000" cy="812280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8" descr="https://image.tmdb.org/t/p/original/bYXgdHVNH1ounAwW8Kehr2f8akz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285" y="4539993"/>
              <a:ext cx="1699200" cy="253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8419285" y="6906608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6676548" y="1203677"/>
              <a:ext cx="5184000" cy="576000"/>
              <a:chOff x="5416851" y="4009727"/>
              <a:chExt cx="5184000" cy="576000"/>
            </a:xfrm>
          </p:grpSpPr>
          <p:sp>
            <p:nvSpPr>
              <p:cNvPr id="146" name="Rectangle 145"/>
              <p:cNvSpPr>
                <a:spLocks/>
              </p:cNvSpPr>
              <p:nvPr/>
            </p:nvSpPr>
            <p:spPr>
              <a:xfrm>
                <a:off x="5416851" y="4009727"/>
                <a:ext cx="5184000" cy="576000"/>
              </a:xfrm>
              <a:prstGeom prst="rect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4114" y="41383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48" name="Rectangle 147"/>
              <p:cNvSpPr/>
              <p:nvPr/>
            </p:nvSpPr>
            <p:spPr>
              <a:xfrm>
                <a:off x="6798557" y="4009727"/>
                <a:ext cx="2420588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Movies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Action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680364" y="1889887"/>
              <a:ext cx="1699200" cy="2548800"/>
              <a:chOff x="6160399" y="3570302"/>
              <a:chExt cx="1699200" cy="2548800"/>
            </a:xfrm>
          </p:grpSpPr>
          <p:pic>
            <p:nvPicPr>
              <p:cNvPr id="144" name="Picture 18" descr="https://image.tmdb.org/t/p/original/97fNAi62HawGjWru7PvVmF7RAbU.jp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0399" y="3570302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Rectangle 144"/>
              <p:cNvSpPr/>
              <p:nvPr/>
            </p:nvSpPr>
            <p:spPr>
              <a:xfrm>
                <a:off x="6160399" y="5946302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0161348" y="1900101"/>
              <a:ext cx="1699200" cy="2548800"/>
              <a:chOff x="8062957" y="3570302"/>
              <a:chExt cx="1699200" cy="2548800"/>
            </a:xfrm>
          </p:grpSpPr>
          <p:pic>
            <p:nvPicPr>
              <p:cNvPr id="142" name="Picture 20" descr="https://image.tmdb.org/t/p/original/qWjRfBwr4VculczswwojXgoU0mq.jp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2957" y="3570302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Rectangle 142"/>
              <p:cNvSpPr/>
              <p:nvPr/>
            </p:nvSpPr>
            <p:spPr>
              <a:xfrm>
                <a:off x="8062957" y="5946302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420856" y="1900101"/>
              <a:ext cx="1699200" cy="2548800"/>
              <a:chOff x="9965515" y="3570302"/>
              <a:chExt cx="1699200" cy="2548800"/>
            </a:xfrm>
          </p:grpSpPr>
          <p:pic>
            <p:nvPicPr>
              <p:cNvPr id="140" name="Picture 24" descr="https://image.tmdb.org/t/p/original/wNUDAq5OUMOtxMlz64YaCp7gZma.jp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5515" y="3570302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Rectangle 140"/>
              <p:cNvSpPr/>
              <p:nvPr/>
            </p:nvSpPr>
            <p:spPr>
              <a:xfrm>
                <a:off x="9965515" y="5946302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669617" y="4539993"/>
              <a:ext cx="1699200" cy="2548800"/>
              <a:chOff x="6235215" y="3315795"/>
              <a:chExt cx="1699200" cy="2548800"/>
            </a:xfrm>
          </p:grpSpPr>
          <p:pic>
            <p:nvPicPr>
              <p:cNvPr id="138" name="Picture 22" descr="https://image.tmdb.org/t/p/original/dqs5BmwSULtB28Kls3IB6khTQwp.jp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5215" y="3315795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Rectangle 138"/>
              <p:cNvSpPr/>
              <p:nvPr/>
            </p:nvSpPr>
            <p:spPr>
              <a:xfrm>
                <a:off x="6235215" y="5691795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0161348" y="4539993"/>
              <a:ext cx="1699200" cy="2548800"/>
              <a:chOff x="8320482" y="3315795"/>
              <a:chExt cx="1699200" cy="2548800"/>
            </a:xfrm>
          </p:grpSpPr>
          <p:pic>
            <p:nvPicPr>
              <p:cNvPr id="136" name="Picture 28" descr="https://image.tmdb.org/t/p/original/956xMjH4sPoqimqoLOP6AI19mjm.jp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0482" y="3315795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8320482" y="5667392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669617" y="7192762"/>
              <a:ext cx="1699200" cy="2548800"/>
              <a:chOff x="10184464" y="3315795"/>
              <a:chExt cx="1699200" cy="2548800"/>
            </a:xfrm>
          </p:grpSpPr>
          <p:pic>
            <p:nvPicPr>
              <p:cNvPr id="134" name="Picture 26" descr="https://image.tmdb.org/t/p/original/qAbRLPe8T7ehKzr1Tgo78T7ASrS.jp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4464" y="3315795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Rectangle 134"/>
              <p:cNvSpPr/>
              <p:nvPr/>
            </p:nvSpPr>
            <p:spPr>
              <a:xfrm>
                <a:off x="10184464" y="5671596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419285" y="7192762"/>
              <a:ext cx="1699200" cy="2548800"/>
              <a:chOff x="6162512" y="5988589"/>
              <a:chExt cx="1699200" cy="2548800"/>
            </a:xfrm>
          </p:grpSpPr>
          <p:pic>
            <p:nvPicPr>
              <p:cNvPr id="132" name="Picture 12" descr="https://image.tmdb.org/t/p/original/cA81CI8odKv5KHRUUzJbj83yN7c.jp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2512" y="5988589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3" name="Rectangle 132"/>
              <p:cNvSpPr/>
              <p:nvPr/>
            </p:nvSpPr>
            <p:spPr>
              <a:xfrm>
                <a:off x="6162512" y="8364589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0161348" y="7192762"/>
              <a:ext cx="1699200" cy="2548800"/>
              <a:chOff x="8320482" y="5988589"/>
              <a:chExt cx="1699200" cy="2548800"/>
            </a:xfrm>
          </p:grpSpPr>
          <p:pic>
            <p:nvPicPr>
              <p:cNvPr id="130" name="Picture 14" descr="https://image.tmdb.org/t/p/original/6C006cxfwjWYkBW4fM3xCMyr7Yg.jp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0482" y="5988589"/>
                <a:ext cx="1699200" cy="254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Rectangle 130"/>
              <p:cNvSpPr/>
              <p:nvPr/>
            </p:nvSpPr>
            <p:spPr>
              <a:xfrm>
                <a:off x="8320482" y="8364589"/>
                <a:ext cx="1699200" cy="172800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bIns="0" rtlCol="0" anchor="ctr" anchorCtr="0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 Unicode MS" panose="020B0604020202020204" pitchFamily="34" charset="-128"/>
                  </a:rPr>
                  <a:t>www.themoviedb.org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6669617" y="9371128"/>
              <a:ext cx="5190426" cy="377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683479" y="1202301"/>
              <a:ext cx="880176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144000" bIns="0" rtlCol="0" anchor="ctr" anchorCtr="0"/>
            <a:lstStyle/>
            <a:p>
              <a:r>
                <a:rPr lang="en-US" sz="1900" dirty="0" smtClean="0">
                  <a:solidFill>
                    <a:srgbClr val="FDA5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Back</a:t>
              </a:r>
              <a:endPara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127" name="SHARE GLASS"/>
            <p:cNvSpPr/>
            <p:nvPr/>
          </p:nvSpPr>
          <p:spPr>
            <a:xfrm>
              <a:off x="10630060" y="127007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SHARE BUTTON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93828" y="1339242"/>
              <a:ext cx="427311" cy="316800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10002959" y="1202301"/>
              <a:ext cx="1857083" cy="576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120544" y="2547891"/>
            <a:ext cx="915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</a:p>
          <a:p>
            <a:r>
              <a:rPr lang="en-US" dirty="0" smtClean="0"/>
              <a:t>pressed</a:t>
            </a:r>
            <a:endParaRPr lang="en-US" dirty="0"/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4469542" y="1083399"/>
            <a:ext cx="5184000" cy="8132039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0"/>
            <a:ext cx="5184000" cy="9229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s://image.tmdb.org/t/p/original/bYXgdHVNH1ounAwW8Kehr2f8ak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01" y="3381126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240301" y="5747741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1380" y="731020"/>
            <a:ext cx="1699200" cy="2548800"/>
            <a:chOff x="6160399" y="3570302"/>
            <a:chExt cx="1699200" cy="2548800"/>
          </a:xfrm>
        </p:grpSpPr>
        <p:pic>
          <p:nvPicPr>
            <p:cNvPr id="37" name="Picture 18" descr="https://image.tmdb.org/t/p/original/97fNAi62HawGjWru7PvVmF7RAbU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399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6160399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82364" y="741234"/>
            <a:ext cx="1699200" cy="2548800"/>
            <a:chOff x="8062957" y="3570302"/>
            <a:chExt cx="1699200" cy="2548800"/>
          </a:xfrm>
        </p:grpSpPr>
        <p:pic>
          <p:nvPicPr>
            <p:cNvPr id="38" name="Picture 20" descr="https://image.tmdb.org/t/p/original/qWjRfBwr4VculczswwojXgoU0mq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957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8062957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872" y="741234"/>
            <a:ext cx="1699200" cy="2548800"/>
            <a:chOff x="9965515" y="3570302"/>
            <a:chExt cx="1699200" cy="2548800"/>
          </a:xfrm>
        </p:grpSpPr>
        <p:pic>
          <p:nvPicPr>
            <p:cNvPr id="39" name="Picture 24" descr="https://image.tmdb.org/t/p/original/wNUDAq5OUMOtxMlz64YaCp7gZma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5515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9965515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0633" y="3381126"/>
            <a:ext cx="1699200" cy="2548800"/>
            <a:chOff x="6235215" y="3315795"/>
            <a:chExt cx="1699200" cy="2548800"/>
          </a:xfrm>
        </p:grpSpPr>
        <p:pic>
          <p:nvPicPr>
            <p:cNvPr id="47" name="Picture 22" descr="https://image.tmdb.org/t/p/original/dqs5BmwSULtB28Kls3IB6khTQw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215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235215" y="5691795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2364" y="3381126"/>
            <a:ext cx="1699200" cy="2548800"/>
            <a:chOff x="8320482" y="3315795"/>
            <a:chExt cx="1699200" cy="2548800"/>
          </a:xfrm>
        </p:grpSpPr>
        <p:pic>
          <p:nvPicPr>
            <p:cNvPr id="54" name="Picture 28" descr="https://image.tmdb.org/t/p/original/956xMjH4sPoqimqoLOP6AI19mjm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482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8320482" y="566739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0633" y="6033895"/>
            <a:ext cx="1699200" cy="2548800"/>
            <a:chOff x="10184464" y="3315795"/>
            <a:chExt cx="1699200" cy="2548800"/>
          </a:xfrm>
        </p:grpSpPr>
        <p:pic>
          <p:nvPicPr>
            <p:cNvPr id="49" name="Picture 26" descr="https://image.tmdb.org/t/p/original/qAbRLPe8T7ehKzr1Tgo78T7ASrS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464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10184464" y="567159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0301" y="6033895"/>
            <a:ext cx="1699200" cy="2548800"/>
            <a:chOff x="6162512" y="5988589"/>
            <a:chExt cx="1699200" cy="2548800"/>
          </a:xfrm>
        </p:grpSpPr>
        <p:pic>
          <p:nvPicPr>
            <p:cNvPr id="45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82364" y="6033895"/>
            <a:ext cx="1699200" cy="2548800"/>
            <a:chOff x="8320482" y="5988589"/>
            <a:chExt cx="1699200" cy="2548800"/>
          </a:xfrm>
        </p:grpSpPr>
        <p:pic>
          <p:nvPicPr>
            <p:cNvPr id="46" name="Picture 14" descr="https://image.tmdb.org/t/p/original/6C006cxfwjWYkBW4fM3xCMyr7Yg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48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832048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HEADER" hidden="1"/>
          <p:cNvGrpSpPr/>
          <p:nvPr/>
        </p:nvGrpSpPr>
        <p:grpSpPr>
          <a:xfrm>
            <a:off x="488687" y="1046611"/>
            <a:ext cx="5184000" cy="577376"/>
            <a:chOff x="488687" y="1046611"/>
            <a:chExt cx="5184000" cy="577376"/>
          </a:xfrm>
        </p:grpSpPr>
        <p:grpSp>
          <p:nvGrpSpPr>
            <p:cNvPr id="71" name="Group 70"/>
            <p:cNvGrpSpPr/>
            <p:nvPr/>
          </p:nvGrpSpPr>
          <p:grpSpPr>
            <a:xfrm>
              <a:off x="488687" y="1047987"/>
              <a:ext cx="5184000" cy="576000"/>
              <a:chOff x="5416851" y="4009727"/>
              <a:chExt cx="5184000" cy="576000"/>
            </a:xfrm>
          </p:grpSpPr>
          <p:sp>
            <p:nvSpPr>
              <p:cNvPr id="74" name="Rectangle 73"/>
              <p:cNvSpPr>
                <a:spLocks/>
              </p:cNvSpPr>
              <p:nvPr/>
            </p:nvSpPr>
            <p:spPr>
              <a:xfrm>
                <a:off x="5416851" y="4009727"/>
                <a:ext cx="5184000" cy="576000"/>
              </a:xfrm>
              <a:prstGeom prst="rect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4114" y="41383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6798557" y="4009727"/>
                <a:ext cx="2420588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Movies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Action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95618" y="1046611"/>
              <a:ext cx="880176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144000" bIns="0" rtlCol="0" anchor="ctr" anchorCtr="0"/>
            <a:lstStyle/>
            <a:p>
              <a:r>
                <a:rPr lang="en-US" sz="1900" dirty="0" smtClean="0">
                  <a:solidFill>
                    <a:srgbClr val="FDA5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Back</a:t>
              </a:r>
              <a:endPara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48" name="SHARE GLASS"/>
            <p:cNvSpPr/>
            <p:nvPr/>
          </p:nvSpPr>
          <p:spPr>
            <a:xfrm>
              <a:off x="4442199" y="111438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SHARE BUTTON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05967" y="1183552"/>
              <a:ext cx="427311" cy="31680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3815098" y="1046611"/>
              <a:ext cx="1857083" cy="576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902" y="17077"/>
            <a:ext cx="5184000" cy="103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43639" y="1356574"/>
            <a:ext cx="1929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 UP</a:t>
            </a:r>
          </a:p>
          <a:p>
            <a:r>
              <a:rPr lang="en-US" dirty="0" smtClean="0"/>
              <a:t>HEADER disappear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89193" y="7950"/>
            <a:ext cx="5184000" cy="9229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s://image.tmdb.org/t/p/original/bYXgdHVNH1ounAwW8Kehr2f8ak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01" y="3381126"/>
            <a:ext cx="1699200" cy="25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240301" y="5747741"/>
            <a:ext cx="1699200" cy="1728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rPr>
              <a:t>www.themoviedb.org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 Unicode MS" panose="020B060402020202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1380" y="731020"/>
            <a:ext cx="1699200" cy="2548800"/>
            <a:chOff x="6160399" y="3570302"/>
            <a:chExt cx="1699200" cy="2548800"/>
          </a:xfrm>
        </p:grpSpPr>
        <p:pic>
          <p:nvPicPr>
            <p:cNvPr id="37" name="Picture 18" descr="https://image.tmdb.org/t/p/original/97fNAi62HawGjWru7PvVmF7RAbU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399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6160399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82364" y="741234"/>
            <a:ext cx="1699200" cy="2548800"/>
            <a:chOff x="8062957" y="3570302"/>
            <a:chExt cx="1699200" cy="2548800"/>
          </a:xfrm>
        </p:grpSpPr>
        <p:pic>
          <p:nvPicPr>
            <p:cNvPr id="38" name="Picture 20" descr="https://image.tmdb.org/t/p/original/qWjRfBwr4VculczswwojXgoU0mq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957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8062957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872" y="741234"/>
            <a:ext cx="1699200" cy="2548800"/>
            <a:chOff x="9965515" y="3570302"/>
            <a:chExt cx="1699200" cy="2548800"/>
          </a:xfrm>
        </p:grpSpPr>
        <p:pic>
          <p:nvPicPr>
            <p:cNvPr id="39" name="Picture 24" descr="https://image.tmdb.org/t/p/original/wNUDAq5OUMOtxMlz64YaCp7gZma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5515" y="3570302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9965515" y="594630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0633" y="3381126"/>
            <a:ext cx="1699200" cy="2548800"/>
            <a:chOff x="6235215" y="3315795"/>
            <a:chExt cx="1699200" cy="2548800"/>
          </a:xfrm>
        </p:grpSpPr>
        <p:pic>
          <p:nvPicPr>
            <p:cNvPr id="47" name="Picture 22" descr="https://image.tmdb.org/t/p/original/dqs5BmwSULtB28Kls3IB6khTQw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215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235215" y="5691795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2364" y="3381126"/>
            <a:ext cx="1699200" cy="2548800"/>
            <a:chOff x="8320482" y="3315795"/>
            <a:chExt cx="1699200" cy="2548800"/>
          </a:xfrm>
        </p:grpSpPr>
        <p:pic>
          <p:nvPicPr>
            <p:cNvPr id="54" name="Picture 28" descr="https://image.tmdb.org/t/p/original/956xMjH4sPoqimqoLOP6AI19mjm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482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8320482" y="5667392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0633" y="6033895"/>
            <a:ext cx="1699200" cy="2548800"/>
            <a:chOff x="10184464" y="3315795"/>
            <a:chExt cx="1699200" cy="2548800"/>
          </a:xfrm>
        </p:grpSpPr>
        <p:pic>
          <p:nvPicPr>
            <p:cNvPr id="49" name="Picture 26" descr="https://image.tmdb.org/t/p/original/qAbRLPe8T7ehKzr1Tgo78T7ASrS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464" y="3315795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10184464" y="5671596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0301" y="6033895"/>
            <a:ext cx="1699200" cy="2548800"/>
            <a:chOff x="6162512" y="5988589"/>
            <a:chExt cx="1699200" cy="2548800"/>
          </a:xfrm>
        </p:grpSpPr>
        <p:pic>
          <p:nvPicPr>
            <p:cNvPr id="45" name="Picture 12" descr="https://image.tmdb.org/t/p/original/cA81CI8odKv5KHRUUzJbj83yN7c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51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616251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82364" y="6033895"/>
            <a:ext cx="1699200" cy="2548800"/>
            <a:chOff x="8320482" y="5988589"/>
            <a:chExt cx="1699200" cy="2548800"/>
          </a:xfrm>
        </p:grpSpPr>
        <p:pic>
          <p:nvPicPr>
            <p:cNvPr id="46" name="Picture 14" descr="https://image.tmdb.org/t/p/original/6C006cxfwjWYkBW4fM3xCMyr7Yg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482" y="5988589"/>
              <a:ext cx="1699200" cy="25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8320482" y="8364589"/>
              <a:ext cx="1699200" cy="172800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ctr" anchorCtr="0"/>
            <a:lstStyle/>
            <a:p>
              <a:pPr algn="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www.themoviedb.org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" name="HEADER"/>
          <p:cNvGrpSpPr/>
          <p:nvPr/>
        </p:nvGrpSpPr>
        <p:grpSpPr>
          <a:xfrm>
            <a:off x="488687" y="1046611"/>
            <a:ext cx="5184000" cy="577376"/>
            <a:chOff x="488687" y="1046611"/>
            <a:chExt cx="5184000" cy="577376"/>
          </a:xfrm>
        </p:grpSpPr>
        <p:grpSp>
          <p:nvGrpSpPr>
            <p:cNvPr id="71" name="Group 70"/>
            <p:cNvGrpSpPr/>
            <p:nvPr/>
          </p:nvGrpSpPr>
          <p:grpSpPr>
            <a:xfrm>
              <a:off x="488687" y="1047987"/>
              <a:ext cx="5184000" cy="576000"/>
              <a:chOff x="5416851" y="4009727"/>
              <a:chExt cx="5184000" cy="576000"/>
            </a:xfrm>
          </p:grpSpPr>
          <p:sp>
            <p:nvSpPr>
              <p:cNvPr id="74" name="Rectangle 73"/>
              <p:cNvSpPr>
                <a:spLocks/>
              </p:cNvSpPr>
              <p:nvPr/>
            </p:nvSpPr>
            <p:spPr>
              <a:xfrm>
                <a:off x="5416851" y="4009727"/>
                <a:ext cx="5184000" cy="576000"/>
              </a:xfrm>
              <a:prstGeom prst="rect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4114" y="41383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6798557" y="4009727"/>
                <a:ext cx="2420588" cy="57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Movies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Action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95618" y="1046611"/>
              <a:ext cx="880176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144000" bIns="0" rtlCol="0" anchor="ctr" anchorCtr="0"/>
            <a:lstStyle/>
            <a:p>
              <a:r>
                <a:rPr lang="en-US" sz="1900" dirty="0" smtClean="0">
                  <a:solidFill>
                    <a:srgbClr val="FDA5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 Unicode MS" panose="020B0604020202020204" pitchFamily="34" charset="-128"/>
                </a:rPr>
                <a:t>Back</a:t>
              </a:r>
              <a:endParaRPr lang="en-US" sz="1900" dirty="0">
                <a:solidFill>
                  <a:srgbClr val="FDA500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anose="020B0604020202020204" pitchFamily="34" charset="-128"/>
              </a:endParaRPr>
            </a:p>
          </p:txBody>
        </p:sp>
        <p:sp>
          <p:nvSpPr>
            <p:cNvPr id="48" name="SHARE GLASS"/>
            <p:cNvSpPr/>
            <p:nvPr/>
          </p:nvSpPr>
          <p:spPr>
            <a:xfrm>
              <a:off x="4442199" y="1114382"/>
              <a:ext cx="577981" cy="4176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SHARE BUTTON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05967" y="1183552"/>
              <a:ext cx="427311" cy="31680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3815098" y="1046611"/>
              <a:ext cx="1857083" cy="576000"/>
            </a:xfrm>
            <a:prstGeom prst="rect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902" y="17077"/>
            <a:ext cx="5184000" cy="10368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643639" y="1356574"/>
            <a:ext cx="166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 DOWN</a:t>
            </a:r>
          </a:p>
          <a:p>
            <a:r>
              <a:rPr lang="en-US" dirty="0" smtClean="0"/>
              <a:t>HEADER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8780</TotalTime>
  <Words>980</Words>
  <Application>Microsoft Office PowerPoint</Application>
  <PresentationFormat>Custom</PresentationFormat>
  <Paragraphs>519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 Unicode MS</vt:lpstr>
      <vt:lpstr>Arial</vt:lpstr>
      <vt:lpstr>Arial Narrow</vt:lpstr>
      <vt:lpstr>Calibri</vt:lpstr>
      <vt:lpstr>Calibri Light</vt:lpstr>
      <vt:lpstr>Roboto</vt:lpstr>
      <vt:lpstr>Roboto Condensed</vt:lpstr>
      <vt:lpstr>Roboto Medium</vt:lpstr>
      <vt:lpstr>Univers 57 Condensed</vt:lpstr>
      <vt:lpstr>Office Theme</vt:lpstr>
      <vt:lpstr>SHOWFER 2.1 UI design   v1.6 06/26/2018 © Showfer Media LLC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</dc:creator>
  <cp:lastModifiedBy>Edward_W520</cp:lastModifiedBy>
  <cp:revision>630</cp:revision>
  <cp:lastPrinted>2018-06-14T19:32:16Z</cp:lastPrinted>
  <dcterms:created xsi:type="dcterms:W3CDTF">2018-05-22T19:12:39Z</dcterms:created>
  <dcterms:modified xsi:type="dcterms:W3CDTF">2018-06-27T00:36:49Z</dcterms:modified>
</cp:coreProperties>
</file>