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9"/>
  </p:normalViewPr>
  <p:slideViewPr>
    <p:cSldViewPr snapToGrid="0">
      <p:cViewPr varScale="1">
        <p:scale>
          <a:sx n="105" d="100"/>
          <a:sy n="105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0:47:06.51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BDA6A-35F0-0049-8587-B927FEE1378F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C90F5-2BE5-7841-B961-CA35ACFE73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154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C90F5-2BE5-7841-B961-CA35ACFE736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27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F3AB70-77B8-8535-3634-E35C4F91B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05B1E5E-7168-D77B-F7BA-9EFA8D3E0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EC4F4F-4956-E1C3-ACF9-5629BF1E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C3FB59-A155-AA7F-A400-5A168690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978470-AC25-99CE-CA29-8BE2FBE8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07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F89F46-5009-0C85-0467-CB5BD9E3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AA08BB2-64A0-3062-78DC-C29387762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DD1C27-D5B5-D7EB-47A1-B1A316E0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BBB3B7-2833-163C-56E6-877B2B16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CF1F90-8DBE-96F0-6C7E-E0B8FD7C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05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571F163-3851-5486-51CA-926DB7192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07BF056-B77D-80D0-AE70-D04EEC6FC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BB3151-502A-8346-71CC-2283C6AA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8E8F8E-D302-8919-6AAC-EAD784D7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BD391B-2C38-D54B-D69B-033115C7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93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9B5E12-2E6F-333A-D074-F9BBBA62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A265C0-D5F9-1DA4-39A2-238FDD0D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5E2E09-4657-2506-FDD5-D5FED049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4D22D8-00E6-8D5B-4473-02999957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3A3A0-CBA8-26C5-5BB1-BDEE4A67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87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91287B-BAE5-8362-37EE-358DEF84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1F8E2E7-6463-BDA2-1044-87EA9743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C01B29-1F82-1678-236D-D2706267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042AF9-6B85-672D-2850-6260AF74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9DBB6F-D0B9-90A3-14C1-1143A6D5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F639D5-2325-C6A1-4FC7-97DAA0BA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C91404-2D1F-D904-6E10-8360C086B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143D466-54B6-5D98-BB47-F4CEB012F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28FDDF6-33ED-EDA0-8DB9-EE4C28B1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46E438-B884-A4A9-12EB-C395C4FF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E101B9-4B2A-9417-927F-7D9C0348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738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469E52-3627-2D24-6595-871F3BF6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B1C068-388C-EA80-A3F3-2AF6B2A0D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D7A7FAD-AC17-8CF0-1A1B-F6EE5D6F6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4ED1912-C4CD-CB00-B2DB-861FFD41B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BA48FEF-2C60-7164-9935-0DAC764F5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2BAC501-9E12-E520-3B68-77DAB354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1FE2FAE-DBA5-5924-85C5-DE659947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5029AEB-1BFF-7608-41F6-C20B6734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98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B30B98-A633-75AF-B57B-EEE63FF8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03F4898-524F-DE78-52F2-0209F287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775BB7A-0606-05ED-6970-31FBD21A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D0F526-9871-1D25-0F26-11E3AE65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758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9F09AEF-EE7A-365C-C3DB-B652C824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2FB2E10-2030-8F68-754F-AEBC83AC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DF97960-DABF-8263-6424-C405887A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523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3413BC-F545-94BE-73D3-7E17AE68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19406C-AE9D-32DA-C865-762E783F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95F04A0-E705-F1E8-1F71-D621F1D38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9AEB09-AD92-CF6E-9C94-160314D0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8DCAE14-FBB5-4D50-A5A8-23B3F1F2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42D559-790E-0F01-A413-501A70BB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4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C9C07C-B22E-AEF2-D1BD-C5FD1EB1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FFB3794-9B1E-3689-C438-494608565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140AC2-DB18-954D-2D69-495F0897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CE8A9DA-33F3-605D-3ED6-A450C71E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9049F5F-C8FF-D429-D7F4-F38A5F75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BB42014-E404-21CA-9A95-085A72E1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30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1D6EBD7-2FAC-6F13-F727-F9AD0980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6477AE6-E1CB-95B5-9D90-26FEB0C65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5B8FC0-CFFD-DE1D-20E0-1C18AC957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CB7F72-07DA-FD16-3463-E6B8628BA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07BAF1-9F96-321D-E1A0-491A15401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94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miandeluca.com.ar/angular-5-caracteristicas-principales" TargetMode="External"/><Relationship Id="rId13" Type="http://schemas.openxmlformats.org/officeDocument/2006/relationships/hyperlink" Target="https://creativecommons.org/licenses/by-nc-nd/3.0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hyperlink" Target="https://ja.wikipedia.org/wiki/TypeScrip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blogdepicodev.blogspot.com/2012/11/como-crear-y-usar-sprites-en-paginas.html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hyperlink" Target="https://creativecommons.org/licenses/by-nc-sa/3.0/" TargetMode="External"/><Relationship Id="rId10" Type="http://schemas.openxmlformats.org/officeDocument/2006/relationships/hyperlink" Target="http://commons.wikimedia.org/wiki/File:HTML5_logo_and_wordmark.svg" TargetMode="External"/><Relationship Id="rId4" Type="http://schemas.openxmlformats.org/officeDocument/2006/relationships/hyperlink" Target="https://it.wikipedia.org/wiki/C++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Obraz 6" descr="Obraz zawierający kreskówka, ubrania, rysowanie, ilustracja&#10;&#10;Opis wygenerowany automatycznie">
            <a:extLst>
              <a:ext uri="{FF2B5EF4-FFF2-40B4-BE49-F238E27FC236}">
                <a16:creationId xmlns:a16="http://schemas.microsoft.com/office/drawing/2014/main" id="{BC9E80D5-C3BB-91F5-BBAA-92477992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rcRect l="303" r="10763"/>
          <a:stretch/>
        </p:blipFill>
        <p:spPr>
          <a:xfrm>
            <a:off x="6415168" y="-10"/>
            <a:ext cx="6099050" cy="6857990"/>
          </a:xfrm>
          <a:prstGeom prst="rect">
            <a:avLst/>
          </a:prstGeom>
        </p:spPr>
      </p:pic>
      <p:pic>
        <p:nvPicPr>
          <p:cNvPr id="13" name="Obraz 12" descr="Obraz zawierający kreskówka, ubrania&#10;&#10;Opis wygenerowany automatycznie">
            <a:extLst>
              <a:ext uri="{FF2B5EF4-FFF2-40B4-BE49-F238E27FC236}">
                <a16:creationId xmlns:a16="http://schemas.microsoft.com/office/drawing/2014/main" id="{57E00F41-7480-72D1-28BE-FBFD6FE1471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rcRect l="530" r="10593"/>
          <a:stretch/>
        </p:blipFill>
        <p:spPr>
          <a:xfrm>
            <a:off x="0" y="0"/>
            <a:ext cx="6095156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5F81CFC-26CE-36AC-D286-611ED58A6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857" y="262467"/>
            <a:ext cx="6095157" cy="1432750"/>
          </a:xfrm>
        </p:spPr>
        <p:txBody>
          <a:bodyPr>
            <a:normAutofit/>
          </a:bodyPr>
          <a:lstStyle/>
          <a:p>
            <a:r>
              <a:rPr lang="pl-PL" sz="6600" dirty="0">
                <a:solidFill>
                  <a:srgbClr val="000000"/>
                </a:solidFill>
              </a:rPr>
              <a:t>Liberum Veto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6B42C3-2296-E7C9-B10C-FC9909750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656" y="1705568"/>
            <a:ext cx="9795637" cy="959224"/>
          </a:xfrm>
        </p:spPr>
        <p:txBody>
          <a:bodyPr>
            <a:normAutofit/>
          </a:bodyPr>
          <a:lstStyle/>
          <a:p>
            <a:r>
              <a:rPr lang="pl-PL" sz="3600" dirty="0" err="1">
                <a:solidFill>
                  <a:srgbClr val="000000"/>
                </a:solidFill>
              </a:rPr>
              <a:t>BezControli</a:t>
            </a:r>
            <a:r>
              <a:rPr lang="pl-PL" sz="36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25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CA89A9-1DD7-E396-2DBF-546CCAF3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60" y="1019768"/>
            <a:ext cx="5251316" cy="1807305"/>
          </a:xfrm>
        </p:spPr>
        <p:txBody>
          <a:bodyPr>
            <a:normAutofit/>
          </a:bodyPr>
          <a:lstStyle/>
          <a:p>
            <a:r>
              <a:rPr lang="pl-PL" sz="5200" dirty="0"/>
              <a:t>Czym właściwie jest Liberum Veto?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D890EA-5A65-10BF-837E-69C748442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27073"/>
            <a:ext cx="5962785" cy="38981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l-PL" sz="2400" dirty="0"/>
          </a:p>
          <a:p>
            <a:pPr algn="just"/>
            <a:r>
              <a:rPr lang="pl-PL" sz="3200" dirty="0"/>
              <a:t>System do tworzenia głosowań</a:t>
            </a:r>
          </a:p>
          <a:p>
            <a:pPr marL="0" indent="0" algn="just">
              <a:buNone/>
            </a:pPr>
            <a:endParaRPr lang="pl-PL" sz="2400" dirty="0"/>
          </a:p>
        </p:txBody>
      </p:sp>
      <p:pic>
        <p:nvPicPr>
          <p:cNvPr id="6" name="Obraz 5" descr="Obraz zawierający kreskówka, ubrania, rysowanie, ilustracja&#10;&#10;Opis wygenerowany automatycznie">
            <a:extLst>
              <a:ext uri="{FF2B5EF4-FFF2-40B4-BE49-F238E27FC236}">
                <a16:creationId xmlns:a16="http://schemas.microsoft.com/office/drawing/2014/main" id="{F65C1695-921B-9CBE-7255-E35E084815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7" r="117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463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DF892F7-FB3A-A650-481C-67F17741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424" y="542925"/>
            <a:ext cx="5141976" cy="1330839"/>
          </a:xfrm>
        </p:spPr>
        <p:txBody>
          <a:bodyPr>
            <a:noAutofit/>
          </a:bodyPr>
          <a:lstStyle/>
          <a:p>
            <a:r>
              <a:rPr lang="pl-PL" sz="5200" dirty="0"/>
              <a:t>Jak działa system?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0F93E8-C677-9EB4-6BCB-F356F7C8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424" y="2092170"/>
            <a:ext cx="5141616" cy="3908586"/>
          </a:xfrm>
        </p:spPr>
        <p:txBody>
          <a:bodyPr>
            <a:normAutofit/>
          </a:bodyPr>
          <a:lstStyle/>
          <a:p>
            <a:r>
              <a:rPr lang="pl-PL" sz="3200" dirty="0"/>
              <a:t>Tworzenie głosowań</a:t>
            </a:r>
          </a:p>
          <a:p>
            <a:r>
              <a:rPr lang="pl-PL" sz="3200" dirty="0"/>
              <a:t>Historia głosowań</a:t>
            </a:r>
          </a:p>
          <a:p>
            <a:r>
              <a:rPr lang="pl-PL" sz="3200" dirty="0"/>
              <a:t>Zestawy głosowań</a:t>
            </a:r>
          </a:p>
          <a:p>
            <a:r>
              <a:rPr lang="pl-PL" sz="3200" dirty="0"/>
              <a:t>Zgoda lub Liberum Veto</a:t>
            </a:r>
          </a:p>
          <a:p>
            <a:endParaRPr lang="pl-PL" sz="2000" dirty="0"/>
          </a:p>
          <a:p>
            <a:endParaRPr lang="pl-PL" sz="2000" dirty="0"/>
          </a:p>
        </p:txBody>
      </p:sp>
      <p:pic>
        <p:nvPicPr>
          <p:cNvPr id="7" name="Obraz 6" descr="Obraz zawierający Postać fikcyjna, kreskówka, Animacja, clipart&#10;&#10;Opis wygenerowany automatycznie">
            <a:extLst>
              <a:ext uri="{FF2B5EF4-FFF2-40B4-BE49-F238E27FC236}">
                <a16:creationId xmlns:a16="http://schemas.microsoft.com/office/drawing/2014/main" id="{1F846D0C-AACF-6C3F-32AB-DA722BCB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32" b="1094"/>
          <a:stretch/>
        </p:blipFill>
        <p:spPr>
          <a:xfrm>
            <a:off x="-30056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02106DAE-4FCC-86CD-3419-666D75D75B52}"/>
                  </a:ext>
                </a:extLst>
              </p14:cNvPr>
              <p14:cNvContentPartPr/>
              <p14:nvPr/>
            </p14:nvContentPartPr>
            <p14:xfrm>
              <a:off x="3400215" y="2619180"/>
              <a:ext cx="360" cy="36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02106DAE-4FCC-86CD-3419-666D75D75B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4095" y="261306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22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1" name="Rectangle 1080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1E0BA1-B12C-52AA-EAA8-F4D07DD5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</a:t>
            </a:r>
            <a:r>
              <a:rPr lang="pl-PL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jakie wykorzystaliśmy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pic>
        <p:nvPicPr>
          <p:cNvPr id="1036" name="Picture 12" descr="file type platformio&quot; Icon - Download for free – Iconduck">
            <a:extLst>
              <a:ext uri="{FF2B5EF4-FFF2-40B4-BE49-F238E27FC236}">
                <a16:creationId xmlns:a16="http://schemas.microsoft.com/office/drawing/2014/main" id="{A293C4C7-91D1-38CD-C566-A6EB0FD9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4787" y="1834939"/>
            <a:ext cx="1760703" cy="205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raz 16" descr="Obraz zawierający Grafika, symbol, krąg, logo&#10;&#10;Opis wygenerowany automatycznie">
            <a:extLst>
              <a:ext uri="{FF2B5EF4-FFF2-40B4-BE49-F238E27FC236}">
                <a16:creationId xmlns:a16="http://schemas.microsoft.com/office/drawing/2014/main" id="{E14F60BF-0695-B47D-4130-FC33B52B8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78290" y="1834939"/>
            <a:ext cx="1825566" cy="2056976"/>
          </a:xfrm>
          <a:prstGeom prst="rect">
            <a:avLst/>
          </a:prstGeom>
        </p:spPr>
      </p:pic>
      <p:pic>
        <p:nvPicPr>
          <p:cNvPr id="14" name="Obraz 13" descr="Obraz zawierający Jaskrawoniebieski, zrzut ekranu, logo, symbol&#10;&#10;Opis wygenerowany automatycznie">
            <a:extLst>
              <a:ext uri="{FF2B5EF4-FFF2-40B4-BE49-F238E27FC236}">
                <a16:creationId xmlns:a16="http://schemas.microsoft.com/office/drawing/2014/main" id="{5BB51106-EF1B-8CAB-4F4A-FC5B58281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55942" y="1834939"/>
            <a:ext cx="2056976" cy="2056976"/>
          </a:xfrm>
          <a:prstGeom prst="rect">
            <a:avLst/>
          </a:prstGeom>
        </p:spPr>
      </p:pic>
      <p:pic>
        <p:nvPicPr>
          <p:cNvPr id="5" name="Symbol zastępczy zawartości 4" descr="Obraz zawierający symbol&#10;&#10;Opis wygenerowany automatycznie">
            <a:extLst>
              <a:ext uri="{FF2B5EF4-FFF2-40B4-BE49-F238E27FC236}">
                <a16:creationId xmlns:a16="http://schemas.microsoft.com/office/drawing/2014/main" id="{964633E7-7344-9FD4-72AC-77B5EAFFA7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66650" y="4063630"/>
            <a:ext cx="2056976" cy="2056976"/>
          </a:xfrm>
          <a:prstGeom prst="rect">
            <a:avLst/>
          </a:prstGeom>
        </p:spPr>
      </p:pic>
      <p:pic>
        <p:nvPicPr>
          <p:cNvPr id="11" name="Obraz 10" descr="Obraz zawierający Grafika, pomarańcza/pomarańczowy, symbol, design&#10;&#10;Opis wygenerowany automatycznie">
            <a:extLst>
              <a:ext uri="{FF2B5EF4-FFF2-40B4-BE49-F238E27FC236}">
                <a16:creationId xmlns:a16="http://schemas.microsoft.com/office/drawing/2014/main" id="{32CEB4D4-DE86-7254-DEFC-47C4C6682B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062585" y="4063630"/>
            <a:ext cx="2056976" cy="2056976"/>
          </a:xfrm>
          <a:prstGeom prst="rect">
            <a:avLst/>
          </a:prstGeom>
        </p:spPr>
      </p:pic>
      <p:pic>
        <p:nvPicPr>
          <p:cNvPr id="8" name="Obraz 7" descr="Obraz zawierający logo, Grafika, symbol, Czcionka&#10;&#10;Opis wygenerowany automatycznie">
            <a:extLst>
              <a:ext uri="{FF2B5EF4-FFF2-40B4-BE49-F238E27FC236}">
                <a16:creationId xmlns:a16="http://schemas.microsoft.com/office/drawing/2014/main" id="{32608B00-5A0F-E84A-13C0-F1141A5233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055942" y="4063630"/>
            <a:ext cx="2056976" cy="2056976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CC5DBD6-016C-C2A3-6BF0-DF35E5B82EC5}"/>
              </a:ext>
            </a:extLst>
          </p:cNvPr>
          <p:cNvSpPr txBox="1"/>
          <p:nvPr/>
        </p:nvSpPr>
        <p:spPr>
          <a:xfrm>
            <a:off x="3100459" y="6870700"/>
            <a:ext cx="239681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8" tooltip="https://damiandeluca.com.ar/angular-5-caracteristicas-principal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13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pl-PL" sz="700">
              <a:solidFill>
                <a:srgbClr val="FFFFFF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03CA1C4-4E4B-AC04-28B9-2DB5FCF74D5D}"/>
              </a:ext>
            </a:extLst>
          </p:cNvPr>
          <p:cNvSpPr txBox="1"/>
          <p:nvPr/>
        </p:nvSpPr>
        <p:spPr>
          <a:xfrm>
            <a:off x="5509969" y="6870700"/>
            <a:ext cx="22188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12" tooltip="https://ja.wikipedia.org/wiki/TypeScrip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l-PL" sz="700">
              <a:solidFill>
                <a:srgbClr val="FFFFFF"/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2F654AD-3E1B-0466-34B3-F6C38614BEA1}"/>
              </a:ext>
            </a:extLst>
          </p:cNvPr>
          <p:cNvSpPr txBox="1"/>
          <p:nvPr/>
        </p:nvSpPr>
        <p:spPr>
          <a:xfrm>
            <a:off x="9973123" y="6870700"/>
            <a:ext cx="22188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10" tooltip="http://commons.wikimedia.org/wiki/File:HTML5_logo_and_wordmark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l-PL" sz="700">
              <a:solidFill>
                <a:srgbClr val="FFFFFF"/>
              </a:solidFill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9CEBD99-3296-0BCC-15E7-856C64A7459D}"/>
              </a:ext>
            </a:extLst>
          </p:cNvPr>
          <p:cNvSpPr txBox="1"/>
          <p:nvPr/>
        </p:nvSpPr>
        <p:spPr>
          <a:xfrm>
            <a:off x="711788" y="6870700"/>
            <a:ext cx="237597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6" tooltip="https://elblogdepicodev.blogspot.com/2012/11/como-crear-y-usar-sprites-en-pagina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1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pl-PL" sz="700">
              <a:solidFill>
                <a:srgbClr val="FFFFFF"/>
              </a:solidFill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7663D18-3897-5A97-22CB-A3890F84E274}"/>
              </a:ext>
            </a:extLst>
          </p:cNvPr>
          <p:cNvSpPr txBox="1"/>
          <p:nvPr/>
        </p:nvSpPr>
        <p:spPr>
          <a:xfrm>
            <a:off x="7741546" y="6870700"/>
            <a:ext cx="22188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4" tooltip="https://it.wikipedia.org/wiki/C++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l-PL" sz="700">
              <a:solidFill>
                <a:srgbClr val="FFFFFF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B9016F45-5CD3-4E44-AB0B-840D2A0C203E}"/>
              </a:ext>
            </a:extLst>
          </p:cNvPr>
          <p:cNvSpPr txBox="1"/>
          <p:nvPr/>
        </p:nvSpPr>
        <p:spPr>
          <a:xfrm>
            <a:off x="5014434" y="-3209618"/>
            <a:ext cx="235086" cy="23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529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FC828F7-C0B0-7929-3124-6BD94B92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590549"/>
            <a:ext cx="6190699" cy="1330839"/>
          </a:xfrm>
        </p:spPr>
        <p:txBody>
          <a:bodyPr>
            <a:noAutofit/>
          </a:bodyPr>
          <a:lstStyle/>
          <a:p>
            <a:r>
              <a:rPr lang="pl-PL" sz="5200" dirty="0"/>
              <a:t>Gdzie można używać Liberum Veto?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EB5599-BBC3-F0F1-AF5E-7D695F04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26164"/>
            <a:ext cx="5891783" cy="44294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3200" dirty="0"/>
              <a:t>Zgromadzenia sejmików i radnych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200" dirty="0"/>
              <a:t>Spotkania biznesowe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200" dirty="0"/>
              <a:t>W organizacjach pozarządowych i stowarzyszeniach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200" dirty="0"/>
              <a:t>Głosowaniach wewnętrznych w firmach i instytucjach</a:t>
            </a:r>
          </a:p>
        </p:txBody>
      </p:sp>
      <p:pic>
        <p:nvPicPr>
          <p:cNvPr id="5" name="Obraz 4" descr="Obraz zawierający ubrania, ilustracja, Animacja, Kreskówka&#10;&#10;Opis wygenerowany automatycznie">
            <a:extLst>
              <a:ext uri="{FF2B5EF4-FFF2-40B4-BE49-F238E27FC236}">
                <a16:creationId xmlns:a16="http://schemas.microsoft.com/office/drawing/2014/main" id="{9BB08842-ACBE-1D0A-220B-896198AF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26"/>
          <a:stretch/>
        </p:blipFill>
        <p:spPr>
          <a:xfrm>
            <a:off x="15028" y="-3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1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58FB651-1FCD-CCA6-B1BC-23D4C760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81001"/>
            <a:ext cx="4419798" cy="1708242"/>
          </a:xfrm>
        </p:spPr>
        <p:txBody>
          <a:bodyPr anchor="ctr">
            <a:normAutofit/>
          </a:bodyPr>
          <a:lstStyle/>
          <a:p>
            <a:r>
              <a:rPr lang="pl-PL" sz="5200" dirty="0"/>
              <a:t>Zalety systemu: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C027A9-6585-D7E5-1039-E1E87081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089243"/>
            <a:ext cx="4419798" cy="3769834"/>
          </a:xfrm>
        </p:spPr>
        <p:txBody>
          <a:bodyPr anchor="ctr"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l-PL" sz="2600" dirty="0"/>
              <a:t>Szybkie i łatwe głosowanie</a:t>
            </a:r>
          </a:p>
          <a:p>
            <a:pPr>
              <a:buFont typeface="Wingdings" pitchFamily="2" charset="2"/>
              <a:buChar char="ü"/>
            </a:pPr>
            <a:r>
              <a:rPr lang="pl-PL" sz="2600" dirty="0"/>
              <a:t>Transparentność i automatyczne generowanie wyników</a:t>
            </a:r>
          </a:p>
          <a:p>
            <a:pPr>
              <a:buFont typeface="Wingdings" pitchFamily="2" charset="2"/>
              <a:buChar char="ü"/>
            </a:pPr>
            <a:r>
              <a:rPr lang="pl-PL" sz="2600" dirty="0"/>
              <a:t>Intuicyjna obsługa zarówno dla użytkownika, jak i organizatorów głosowań</a:t>
            </a:r>
          </a:p>
          <a:p>
            <a:pPr>
              <a:buFont typeface="Wingdings" pitchFamily="2" charset="2"/>
              <a:buChar char="ü"/>
            </a:pPr>
            <a:r>
              <a:rPr lang="pl-PL" sz="2600" dirty="0"/>
              <a:t>Zapewnia jednomyślne wyniki głosowania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ubrania, rysowanie, ilustracja, szkic&#10;&#10;Opis wygenerowany automatycznie">
            <a:extLst>
              <a:ext uri="{FF2B5EF4-FFF2-40B4-BE49-F238E27FC236}">
                <a16:creationId xmlns:a16="http://schemas.microsoft.com/office/drawing/2014/main" id="{C44D1D7B-CF57-E184-F461-E567DAD3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-1"/>
          <a:stretch/>
        </p:blipFill>
        <p:spPr>
          <a:xfrm>
            <a:off x="5518825" y="0"/>
            <a:ext cx="665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5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174B254-BEB8-B9DD-D98B-AC626058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563614"/>
            <a:ext cx="4887293" cy="718381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200" dirty="0"/>
              <a:t>Podsumowanie</a:t>
            </a:r>
            <a:r>
              <a:rPr lang="pl-PL" sz="5200" dirty="0"/>
              <a:t>:</a:t>
            </a:r>
            <a:endParaRPr lang="en-US" sz="5200" dirty="0"/>
          </a:p>
        </p:txBody>
      </p:sp>
      <p:pic>
        <p:nvPicPr>
          <p:cNvPr id="5" name="Obraz 4" descr="Obraz zawierający kreskówka, clipart, rysowanie, ilustracja&#10;&#10;Opis wygenerowany automatycznie">
            <a:extLst>
              <a:ext uri="{FF2B5EF4-FFF2-40B4-BE49-F238E27FC236}">
                <a16:creationId xmlns:a16="http://schemas.microsoft.com/office/drawing/2014/main" id="{142DB5B6-B5D9-A823-5658-09153DF9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18" r="1" b="1"/>
          <a:stretch/>
        </p:blipFill>
        <p:spPr>
          <a:xfrm>
            <a:off x="711883" y="0"/>
            <a:ext cx="7182495" cy="685799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42C9633-AD59-29BA-54AE-21867DD32104}"/>
              </a:ext>
            </a:extLst>
          </p:cNvPr>
          <p:cNvSpPr txBox="1"/>
          <p:nvPr/>
        </p:nvSpPr>
        <p:spPr>
          <a:xfrm>
            <a:off x="6629399" y="2281995"/>
            <a:ext cx="48141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/>
              <a:t>System do głosowania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/>
              <a:t>Każdy głos się liczy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/>
              <a:t>Jednomyślna decyzja końcowa</a:t>
            </a:r>
          </a:p>
        </p:txBody>
      </p:sp>
    </p:spTree>
    <p:extLst>
      <p:ext uri="{BB962C8B-B14F-4D97-AF65-F5344CB8AC3E}">
        <p14:creationId xmlns:p14="http://schemas.microsoft.com/office/powerpoint/2010/main" val="125442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59938C-2812-4512-958C-31AEC5122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35F372-26A6-4264-8622-6E87CFB96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2B1353D-FB71-C852-58CA-22A5D884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37" y="1773937"/>
            <a:ext cx="6930125" cy="85953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Dziękujemy za uwagę!</a:t>
            </a:r>
          </a:p>
        </p:txBody>
      </p:sp>
      <p:pic>
        <p:nvPicPr>
          <p:cNvPr id="4" name="Obraz 3" descr="Obraz zawierający rysowanie, clipart, ilustracja, kreskówka&#10;&#10;Opis wygenerowany automatycznie">
            <a:extLst>
              <a:ext uri="{FF2B5EF4-FFF2-40B4-BE49-F238E27FC236}">
                <a16:creationId xmlns:a16="http://schemas.microsoft.com/office/drawing/2014/main" id="{8F5EA0DB-59C1-036D-E2B7-7321F5F2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491"/>
          <a:stretch/>
        </p:blipFill>
        <p:spPr>
          <a:xfrm>
            <a:off x="163055" y="3666742"/>
            <a:ext cx="3239539" cy="3191258"/>
          </a:xfrm>
          <a:prstGeom prst="rect">
            <a:avLst/>
          </a:prstGeom>
        </p:spPr>
      </p:pic>
      <p:pic>
        <p:nvPicPr>
          <p:cNvPr id="6" name="Obraz 5" descr="Obraz zawierający kreskówka, rysowanie, Postać fikcyjna, szkic&#10;&#10;Opis wygenerowany automatycznie">
            <a:extLst>
              <a:ext uri="{FF2B5EF4-FFF2-40B4-BE49-F238E27FC236}">
                <a16:creationId xmlns:a16="http://schemas.microsoft.com/office/drawing/2014/main" id="{DF6F3B51-6156-1845-56C6-6564F8C3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219"/>
          <a:stretch/>
        </p:blipFill>
        <p:spPr>
          <a:xfrm>
            <a:off x="3402594" y="3666742"/>
            <a:ext cx="2960267" cy="3191258"/>
          </a:xfrm>
          <a:custGeom>
            <a:avLst/>
            <a:gdLst/>
            <a:ahLst/>
            <a:cxnLst/>
            <a:rect l="l" t="t" r="r" b="b"/>
            <a:pathLst>
              <a:path w="3284321" h="3429000">
                <a:moveTo>
                  <a:pt x="0" y="0"/>
                </a:moveTo>
                <a:lnTo>
                  <a:pt x="874241" y="0"/>
                </a:lnTo>
                <a:lnTo>
                  <a:pt x="3099494" y="0"/>
                </a:lnTo>
                <a:lnTo>
                  <a:pt x="3091846" y="38856"/>
                </a:lnTo>
                <a:cubicBezTo>
                  <a:pt x="3088957" y="54774"/>
                  <a:pt x="3086661" y="68220"/>
                  <a:pt x="3084917" y="77267"/>
                </a:cubicBezTo>
                <a:cubicBezTo>
                  <a:pt x="3078882" y="79782"/>
                  <a:pt x="3078847" y="84795"/>
                  <a:pt x="3081403" y="94173"/>
                </a:cubicBezTo>
                <a:cubicBezTo>
                  <a:pt x="3079920" y="163766"/>
                  <a:pt x="3010136" y="242918"/>
                  <a:pt x="3036615" y="259180"/>
                </a:cubicBezTo>
                <a:cubicBezTo>
                  <a:pt x="3036209" y="275570"/>
                  <a:pt x="3059268" y="331308"/>
                  <a:pt x="3052386" y="369873"/>
                </a:cubicBezTo>
                <a:cubicBezTo>
                  <a:pt x="3037891" y="383903"/>
                  <a:pt x="3049386" y="466733"/>
                  <a:pt x="3047499" y="485808"/>
                </a:cubicBezTo>
                <a:cubicBezTo>
                  <a:pt x="3038444" y="488251"/>
                  <a:pt x="3044994" y="521116"/>
                  <a:pt x="3031864" y="516548"/>
                </a:cubicBezTo>
                <a:cubicBezTo>
                  <a:pt x="3026170" y="519767"/>
                  <a:pt x="3025917" y="529230"/>
                  <a:pt x="3030772" y="534294"/>
                </a:cubicBezTo>
                <a:cubicBezTo>
                  <a:pt x="3029258" y="545475"/>
                  <a:pt x="3022452" y="551582"/>
                  <a:pt x="3030322" y="563889"/>
                </a:cubicBezTo>
                <a:cubicBezTo>
                  <a:pt x="3028547" y="579307"/>
                  <a:pt x="3008553" y="592509"/>
                  <a:pt x="3020931" y="606615"/>
                </a:cubicBezTo>
                <a:cubicBezTo>
                  <a:pt x="3000707" y="617297"/>
                  <a:pt x="3019322" y="665722"/>
                  <a:pt x="3014952" y="696545"/>
                </a:cubicBezTo>
                <a:cubicBezTo>
                  <a:pt x="2993543" y="749644"/>
                  <a:pt x="3016138" y="814685"/>
                  <a:pt x="2978654" y="839699"/>
                </a:cubicBezTo>
                <a:cubicBezTo>
                  <a:pt x="2987876" y="895192"/>
                  <a:pt x="2974271" y="937629"/>
                  <a:pt x="2971637" y="980383"/>
                </a:cubicBezTo>
                <a:cubicBezTo>
                  <a:pt x="2966771" y="999600"/>
                  <a:pt x="2980047" y="1012506"/>
                  <a:pt x="2968073" y="1028427"/>
                </a:cubicBezTo>
                <a:cubicBezTo>
                  <a:pt x="2971038" y="1066841"/>
                  <a:pt x="2949169" y="1148093"/>
                  <a:pt x="2989427" y="1210871"/>
                </a:cubicBezTo>
                <a:lnTo>
                  <a:pt x="3044006" y="1380155"/>
                </a:lnTo>
                <a:cubicBezTo>
                  <a:pt x="3063032" y="1430031"/>
                  <a:pt x="3070778" y="1446677"/>
                  <a:pt x="3079706" y="1475233"/>
                </a:cubicBezTo>
                <a:cubicBezTo>
                  <a:pt x="3082914" y="1500132"/>
                  <a:pt x="3073571" y="1517303"/>
                  <a:pt x="3081651" y="1551493"/>
                </a:cubicBezTo>
                <a:cubicBezTo>
                  <a:pt x="3080111" y="1569256"/>
                  <a:pt x="3094428" y="1604306"/>
                  <a:pt x="3094351" y="1616704"/>
                </a:cubicBezTo>
                <a:cubicBezTo>
                  <a:pt x="3096467" y="1615868"/>
                  <a:pt x="3098498" y="1622619"/>
                  <a:pt x="3097113" y="1625881"/>
                </a:cubicBezTo>
                <a:cubicBezTo>
                  <a:pt x="3097149" y="1682451"/>
                  <a:pt x="3112612" y="1644243"/>
                  <a:pt x="3105333" y="1681196"/>
                </a:cubicBezTo>
                <a:cubicBezTo>
                  <a:pt x="3105914" y="1703686"/>
                  <a:pt x="3130249" y="1693643"/>
                  <a:pt x="3121450" y="1720464"/>
                </a:cubicBezTo>
                <a:cubicBezTo>
                  <a:pt x="3124878" y="1747069"/>
                  <a:pt x="3136020" y="1760490"/>
                  <a:pt x="3132693" y="1787684"/>
                </a:cubicBezTo>
                <a:cubicBezTo>
                  <a:pt x="3135941" y="1812578"/>
                  <a:pt x="3142385" y="1832625"/>
                  <a:pt x="3142247" y="1854893"/>
                </a:cubicBezTo>
                <a:cubicBezTo>
                  <a:pt x="3146263" y="1862247"/>
                  <a:pt x="3148443" y="1869846"/>
                  <a:pt x="3144938" y="1879546"/>
                </a:cubicBezTo>
                <a:lnTo>
                  <a:pt x="3157942" y="1950160"/>
                </a:lnTo>
                <a:cubicBezTo>
                  <a:pt x="3157853" y="1963350"/>
                  <a:pt x="3149024" y="1944884"/>
                  <a:pt x="3150600" y="1956745"/>
                </a:cubicBezTo>
                <a:cubicBezTo>
                  <a:pt x="3156138" y="1967129"/>
                  <a:pt x="3146405" y="1972692"/>
                  <a:pt x="3152732" y="1983129"/>
                </a:cubicBezTo>
                <a:cubicBezTo>
                  <a:pt x="3159361" y="1975377"/>
                  <a:pt x="3156338" y="2019262"/>
                  <a:pt x="3162843" y="2016105"/>
                </a:cubicBezTo>
                <a:cubicBezTo>
                  <a:pt x="3155949" y="2032807"/>
                  <a:pt x="3168183" y="2041038"/>
                  <a:pt x="3168266" y="2057359"/>
                </a:cubicBezTo>
                <a:cubicBezTo>
                  <a:pt x="3166192" y="2066396"/>
                  <a:pt x="3160451" y="2088154"/>
                  <a:pt x="3165464" y="2092533"/>
                </a:cubicBezTo>
                <a:cubicBezTo>
                  <a:pt x="3155021" y="2134724"/>
                  <a:pt x="3165421" y="2112090"/>
                  <a:pt x="3164841" y="2145703"/>
                </a:cubicBezTo>
                <a:cubicBezTo>
                  <a:pt x="3163121" y="2175442"/>
                  <a:pt x="3173633" y="2170883"/>
                  <a:pt x="3162395" y="2205763"/>
                </a:cubicBezTo>
                <a:cubicBezTo>
                  <a:pt x="3158725" y="2213194"/>
                  <a:pt x="3159188" y="2225381"/>
                  <a:pt x="3163428" y="2232984"/>
                </a:cubicBezTo>
                <a:cubicBezTo>
                  <a:pt x="3164157" y="2234293"/>
                  <a:pt x="3164975" y="2235412"/>
                  <a:pt x="3165851" y="2236310"/>
                </a:cubicBezTo>
                <a:cubicBezTo>
                  <a:pt x="3157356" y="2258198"/>
                  <a:pt x="3164825" y="2264930"/>
                  <a:pt x="3158412" y="2276363"/>
                </a:cubicBezTo>
                <a:cubicBezTo>
                  <a:pt x="3159847" y="2303314"/>
                  <a:pt x="3171107" y="2319718"/>
                  <a:pt x="3165562" y="2330165"/>
                </a:cubicBezTo>
                <a:cubicBezTo>
                  <a:pt x="3168701" y="2349549"/>
                  <a:pt x="3174659" y="2379564"/>
                  <a:pt x="3177250" y="2392670"/>
                </a:cubicBezTo>
                <a:cubicBezTo>
                  <a:pt x="3181655" y="2396183"/>
                  <a:pt x="3180208" y="2402768"/>
                  <a:pt x="3181109" y="2408801"/>
                </a:cubicBezTo>
                <a:cubicBezTo>
                  <a:pt x="3185226" y="2414879"/>
                  <a:pt x="3185528" y="2443087"/>
                  <a:pt x="3183471" y="2451804"/>
                </a:cubicBezTo>
                <a:lnTo>
                  <a:pt x="3188626" y="2478755"/>
                </a:lnTo>
                <a:cubicBezTo>
                  <a:pt x="3180506" y="2525479"/>
                  <a:pt x="3212220" y="2545890"/>
                  <a:pt x="3182648" y="2582747"/>
                </a:cubicBezTo>
                <a:cubicBezTo>
                  <a:pt x="3182769" y="2599786"/>
                  <a:pt x="3192082" y="2587221"/>
                  <a:pt x="3192201" y="2604260"/>
                </a:cubicBezTo>
                <a:cubicBezTo>
                  <a:pt x="3195745" y="2626668"/>
                  <a:pt x="3183010" y="2615986"/>
                  <a:pt x="3197204" y="2636572"/>
                </a:cubicBezTo>
                <a:cubicBezTo>
                  <a:pt x="3193680" y="2677127"/>
                  <a:pt x="3208079" y="2698391"/>
                  <a:pt x="3197801" y="2734957"/>
                </a:cubicBezTo>
                <a:cubicBezTo>
                  <a:pt x="3203080" y="2727859"/>
                  <a:pt x="3202553" y="2814032"/>
                  <a:pt x="3201570" y="2825842"/>
                </a:cubicBezTo>
                <a:cubicBezTo>
                  <a:pt x="3201816" y="2850992"/>
                  <a:pt x="3199802" y="2877552"/>
                  <a:pt x="3199276" y="2915772"/>
                </a:cubicBezTo>
                <a:cubicBezTo>
                  <a:pt x="3202626" y="2949568"/>
                  <a:pt x="3191834" y="2933904"/>
                  <a:pt x="3203315" y="2964245"/>
                </a:cubicBezTo>
                <a:cubicBezTo>
                  <a:pt x="3203483" y="2982922"/>
                  <a:pt x="3201217" y="3024705"/>
                  <a:pt x="3200290" y="3027835"/>
                </a:cubicBezTo>
                <a:lnTo>
                  <a:pt x="3200815" y="3029072"/>
                </a:lnTo>
                <a:cubicBezTo>
                  <a:pt x="3201943" y="3034528"/>
                  <a:pt x="3201668" y="3037872"/>
                  <a:pt x="3200771" y="3040271"/>
                </a:cubicBezTo>
                <a:lnTo>
                  <a:pt x="3199217" y="3042559"/>
                </a:lnTo>
                <a:cubicBezTo>
                  <a:pt x="3199046" y="3045103"/>
                  <a:pt x="3198874" y="3047647"/>
                  <a:pt x="3198703" y="3050191"/>
                </a:cubicBezTo>
                <a:lnTo>
                  <a:pt x="3196386" y="3065087"/>
                </a:lnTo>
                <a:lnTo>
                  <a:pt x="3197175" y="3068004"/>
                </a:lnTo>
                <a:lnTo>
                  <a:pt x="3195583" y="3090672"/>
                </a:lnTo>
                <a:lnTo>
                  <a:pt x="3196142" y="3091047"/>
                </a:lnTo>
                <a:cubicBezTo>
                  <a:pt x="3197359" y="3092401"/>
                  <a:pt x="3198188" y="3094376"/>
                  <a:pt x="3198230" y="3097704"/>
                </a:cubicBezTo>
                <a:cubicBezTo>
                  <a:pt x="3206671" y="3093497"/>
                  <a:pt x="3201516" y="3100106"/>
                  <a:pt x="3200895" y="3110288"/>
                </a:cubicBezTo>
                <a:cubicBezTo>
                  <a:pt x="3213866" y="3106027"/>
                  <a:pt x="3206967" y="3134408"/>
                  <a:pt x="3214226" y="3140064"/>
                </a:cubicBezTo>
                <a:cubicBezTo>
                  <a:pt x="3213477" y="3147642"/>
                  <a:pt x="3212924" y="3155577"/>
                  <a:pt x="3212630" y="3163706"/>
                </a:cubicBezTo>
                <a:cubicBezTo>
                  <a:pt x="3212628" y="3165307"/>
                  <a:pt x="3212627" y="3166907"/>
                  <a:pt x="3212626" y="3168508"/>
                </a:cubicBezTo>
                <a:lnTo>
                  <a:pt x="3212757" y="3168622"/>
                </a:lnTo>
                <a:cubicBezTo>
                  <a:pt x="3213033" y="3169704"/>
                  <a:pt x="3213137" y="3171299"/>
                  <a:pt x="3213010" y="3173723"/>
                </a:cubicBezTo>
                <a:lnTo>
                  <a:pt x="3212617" y="3177264"/>
                </a:lnTo>
                <a:lnTo>
                  <a:pt x="3212608" y="3186579"/>
                </a:lnTo>
                <a:lnTo>
                  <a:pt x="3213473" y="3189909"/>
                </a:lnTo>
                <a:cubicBezTo>
                  <a:pt x="3219047" y="3201000"/>
                  <a:pt x="3236128" y="3192522"/>
                  <a:pt x="3229856" y="3215621"/>
                </a:cubicBezTo>
                <a:cubicBezTo>
                  <a:pt x="3234675" y="3238943"/>
                  <a:pt x="3246347" y="3248488"/>
                  <a:pt x="3244569" y="3273935"/>
                </a:cubicBezTo>
                <a:cubicBezTo>
                  <a:pt x="3249120" y="3295747"/>
                  <a:pt x="3256541" y="3312409"/>
                  <a:pt x="3257625" y="3332639"/>
                </a:cubicBezTo>
                <a:cubicBezTo>
                  <a:pt x="3261968" y="3338360"/>
                  <a:pt x="3264524" y="3344737"/>
                  <a:pt x="3261615" y="3354361"/>
                </a:cubicBezTo>
                <a:cubicBezTo>
                  <a:pt x="3267085" y="3373934"/>
                  <a:pt x="3274165" y="3374996"/>
                  <a:pt x="3271971" y="3391015"/>
                </a:cubicBezTo>
                <a:cubicBezTo>
                  <a:pt x="3284108" y="3396220"/>
                  <a:pt x="3280477" y="3399306"/>
                  <a:pt x="3278721" y="3406520"/>
                </a:cubicBezTo>
                <a:cubicBezTo>
                  <a:pt x="3278704" y="3406820"/>
                  <a:pt x="3278688" y="3407119"/>
                  <a:pt x="3278672" y="3407419"/>
                </a:cubicBezTo>
                <a:lnTo>
                  <a:pt x="3280392" y="3408092"/>
                </a:lnTo>
                <a:lnTo>
                  <a:pt x="3281688" y="3410930"/>
                </a:lnTo>
                <a:lnTo>
                  <a:pt x="3283023" y="3420085"/>
                </a:lnTo>
                <a:cubicBezTo>
                  <a:pt x="3283069" y="3421310"/>
                  <a:pt x="3283115" y="3422535"/>
                  <a:pt x="3283161" y="3423760"/>
                </a:cubicBezTo>
                <a:cubicBezTo>
                  <a:pt x="3283391" y="3426206"/>
                  <a:pt x="3283719" y="3427720"/>
                  <a:pt x="3284138" y="3428643"/>
                </a:cubicBezTo>
                <a:cubicBezTo>
                  <a:pt x="3284183" y="3428659"/>
                  <a:pt x="3284229" y="3428676"/>
                  <a:pt x="3284276" y="3428691"/>
                </a:cubicBezTo>
                <a:lnTo>
                  <a:pt x="3284321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9" name="Obraz 8" descr="Obraz zawierający kreskówka, ubrania, rysowanie, ilustracja&#10;&#10;Opis wygenerowany automatycznie">
            <a:extLst>
              <a:ext uri="{FF2B5EF4-FFF2-40B4-BE49-F238E27FC236}">
                <a16:creationId xmlns:a16="http://schemas.microsoft.com/office/drawing/2014/main" id="{9BE133B1-67FC-B2B4-CB55-9108175F53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" b="1491"/>
          <a:stretch/>
        </p:blipFill>
        <p:spPr>
          <a:xfrm>
            <a:off x="6252299" y="3666742"/>
            <a:ext cx="3155995" cy="3191258"/>
          </a:xfrm>
          <a:prstGeom prst="rect">
            <a:avLst/>
          </a:prstGeom>
        </p:spPr>
      </p:pic>
      <p:pic>
        <p:nvPicPr>
          <p:cNvPr id="11" name="Obraz 10" descr="Obraz zawierający ubrania, rysowanie, ilustracja, szkic&#10;&#10;Opis wygenerowany automatycznie">
            <a:extLst>
              <a:ext uri="{FF2B5EF4-FFF2-40B4-BE49-F238E27FC236}">
                <a16:creationId xmlns:a16="http://schemas.microsoft.com/office/drawing/2014/main" id="{B4B558AA-0EE9-FC4D-8427-B80C491188C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-2" b="1728"/>
          <a:stretch/>
        </p:blipFill>
        <p:spPr>
          <a:xfrm>
            <a:off x="9028306" y="3666742"/>
            <a:ext cx="3163694" cy="3191258"/>
          </a:xfrm>
          <a:custGeom>
            <a:avLst/>
            <a:gdLst/>
            <a:ahLst/>
            <a:cxnLst/>
            <a:rect l="l" t="t" r="r" b="b"/>
            <a:pathLst>
              <a:path w="3489369" h="3429000">
                <a:moveTo>
                  <a:pt x="0" y="0"/>
                </a:moveTo>
                <a:lnTo>
                  <a:pt x="3284321" y="0"/>
                </a:lnTo>
                <a:lnTo>
                  <a:pt x="3284965" y="4411"/>
                </a:lnTo>
                <a:cubicBezTo>
                  <a:pt x="3285861" y="12542"/>
                  <a:pt x="3286482" y="20617"/>
                  <a:pt x="3286868" y="28434"/>
                </a:cubicBezTo>
                <a:cubicBezTo>
                  <a:pt x="3294538" y="30350"/>
                  <a:pt x="3292115" y="61692"/>
                  <a:pt x="3303748" y="50998"/>
                </a:cubicBezTo>
                <a:cubicBezTo>
                  <a:pt x="3304632" y="61314"/>
                  <a:pt x="3300716" y="70391"/>
                  <a:pt x="3308080" y="62023"/>
                </a:cubicBezTo>
                <a:cubicBezTo>
                  <a:pt x="3308600" y="65272"/>
                  <a:pt x="3309668" y="66796"/>
                  <a:pt x="3311012" y="67517"/>
                </a:cubicBezTo>
                <a:lnTo>
                  <a:pt x="3311593" y="67604"/>
                </a:lnTo>
                <a:lnTo>
                  <a:pt x="3313358" y="90672"/>
                </a:lnTo>
                <a:lnTo>
                  <a:pt x="3314525" y="93141"/>
                </a:lnTo>
                <a:cubicBezTo>
                  <a:pt x="3314511" y="98407"/>
                  <a:pt x="3314498" y="103672"/>
                  <a:pt x="3314484" y="108938"/>
                </a:cubicBezTo>
                <a:lnTo>
                  <a:pt x="3315098" y="116693"/>
                </a:lnTo>
                <a:lnTo>
                  <a:pt x="3313961" y="119721"/>
                </a:lnTo>
                <a:cubicBezTo>
                  <a:pt x="3313462" y="122528"/>
                  <a:pt x="3313682" y="125949"/>
                  <a:pt x="3315534" y="130743"/>
                </a:cubicBezTo>
                <a:lnTo>
                  <a:pt x="3316209" y="131693"/>
                </a:lnTo>
                <a:lnTo>
                  <a:pt x="3315667" y="141960"/>
                </a:lnTo>
                <a:cubicBezTo>
                  <a:pt x="3315172" y="145469"/>
                  <a:pt x="3314327" y="148837"/>
                  <a:pt x="3312989" y="151981"/>
                </a:cubicBezTo>
                <a:cubicBezTo>
                  <a:pt x="3328205" y="176028"/>
                  <a:pt x="3325290" y="209754"/>
                  <a:pt x="3333325" y="241275"/>
                </a:cubicBezTo>
                <a:cubicBezTo>
                  <a:pt x="3332178" y="282291"/>
                  <a:pt x="3322518" y="290637"/>
                  <a:pt x="3334609" y="317540"/>
                </a:cubicBezTo>
                <a:cubicBezTo>
                  <a:pt x="3338778" y="330343"/>
                  <a:pt x="3336272" y="349601"/>
                  <a:pt x="3346143" y="382132"/>
                </a:cubicBezTo>
                <a:cubicBezTo>
                  <a:pt x="3353476" y="412768"/>
                  <a:pt x="3356308" y="440981"/>
                  <a:pt x="3363283" y="468465"/>
                </a:cubicBezTo>
                <a:cubicBezTo>
                  <a:pt x="3370097" y="501219"/>
                  <a:pt x="3370397" y="493504"/>
                  <a:pt x="3374772" y="512872"/>
                </a:cubicBezTo>
                <a:cubicBezTo>
                  <a:pt x="3376364" y="516259"/>
                  <a:pt x="3384429" y="548851"/>
                  <a:pt x="3386466" y="551780"/>
                </a:cubicBezTo>
                <a:cubicBezTo>
                  <a:pt x="3391338" y="569420"/>
                  <a:pt x="3399224" y="591435"/>
                  <a:pt x="3404004" y="618713"/>
                </a:cubicBezTo>
                <a:cubicBezTo>
                  <a:pt x="3400707" y="640336"/>
                  <a:pt x="3419894" y="662091"/>
                  <a:pt x="3415151" y="689135"/>
                </a:cubicBezTo>
                <a:cubicBezTo>
                  <a:pt x="3414465" y="698730"/>
                  <a:pt x="3418817" y="726290"/>
                  <a:pt x="3423582" y="730194"/>
                </a:cubicBezTo>
                <a:cubicBezTo>
                  <a:pt x="3425303" y="735671"/>
                  <a:pt x="3424886" y="742863"/>
                  <a:pt x="3429552" y="744105"/>
                </a:cubicBezTo>
                <a:cubicBezTo>
                  <a:pt x="3435346" y="746793"/>
                  <a:pt x="3430388" y="769550"/>
                  <a:pt x="3436030" y="764665"/>
                </a:cubicBezTo>
                <a:cubicBezTo>
                  <a:pt x="3432708" y="780759"/>
                  <a:pt x="3445160" y="788526"/>
                  <a:pt x="3449603" y="799644"/>
                </a:cubicBezTo>
                <a:cubicBezTo>
                  <a:pt x="3447737" y="806167"/>
                  <a:pt x="3450053" y="812044"/>
                  <a:pt x="3453493" y="819512"/>
                </a:cubicBezTo>
                <a:lnTo>
                  <a:pt x="3458041" y="829775"/>
                </a:lnTo>
                <a:cubicBezTo>
                  <a:pt x="3458179" y="831346"/>
                  <a:pt x="3458318" y="832918"/>
                  <a:pt x="3458455" y="834489"/>
                </a:cubicBezTo>
                <a:cubicBezTo>
                  <a:pt x="3459466" y="842878"/>
                  <a:pt x="3463370" y="870527"/>
                  <a:pt x="3464104" y="880111"/>
                </a:cubicBezTo>
                <a:lnTo>
                  <a:pt x="3462862" y="891990"/>
                </a:lnTo>
                <a:cubicBezTo>
                  <a:pt x="3463746" y="895711"/>
                  <a:pt x="3468590" y="899277"/>
                  <a:pt x="3469407" y="902435"/>
                </a:cubicBezTo>
                <a:lnTo>
                  <a:pt x="3467766" y="910937"/>
                </a:lnTo>
                <a:cubicBezTo>
                  <a:pt x="3472500" y="910045"/>
                  <a:pt x="3468603" y="920062"/>
                  <a:pt x="3468480" y="927631"/>
                </a:cubicBezTo>
                <a:cubicBezTo>
                  <a:pt x="3468614" y="943134"/>
                  <a:pt x="3468747" y="958638"/>
                  <a:pt x="3468881" y="974141"/>
                </a:cubicBezTo>
                <a:lnTo>
                  <a:pt x="3471681" y="1002853"/>
                </a:lnTo>
                <a:lnTo>
                  <a:pt x="3470002" y="1011649"/>
                </a:lnTo>
                <a:cubicBezTo>
                  <a:pt x="3469600" y="1030805"/>
                  <a:pt x="3476246" y="1051984"/>
                  <a:pt x="3470824" y="1065586"/>
                </a:cubicBezTo>
                <a:cubicBezTo>
                  <a:pt x="3470185" y="1071115"/>
                  <a:pt x="3470331" y="1076118"/>
                  <a:pt x="3470963" y="1080768"/>
                </a:cubicBezTo>
                <a:lnTo>
                  <a:pt x="3473874" y="1093182"/>
                </a:lnTo>
                <a:lnTo>
                  <a:pt x="3481792" y="1117768"/>
                </a:lnTo>
                <a:cubicBezTo>
                  <a:pt x="3468106" y="1119010"/>
                  <a:pt x="3487035" y="1175819"/>
                  <a:pt x="3474909" y="1169607"/>
                </a:cubicBezTo>
                <a:cubicBezTo>
                  <a:pt x="3477374" y="1192318"/>
                  <a:pt x="3452928" y="1213340"/>
                  <a:pt x="3466101" y="1235237"/>
                </a:cubicBezTo>
                <a:cubicBezTo>
                  <a:pt x="3465025" y="1269305"/>
                  <a:pt x="3469416" y="1317827"/>
                  <a:pt x="3468452" y="1350990"/>
                </a:cubicBezTo>
                <a:cubicBezTo>
                  <a:pt x="3473997" y="1344874"/>
                  <a:pt x="3472726" y="1374627"/>
                  <a:pt x="3472569" y="1378298"/>
                </a:cubicBezTo>
                <a:cubicBezTo>
                  <a:pt x="3469797" y="1400570"/>
                  <a:pt x="3470673" y="1419813"/>
                  <a:pt x="3467133" y="1458310"/>
                </a:cubicBezTo>
                <a:cubicBezTo>
                  <a:pt x="3468861" y="1492373"/>
                  <a:pt x="3459714" y="1521984"/>
                  <a:pt x="3469712" y="1553366"/>
                </a:cubicBezTo>
                <a:cubicBezTo>
                  <a:pt x="3467841" y="1555494"/>
                  <a:pt x="3466398" y="1558122"/>
                  <a:pt x="3465264" y="1561090"/>
                </a:cubicBezTo>
                <a:lnTo>
                  <a:pt x="3462808" y="1570307"/>
                </a:lnTo>
                <a:lnTo>
                  <a:pt x="3463274" y="1571592"/>
                </a:lnTo>
                <a:cubicBezTo>
                  <a:pt x="3464138" y="1577147"/>
                  <a:pt x="3463703" y="1580457"/>
                  <a:pt x="3462696" y="1582767"/>
                </a:cubicBezTo>
                <a:lnTo>
                  <a:pt x="3461038" y="1584906"/>
                </a:lnTo>
                <a:lnTo>
                  <a:pt x="3460163" y="1592480"/>
                </a:lnTo>
                <a:lnTo>
                  <a:pt x="3455126" y="1632608"/>
                </a:lnTo>
                <a:lnTo>
                  <a:pt x="3455665" y="1633033"/>
                </a:lnTo>
                <a:cubicBezTo>
                  <a:pt x="3456812" y="1634501"/>
                  <a:pt x="3457543" y="1636551"/>
                  <a:pt x="3457428" y="1639879"/>
                </a:cubicBezTo>
                <a:cubicBezTo>
                  <a:pt x="3466043" y="1636475"/>
                  <a:pt x="3460589" y="1642588"/>
                  <a:pt x="3459487" y="1652696"/>
                </a:cubicBezTo>
                <a:cubicBezTo>
                  <a:pt x="3472621" y="1649666"/>
                  <a:pt x="3464391" y="1677353"/>
                  <a:pt x="3471358" y="1683689"/>
                </a:cubicBezTo>
                <a:cubicBezTo>
                  <a:pt x="3470253" y="1691182"/>
                  <a:pt x="3469322" y="1699055"/>
                  <a:pt x="3468642" y="1707144"/>
                </a:cubicBezTo>
                <a:cubicBezTo>
                  <a:pt x="3468564" y="1708742"/>
                  <a:pt x="3468486" y="1710339"/>
                  <a:pt x="3468410" y="1711937"/>
                </a:cubicBezTo>
                <a:lnTo>
                  <a:pt x="3468535" y="1712065"/>
                </a:lnTo>
                <a:cubicBezTo>
                  <a:pt x="3468760" y="1713173"/>
                  <a:pt x="3468787" y="1714774"/>
                  <a:pt x="3468545" y="1717183"/>
                </a:cubicBezTo>
                <a:lnTo>
                  <a:pt x="3467985" y="1720681"/>
                </a:lnTo>
                <a:lnTo>
                  <a:pt x="3467532" y="1729981"/>
                </a:lnTo>
                <a:lnTo>
                  <a:pt x="3468234" y="1733388"/>
                </a:lnTo>
                <a:lnTo>
                  <a:pt x="3469752" y="1735034"/>
                </a:lnTo>
                <a:cubicBezTo>
                  <a:pt x="3469679" y="1735303"/>
                  <a:pt x="3469607" y="1735573"/>
                  <a:pt x="3469535" y="1735842"/>
                </a:cubicBezTo>
                <a:cubicBezTo>
                  <a:pt x="3466495" y="1741502"/>
                  <a:pt x="3462443" y="1742214"/>
                  <a:pt x="3473059" y="1754258"/>
                </a:cubicBezTo>
                <a:cubicBezTo>
                  <a:pt x="3467940" y="1767842"/>
                  <a:pt x="3474502" y="1773031"/>
                  <a:pt x="3476035" y="1794468"/>
                </a:cubicBezTo>
                <a:cubicBezTo>
                  <a:pt x="3471440" y="1801685"/>
                  <a:pt x="3472680" y="1809129"/>
                  <a:pt x="3475751" y="1817026"/>
                </a:cubicBezTo>
                <a:cubicBezTo>
                  <a:pt x="3472967" y="1836468"/>
                  <a:pt x="3476913" y="1856359"/>
                  <a:pt x="3477146" y="1879330"/>
                </a:cubicBezTo>
                <a:lnTo>
                  <a:pt x="3487773" y="1941432"/>
                </a:lnTo>
                <a:lnTo>
                  <a:pt x="3486862" y="2000732"/>
                </a:lnTo>
                <a:cubicBezTo>
                  <a:pt x="3485048" y="2008113"/>
                  <a:pt x="3483022" y="2015157"/>
                  <a:pt x="3480878" y="2021755"/>
                </a:cubicBezTo>
                <a:cubicBezTo>
                  <a:pt x="3486746" y="2031320"/>
                  <a:pt x="3474798" y="2053600"/>
                  <a:pt x="3487996" y="2057342"/>
                </a:cubicBezTo>
                <a:cubicBezTo>
                  <a:pt x="3485480" y="2066435"/>
                  <a:pt x="3479309" y="2069516"/>
                  <a:pt x="3488168" y="2070619"/>
                </a:cubicBezTo>
                <a:cubicBezTo>
                  <a:pt x="3487580" y="2073734"/>
                  <a:pt x="3488000" y="2076065"/>
                  <a:pt x="3488907" y="2078045"/>
                </a:cubicBezTo>
                <a:lnTo>
                  <a:pt x="3489369" y="2078724"/>
                </a:lnTo>
                <a:lnTo>
                  <a:pt x="3483570" y="2098845"/>
                </a:lnTo>
                <a:lnTo>
                  <a:pt x="3483775" y="2102024"/>
                </a:lnTo>
                <a:lnTo>
                  <a:pt x="3478749" y="2114492"/>
                </a:lnTo>
                <a:lnTo>
                  <a:pt x="3469312" y="2141885"/>
                </a:lnTo>
                <a:cubicBezTo>
                  <a:pt x="3467787" y="2144144"/>
                  <a:pt x="3459881" y="2172239"/>
                  <a:pt x="3457758" y="2173326"/>
                </a:cubicBezTo>
                <a:cubicBezTo>
                  <a:pt x="3463002" y="2208338"/>
                  <a:pt x="3446820" y="2179358"/>
                  <a:pt x="3443642" y="2212754"/>
                </a:cubicBezTo>
                <a:cubicBezTo>
                  <a:pt x="3456663" y="2234675"/>
                  <a:pt x="3438945" y="2231911"/>
                  <a:pt x="3435335" y="2281700"/>
                </a:cubicBezTo>
                <a:cubicBezTo>
                  <a:pt x="3427914" y="2307292"/>
                  <a:pt x="3432385" y="2321058"/>
                  <a:pt x="3417599" y="2358247"/>
                </a:cubicBezTo>
                <a:cubicBezTo>
                  <a:pt x="3412065" y="2394590"/>
                  <a:pt x="3404927" y="2470676"/>
                  <a:pt x="3402129" y="2499761"/>
                </a:cubicBezTo>
                <a:cubicBezTo>
                  <a:pt x="3411806" y="2527319"/>
                  <a:pt x="3401654" y="2509832"/>
                  <a:pt x="3400811" y="2532758"/>
                </a:cubicBezTo>
                <a:cubicBezTo>
                  <a:pt x="3389911" y="2520705"/>
                  <a:pt x="3403489" y="2562520"/>
                  <a:pt x="3390012" y="2556795"/>
                </a:cubicBezTo>
                <a:cubicBezTo>
                  <a:pt x="3390284" y="2561148"/>
                  <a:pt x="3390974" y="2565547"/>
                  <a:pt x="3391766" y="2570003"/>
                </a:cubicBezTo>
                <a:cubicBezTo>
                  <a:pt x="3391902" y="2570781"/>
                  <a:pt x="3392040" y="2571558"/>
                  <a:pt x="3392176" y="2572336"/>
                </a:cubicBezTo>
                <a:lnTo>
                  <a:pt x="3391511" y="2580478"/>
                </a:lnTo>
                <a:lnTo>
                  <a:pt x="3394198" y="2584265"/>
                </a:lnTo>
                <a:lnTo>
                  <a:pt x="3395256" y="2597587"/>
                </a:lnTo>
                <a:cubicBezTo>
                  <a:pt x="3395208" y="2602348"/>
                  <a:pt x="3394637" y="2607198"/>
                  <a:pt x="3393228" y="2612155"/>
                </a:cubicBezTo>
                <a:cubicBezTo>
                  <a:pt x="3383614" y="2625816"/>
                  <a:pt x="3392931" y="2663179"/>
                  <a:pt x="3380384" y="2679622"/>
                </a:cubicBezTo>
                <a:cubicBezTo>
                  <a:pt x="3376772" y="2686502"/>
                  <a:pt x="3371739" y="2712894"/>
                  <a:pt x="3374525" y="2720986"/>
                </a:cubicBezTo>
                <a:cubicBezTo>
                  <a:pt x="3374247" y="2727128"/>
                  <a:pt x="3371622" y="2732389"/>
                  <a:pt x="3375169" y="2738269"/>
                </a:cubicBezTo>
                <a:cubicBezTo>
                  <a:pt x="3379211" y="2746479"/>
                  <a:pt x="3367834" y="2759296"/>
                  <a:pt x="3374139" y="2761348"/>
                </a:cubicBezTo>
                <a:cubicBezTo>
                  <a:pt x="3371036" y="2786694"/>
                  <a:pt x="3359203" y="2868089"/>
                  <a:pt x="3356552" y="2890343"/>
                </a:cubicBezTo>
                <a:cubicBezTo>
                  <a:pt x="3357221" y="2891698"/>
                  <a:pt x="3357791" y="2893225"/>
                  <a:pt x="3358241" y="2894872"/>
                </a:cubicBezTo>
                <a:cubicBezTo>
                  <a:pt x="3360857" y="2904456"/>
                  <a:pt x="3358999" y="2916058"/>
                  <a:pt x="3354092" y="2920783"/>
                </a:cubicBezTo>
                <a:cubicBezTo>
                  <a:pt x="3336772" y="2946524"/>
                  <a:pt x="3332064" y="2976695"/>
                  <a:pt x="3324809" y="3003309"/>
                </a:cubicBezTo>
                <a:cubicBezTo>
                  <a:pt x="3317911" y="3034202"/>
                  <a:pt x="3335047" y="3021162"/>
                  <a:pt x="3317108" y="3054172"/>
                </a:cubicBezTo>
                <a:cubicBezTo>
                  <a:pt x="3321071" y="3061216"/>
                  <a:pt x="3320438" y="3066386"/>
                  <a:pt x="3316754" y="3073552"/>
                </a:cubicBezTo>
                <a:cubicBezTo>
                  <a:pt x="3313753" y="3088769"/>
                  <a:pt x="3325751" y="3094511"/>
                  <a:pt x="3316010" y="3105939"/>
                </a:cubicBezTo>
                <a:cubicBezTo>
                  <a:pt x="3322823" y="3106866"/>
                  <a:pt x="3313515" y="3136685"/>
                  <a:pt x="3321311" y="3133416"/>
                </a:cubicBezTo>
                <a:cubicBezTo>
                  <a:pt x="3325386" y="3146871"/>
                  <a:pt x="3315037" y="3146263"/>
                  <a:pt x="3318370" y="3159200"/>
                </a:cubicBezTo>
                <a:cubicBezTo>
                  <a:pt x="3317639" y="3171160"/>
                  <a:pt x="3312686" y="3148758"/>
                  <a:pt x="3310112" y="3160960"/>
                </a:cubicBezTo>
                <a:cubicBezTo>
                  <a:pt x="3308137" y="3176428"/>
                  <a:pt x="3296517" y="3169580"/>
                  <a:pt x="3309425" y="3189916"/>
                </a:cubicBezTo>
                <a:cubicBezTo>
                  <a:pt x="3303214" y="3203678"/>
                  <a:pt x="3309379" y="3210651"/>
                  <a:pt x="3309210" y="3234304"/>
                </a:cubicBezTo>
                <a:lnTo>
                  <a:pt x="3307065" y="3240571"/>
                </a:lnTo>
                <a:lnTo>
                  <a:pt x="3313080" y="3248569"/>
                </a:lnTo>
                <a:cubicBezTo>
                  <a:pt x="3315489" y="3253014"/>
                  <a:pt x="3316948" y="3258342"/>
                  <a:pt x="3316098" y="3265444"/>
                </a:cubicBezTo>
                <a:cubicBezTo>
                  <a:pt x="3299797" y="3307894"/>
                  <a:pt x="3326982" y="3268090"/>
                  <a:pt x="3316579" y="3338829"/>
                </a:cubicBezTo>
                <a:cubicBezTo>
                  <a:pt x="3314173" y="3342195"/>
                  <a:pt x="3315567" y="3351680"/>
                  <a:pt x="3318478" y="3351725"/>
                </a:cubicBezTo>
                <a:cubicBezTo>
                  <a:pt x="3317225" y="3356006"/>
                  <a:pt x="3310894" y="3365106"/>
                  <a:pt x="3315350" y="3367707"/>
                </a:cubicBezTo>
                <a:cubicBezTo>
                  <a:pt x="3314682" y="3379301"/>
                  <a:pt x="3313220" y="3390600"/>
                  <a:pt x="3311015" y="3401335"/>
                </a:cubicBezTo>
                <a:lnTo>
                  <a:pt x="3304690" y="3423129"/>
                </a:lnTo>
                <a:lnTo>
                  <a:pt x="3308038" y="3428759"/>
                </a:lnTo>
                <a:cubicBezTo>
                  <a:pt x="3308047" y="3428839"/>
                  <a:pt x="3308057" y="3428920"/>
                  <a:pt x="3308067" y="3429000"/>
                </a:cubicBezTo>
                <a:lnTo>
                  <a:pt x="0" y="3429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719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157</Words>
  <Application>Microsoft Office PowerPoint</Application>
  <PresentationFormat>Panoramiczny</PresentationFormat>
  <Paragraphs>32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Motyw pakietu Office</vt:lpstr>
      <vt:lpstr>Liberum Veto</vt:lpstr>
      <vt:lpstr>Czym właściwie jest Liberum Veto?</vt:lpstr>
      <vt:lpstr>Jak działa system?</vt:lpstr>
      <vt:lpstr>Technologie jakie wykorzystaliśmy: </vt:lpstr>
      <vt:lpstr>Gdzie można używać Liberum Veto?</vt:lpstr>
      <vt:lpstr>Zalety systemu: </vt:lpstr>
      <vt:lpstr>Podsumowanie: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nikt</dc:creator>
  <cp:lastModifiedBy>Miłosz Bugiel</cp:lastModifiedBy>
  <cp:revision>4</cp:revision>
  <dcterms:created xsi:type="dcterms:W3CDTF">2024-11-23T02:10:42Z</dcterms:created>
  <dcterms:modified xsi:type="dcterms:W3CDTF">2024-11-23T13:45:43Z</dcterms:modified>
</cp:coreProperties>
</file>